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5.xml" ContentType="application/vnd.openxmlformats-officedocument.presentationml.tags+xml"/>
  <Override PartName="/ppt/notesSlides/notesSlide9.xml" ContentType="application/vnd.openxmlformats-officedocument.presentationml.notesSlide+xml"/>
  <Override PartName="/ppt/tags/tag6.xml" ContentType="application/vnd.openxmlformats-officedocument.presentationml.tags+xml"/>
  <Override PartName="/ppt/notesSlides/notesSlide10.xml" ContentType="application/vnd.openxmlformats-officedocument.presentationml.notesSlide+xml"/>
  <Override PartName="/ppt/tags/tag7.xml" ContentType="application/vnd.openxmlformats-officedocument.presentationml.tags+xml"/>
  <Override PartName="/ppt/notesSlides/notesSlide11.xml" ContentType="application/vnd.openxmlformats-officedocument.presentationml.notesSlide+xml"/>
  <Override PartName="/ppt/tags/tag8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9.xml" ContentType="application/vnd.openxmlformats-officedocument.presentationml.tags+xml"/>
  <Override PartName="/ppt/notesSlides/notesSlide14.xml" ContentType="application/vnd.openxmlformats-officedocument.presentationml.notesSlide+xml"/>
  <Override PartName="/ppt/tags/tag10.xml" ContentType="application/vnd.openxmlformats-officedocument.presentationml.tags+xml"/>
  <Override PartName="/ppt/notesSlides/notesSlide15.xml" ContentType="application/vnd.openxmlformats-officedocument.presentationml.notesSlide+xml"/>
  <Override PartName="/ppt/tags/tag11.xml" ContentType="application/vnd.openxmlformats-officedocument.presentationml.tags+xml"/>
  <Override PartName="/ppt/notesSlides/notesSlide16.xml" ContentType="application/vnd.openxmlformats-officedocument.presentationml.notesSlide+xml"/>
  <Override PartName="/ppt/tags/tag12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3.xml" ContentType="application/vnd.openxmlformats-officedocument.presentationml.tags+xml"/>
  <Override PartName="/ppt/notesSlides/notesSlide19.xml" ContentType="application/vnd.openxmlformats-officedocument.presentationml.notesSlide+xml"/>
  <Override PartName="/ppt/tags/tag14.xml" ContentType="application/vnd.openxmlformats-officedocument.presentationml.tags+xml"/>
  <Override PartName="/ppt/notesSlides/notesSlide20.xml" ContentType="application/vnd.openxmlformats-officedocument.presentationml.notesSlide+xml"/>
  <Override PartName="/ppt/tags/tag15.xml" ContentType="application/vnd.openxmlformats-officedocument.presentationml.tags+xml"/>
  <Override PartName="/ppt/notesSlides/notesSlide21.xml" ContentType="application/vnd.openxmlformats-officedocument.presentationml.notesSlide+xml"/>
  <Override PartName="/ppt/tags/tag16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99" r:id="rId3"/>
    <p:sldId id="300" r:id="rId4"/>
    <p:sldId id="306" r:id="rId5"/>
    <p:sldId id="307" r:id="rId6"/>
    <p:sldId id="308" r:id="rId7"/>
    <p:sldId id="309" r:id="rId8"/>
    <p:sldId id="315" r:id="rId9"/>
    <p:sldId id="310" r:id="rId10"/>
    <p:sldId id="311" r:id="rId11"/>
    <p:sldId id="316" r:id="rId12"/>
    <p:sldId id="313" r:id="rId13"/>
    <p:sldId id="317" r:id="rId14"/>
    <p:sldId id="314" r:id="rId15"/>
    <p:sldId id="318" r:id="rId16"/>
    <p:sldId id="319" r:id="rId17"/>
    <p:sldId id="320" r:id="rId18"/>
    <p:sldId id="327" r:id="rId19"/>
    <p:sldId id="322" r:id="rId20"/>
    <p:sldId id="323" r:id="rId21"/>
    <p:sldId id="324" r:id="rId22"/>
    <p:sldId id="325" r:id="rId23"/>
    <p:sldId id="328" r:id="rId24"/>
    <p:sldId id="337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17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pos="551" userDrawn="1">
          <p15:clr>
            <a:srgbClr val="A4A3A4"/>
          </p15:clr>
        </p15:guide>
        <p15:guide id="4" pos="71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909C"/>
    <a:srgbClr val="537079"/>
    <a:srgbClr val="B592AC"/>
    <a:srgbClr val="92B5AC"/>
    <a:srgbClr val="78878E"/>
    <a:srgbClr val="808082"/>
    <a:srgbClr val="6C6787"/>
    <a:srgbClr val="8BABA8"/>
    <a:srgbClr val="55715A"/>
    <a:srgbClr val="83A1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639" autoAdjust="0"/>
    <p:restoredTop sz="95310" autoAdjust="0"/>
  </p:normalViewPr>
  <p:slideViewPr>
    <p:cSldViewPr snapToGrid="0">
      <p:cViewPr>
        <p:scale>
          <a:sx n="66" d="100"/>
          <a:sy n="66" d="100"/>
        </p:scale>
        <p:origin x="594" y="564"/>
      </p:cViewPr>
      <p:guideLst>
        <p:guide pos="3817"/>
        <p:guide orient="horz" pos="2160"/>
        <p:guide pos="551"/>
        <p:guide pos="7106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39" d="100"/>
        <a:sy n="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C800C3-1E68-477C-A735-309D61B75F37}" type="datetimeFigureOut">
              <a:rPr lang="zh-CN" altLang="en-US" smtClean="0"/>
              <a:t>2023/5/23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1154D5-AD5F-491A-B98D-6257ED0F13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1154D5-AD5F-491A-B98D-6257ED0F13C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4478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1154D5-AD5F-491A-B98D-6257ED0F13C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795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1154D5-AD5F-491A-B98D-6257ED0F13C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3975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1154D5-AD5F-491A-B98D-6257ED0F13C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8031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1154D5-AD5F-491A-B98D-6257ED0F13C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0003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1154D5-AD5F-491A-B98D-6257ED0F13C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9237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1154D5-AD5F-491A-B98D-6257ED0F13C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9275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1154D5-AD5F-491A-B98D-6257ED0F13C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171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1154D5-AD5F-491A-B98D-6257ED0F13C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3315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1154D5-AD5F-491A-B98D-6257ED0F13C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4243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1154D5-AD5F-491A-B98D-6257ED0F13C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83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1154D5-AD5F-491A-B98D-6257ED0F13C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6126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1154D5-AD5F-491A-B98D-6257ED0F13C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1910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1154D5-AD5F-491A-B98D-6257ED0F13C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6535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1154D5-AD5F-491A-B98D-6257ED0F13C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9904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 模板及素材免费 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 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1154D5-AD5F-491A-B98D-6257ED0F13C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2075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1154D5-AD5F-491A-B98D-6257ED0F13C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3502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1154D5-AD5F-491A-B98D-6257ED0F13C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2008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1154D5-AD5F-491A-B98D-6257ED0F13C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6636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1154D5-AD5F-491A-B98D-6257ED0F13C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2649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1154D5-AD5F-491A-B98D-6257ED0F13C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7164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1154D5-AD5F-491A-B98D-6257ED0F13C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2380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1154D5-AD5F-491A-B98D-6257ED0F13C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0047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2741" y="161365"/>
            <a:ext cx="10515600" cy="663388"/>
          </a:xfrm>
        </p:spPr>
        <p:txBody>
          <a:bodyPr>
            <a:normAutofit/>
          </a:bodyPr>
          <a:lstStyle>
            <a:lvl1pPr marL="457200" indent="-457200">
              <a:buFont typeface="Wingdings" panose="05000000000000000000" pitchFamily="2" charset="2"/>
              <a:buChar char="u"/>
              <a:defRPr sz="2800" b="1">
                <a:solidFill>
                  <a:srgbClr val="55715A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2023/5/23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3E33F95-0F39-D42F-0EFE-1A62484DE1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grayscl/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35F362B7-681F-95A0-887E-12055FA1CC8E}"/>
              </a:ext>
            </a:extLst>
          </p:cNvPr>
          <p:cNvSpPr txBox="1"/>
          <p:nvPr userDrawn="1"/>
        </p:nvSpPr>
        <p:spPr>
          <a:xfrm>
            <a:off x="1371599" y="6653763"/>
            <a:ext cx="6096000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51PPT模板网，幻灯片演示模板及素材免费下载！</a:t>
            </a:r>
          </a:p>
          <a:p>
            <a:r>
              <a:rPr lang="zh-CN" altLang="en-US" sz="100" dirty="0"/>
              <a:t>51PPT模板网 唯一访问网址：</a:t>
            </a:r>
            <a:r>
              <a:rPr lang="zh-CN" altLang="en-US" sz="100" dirty="0">
                <a:hlinkClick r:id="rId3"/>
              </a:rPr>
              <a:t>www.5</a:t>
            </a:r>
            <a:r>
              <a:rPr lang="zh-CN" altLang="en-US" sz="100" dirty="0"/>
              <a:t> 1p ptmoban. </a:t>
            </a:r>
            <a:r>
              <a:rPr lang="en-US" altLang="zh-CN" sz="100" dirty="0"/>
              <a:t>C </a:t>
            </a:r>
            <a:r>
              <a:rPr lang="zh-CN" altLang="en-US" sz="100" dirty="0"/>
              <a:t>o m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2023/5/23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FA553789-C5CD-6897-FBE8-F04315B303C7}"/>
              </a:ext>
            </a:extLst>
          </p:cNvPr>
          <p:cNvSpPr/>
          <p:nvPr userDrawn="1"/>
        </p:nvSpPr>
        <p:spPr>
          <a:xfrm>
            <a:off x="1" y="6572637"/>
            <a:ext cx="11468099" cy="285364"/>
          </a:xfrm>
          <a:custGeom>
            <a:avLst/>
            <a:gdLst>
              <a:gd name="connsiteX0" fmla="*/ 0 w 11468099"/>
              <a:gd name="connsiteY0" fmla="*/ 0 h 285364"/>
              <a:gd name="connsiteX1" fmla="*/ 4076700 w 11468099"/>
              <a:gd name="connsiteY1" fmla="*/ 0 h 285364"/>
              <a:gd name="connsiteX2" fmla="*/ 7060970 w 11468099"/>
              <a:gd name="connsiteY2" fmla="*/ 0 h 285364"/>
              <a:gd name="connsiteX3" fmla="*/ 11137670 w 11468099"/>
              <a:gd name="connsiteY3" fmla="*/ 0 h 285364"/>
              <a:gd name="connsiteX4" fmla="*/ 11466335 w 11468099"/>
              <a:gd name="connsiteY4" fmla="*/ 267870 h 285364"/>
              <a:gd name="connsiteX5" fmla="*/ 11468099 w 11468099"/>
              <a:gd name="connsiteY5" fmla="*/ 285364 h 285364"/>
              <a:gd name="connsiteX6" fmla="*/ 7391399 w 11468099"/>
              <a:gd name="connsiteY6" fmla="*/ 285364 h 285364"/>
              <a:gd name="connsiteX7" fmla="*/ 4076700 w 11468099"/>
              <a:gd name="connsiteY7" fmla="*/ 285364 h 285364"/>
              <a:gd name="connsiteX8" fmla="*/ 0 w 11468099"/>
              <a:gd name="connsiteY8" fmla="*/ 285364 h 285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68099" h="285364">
                <a:moveTo>
                  <a:pt x="0" y="0"/>
                </a:moveTo>
                <a:lnTo>
                  <a:pt x="4076700" y="0"/>
                </a:lnTo>
                <a:lnTo>
                  <a:pt x="7060970" y="0"/>
                </a:lnTo>
                <a:lnTo>
                  <a:pt x="11137670" y="0"/>
                </a:lnTo>
                <a:cubicBezTo>
                  <a:pt x="11299791" y="0"/>
                  <a:pt x="11435053" y="114997"/>
                  <a:pt x="11466335" y="267870"/>
                </a:cubicBezTo>
                <a:lnTo>
                  <a:pt x="11468099" y="285364"/>
                </a:lnTo>
                <a:lnTo>
                  <a:pt x="7391399" y="285364"/>
                </a:lnTo>
                <a:lnTo>
                  <a:pt x="4076700" y="285364"/>
                </a:lnTo>
                <a:lnTo>
                  <a:pt x="0" y="285364"/>
                </a:lnTo>
                <a:close/>
              </a:path>
            </a:pathLst>
          </a:custGeom>
          <a:solidFill>
            <a:srgbClr val="83A1A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53914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3095CAE4-9ACE-2307-903D-8A1A6E8825C3}"/>
              </a:ext>
            </a:extLst>
          </p:cNvPr>
          <p:cNvGrpSpPr/>
          <p:nvPr userDrawn="1"/>
        </p:nvGrpSpPr>
        <p:grpSpPr>
          <a:xfrm>
            <a:off x="0" y="3361249"/>
            <a:ext cx="12192000" cy="3496752"/>
            <a:chOff x="0" y="2521079"/>
            <a:chExt cx="9144000" cy="26224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E3D0644A-9A98-2C45-7D02-1E37EFA379AA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4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5" name="图片 4">
              <a:hlinkClick r:id="rId2"/>
              <a:extLst>
                <a:ext uri="{FF2B5EF4-FFF2-40B4-BE49-F238E27FC236}">
                  <a16:creationId xmlns:a16="http://schemas.microsoft.com/office/drawing/2014/main" id="{9FAFEB45-E63C-6A9F-B3B8-638FB20069A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62869309"/>
      </p:ext>
    </p:extLst>
  </p:cSld>
  <p:clrMapOvr>
    <a:masterClrMapping/>
  </p:clrMapOvr>
  <p:transition spd="slow" advTm="1000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2023/5/23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6.xml"/><Relationship Id="rId7" Type="http://schemas.microsoft.com/office/2007/relationships/hdphoto" Target="../media/hdphoto2.wdp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10" Type="http://schemas.openxmlformats.org/officeDocument/2006/relationships/image" Target="../media/image8.jpeg"/><Relationship Id="rId4" Type="http://schemas.openxmlformats.org/officeDocument/2006/relationships/image" Target="../media/image5.png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>
            <a:extLst>
              <a:ext uri="{FF2B5EF4-FFF2-40B4-BE49-F238E27FC236}">
                <a16:creationId xmlns:a16="http://schemas.microsoft.com/office/drawing/2014/main" id="{86E9F360-0B58-D830-204A-9991A4461FF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grayscl/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D529C953-346B-E022-432F-5851646FD3B7}"/>
              </a:ext>
            </a:extLst>
          </p:cNvPr>
          <p:cNvSpPr/>
          <p:nvPr/>
        </p:nvSpPr>
        <p:spPr>
          <a:xfrm rot="10800000">
            <a:off x="-2" y="0"/>
            <a:ext cx="12192002" cy="1877114"/>
          </a:xfrm>
          <a:custGeom>
            <a:avLst/>
            <a:gdLst>
              <a:gd name="connsiteX0" fmla="*/ 0 w 6858000"/>
              <a:gd name="connsiteY0" fmla="*/ 1055876 h 1055876"/>
              <a:gd name="connsiteX1" fmla="*/ 0 w 6858000"/>
              <a:gd name="connsiteY1" fmla="*/ 0 h 1055876"/>
              <a:gd name="connsiteX2" fmla="*/ 1714083 w 6858000"/>
              <a:gd name="connsiteY2" fmla="*/ 0 h 1055876"/>
              <a:gd name="connsiteX3" fmla="*/ 3360543 w 6858000"/>
              <a:gd name="connsiteY3" fmla="*/ 591063 h 1055876"/>
              <a:gd name="connsiteX4" fmla="*/ 3427655 w 6858000"/>
              <a:gd name="connsiteY4" fmla="*/ 652059 h 1055876"/>
              <a:gd name="connsiteX5" fmla="*/ 3494768 w 6858000"/>
              <a:gd name="connsiteY5" fmla="*/ 591063 h 1055876"/>
              <a:gd name="connsiteX6" fmla="*/ 5141227 w 6858000"/>
              <a:gd name="connsiteY6" fmla="*/ 0 h 1055876"/>
              <a:gd name="connsiteX7" fmla="*/ 6858000 w 6858000"/>
              <a:gd name="connsiteY7" fmla="*/ 0 h 1055876"/>
              <a:gd name="connsiteX8" fmla="*/ 6858000 w 6858000"/>
              <a:gd name="connsiteY8" fmla="*/ 1055876 h 1055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8000" h="1055876">
                <a:moveTo>
                  <a:pt x="0" y="1055876"/>
                </a:moveTo>
                <a:lnTo>
                  <a:pt x="0" y="0"/>
                </a:lnTo>
                <a:lnTo>
                  <a:pt x="1714083" y="0"/>
                </a:lnTo>
                <a:cubicBezTo>
                  <a:pt x="2339503" y="0"/>
                  <a:pt x="2913116" y="221813"/>
                  <a:pt x="3360543" y="591063"/>
                </a:cubicBezTo>
                <a:lnTo>
                  <a:pt x="3427655" y="652059"/>
                </a:lnTo>
                <a:lnTo>
                  <a:pt x="3494768" y="591063"/>
                </a:lnTo>
                <a:cubicBezTo>
                  <a:pt x="3942195" y="221813"/>
                  <a:pt x="4515808" y="0"/>
                  <a:pt x="5141227" y="0"/>
                </a:cubicBezTo>
                <a:lnTo>
                  <a:pt x="6858000" y="0"/>
                </a:lnTo>
                <a:lnTo>
                  <a:pt x="6858000" y="1055876"/>
                </a:lnTo>
                <a:close/>
              </a:path>
            </a:pathLst>
          </a:custGeom>
          <a:blipFill>
            <a:blip r:embed="rId4">
              <a:grayscl/>
            </a:blip>
            <a:tile tx="0" ty="-18796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3DD27108-765C-54BF-A376-237A2C8AEA04}"/>
              </a:ext>
            </a:extLst>
          </p:cNvPr>
          <p:cNvSpPr/>
          <p:nvPr/>
        </p:nvSpPr>
        <p:spPr>
          <a:xfrm rot="10800000">
            <a:off x="-174173" y="256538"/>
            <a:ext cx="12540344" cy="1930746"/>
          </a:xfrm>
          <a:custGeom>
            <a:avLst/>
            <a:gdLst>
              <a:gd name="connsiteX0" fmla="*/ 0 w 6858000"/>
              <a:gd name="connsiteY0" fmla="*/ 1055876 h 1055876"/>
              <a:gd name="connsiteX1" fmla="*/ 0 w 6858000"/>
              <a:gd name="connsiteY1" fmla="*/ 0 h 1055876"/>
              <a:gd name="connsiteX2" fmla="*/ 1714083 w 6858000"/>
              <a:gd name="connsiteY2" fmla="*/ 0 h 1055876"/>
              <a:gd name="connsiteX3" fmla="*/ 3360543 w 6858000"/>
              <a:gd name="connsiteY3" fmla="*/ 591063 h 1055876"/>
              <a:gd name="connsiteX4" fmla="*/ 3427655 w 6858000"/>
              <a:gd name="connsiteY4" fmla="*/ 652059 h 1055876"/>
              <a:gd name="connsiteX5" fmla="*/ 3494768 w 6858000"/>
              <a:gd name="connsiteY5" fmla="*/ 591063 h 1055876"/>
              <a:gd name="connsiteX6" fmla="*/ 5141227 w 6858000"/>
              <a:gd name="connsiteY6" fmla="*/ 0 h 1055876"/>
              <a:gd name="connsiteX7" fmla="*/ 6858000 w 6858000"/>
              <a:gd name="connsiteY7" fmla="*/ 0 h 1055876"/>
              <a:gd name="connsiteX8" fmla="*/ 6858000 w 6858000"/>
              <a:gd name="connsiteY8" fmla="*/ 1055876 h 1055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8000" h="1055876">
                <a:moveTo>
                  <a:pt x="0" y="1055876"/>
                </a:moveTo>
                <a:lnTo>
                  <a:pt x="0" y="0"/>
                </a:lnTo>
                <a:lnTo>
                  <a:pt x="1714083" y="0"/>
                </a:lnTo>
                <a:cubicBezTo>
                  <a:pt x="2339503" y="0"/>
                  <a:pt x="2913116" y="221813"/>
                  <a:pt x="3360543" y="591063"/>
                </a:cubicBezTo>
                <a:lnTo>
                  <a:pt x="3427655" y="652059"/>
                </a:lnTo>
                <a:lnTo>
                  <a:pt x="3494768" y="591063"/>
                </a:lnTo>
                <a:cubicBezTo>
                  <a:pt x="3942195" y="221813"/>
                  <a:pt x="4515808" y="0"/>
                  <a:pt x="5141227" y="0"/>
                </a:cubicBezTo>
                <a:lnTo>
                  <a:pt x="6858000" y="0"/>
                </a:lnTo>
                <a:lnTo>
                  <a:pt x="6858000" y="1055876"/>
                </a:lnTo>
                <a:close/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任意多边形: 形状 34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EC57413-DFA0-3CBA-2753-BA24379E467D}"/>
              </a:ext>
            </a:extLst>
          </p:cNvPr>
          <p:cNvSpPr/>
          <p:nvPr/>
        </p:nvSpPr>
        <p:spPr>
          <a:xfrm rot="10800000">
            <a:off x="-2" y="0"/>
            <a:ext cx="12192002" cy="1877114"/>
          </a:xfrm>
          <a:custGeom>
            <a:avLst/>
            <a:gdLst>
              <a:gd name="connsiteX0" fmla="*/ 0 w 6858000"/>
              <a:gd name="connsiteY0" fmla="*/ 1055876 h 1055876"/>
              <a:gd name="connsiteX1" fmla="*/ 0 w 6858000"/>
              <a:gd name="connsiteY1" fmla="*/ 0 h 1055876"/>
              <a:gd name="connsiteX2" fmla="*/ 1714083 w 6858000"/>
              <a:gd name="connsiteY2" fmla="*/ 0 h 1055876"/>
              <a:gd name="connsiteX3" fmla="*/ 3360543 w 6858000"/>
              <a:gd name="connsiteY3" fmla="*/ 591063 h 1055876"/>
              <a:gd name="connsiteX4" fmla="*/ 3427655 w 6858000"/>
              <a:gd name="connsiteY4" fmla="*/ 652059 h 1055876"/>
              <a:gd name="connsiteX5" fmla="*/ 3494768 w 6858000"/>
              <a:gd name="connsiteY5" fmla="*/ 591063 h 1055876"/>
              <a:gd name="connsiteX6" fmla="*/ 5141227 w 6858000"/>
              <a:gd name="connsiteY6" fmla="*/ 0 h 1055876"/>
              <a:gd name="connsiteX7" fmla="*/ 6858000 w 6858000"/>
              <a:gd name="connsiteY7" fmla="*/ 0 h 1055876"/>
              <a:gd name="connsiteX8" fmla="*/ 6858000 w 6858000"/>
              <a:gd name="connsiteY8" fmla="*/ 1055876 h 1055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8000" h="1055876">
                <a:moveTo>
                  <a:pt x="0" y="1055876"/>
                </a:moveTo>
                <a:lnTo>
                  <a:pt x="0" y="0"/>
                </a:lnTo>
                <a:lnTo>
                  <a:pt x="1714083" y="0"/>
                </a:lnTo>
                <a:cubicBezTo>
                  <a:pt x="2339503" y="0"/>
                  <a:pt x="2913116" y="221813"/>
                  <a:pt x="3360543" y="591063"/>
                </a:cubicBezTo>
                <a:lnTo>
                  <a:pt x="3427655" y="652059"/>
                </a:lnTo>
                <a:lnTo>
                  <a:pt x="3494768" y="591063"/>
                </a:lnTo>
                <a:cubicBezTo>
                  <a:pt x="3942195" y="221813"/>
                  <a:pt x="4515808" y="0"/>
                  <a:pt x="5141227" y="0"/>
                </a:cubicBezTo>
                <a:lnTo>
                  <a:pt x="6858000" y="0"/>
                </a:lnTo>
                <a:lnTo>
                  <a:pt x="6858000" y="1055876"/>
                </a:lnTo>
                <a:close/>
              </a:path>
            </a:pathLst>
          </a:custGeom>
          <a:solidFill>
            <a:srgbClr val="83A1AB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0" name="组合 19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2FB5AC8-8E7B-F5F8-B684-A0C941602C81}"/>
              </a:ext>
            </a:extLst>
          </p:cNvPr>
          <p:cNvGrpSpPr/>
          <p:nvPr/>
        </p:nvGrpSpPr>
        <p:grpSpPr>
          <a:xfrm>
            <a:off x="5360947" y="407010"/>
            <a:ext cx="1470105" cy="1470105"/>
            <a:chOff x="5360947" y="579923"/>
            <a:chExt cx="1470105" cy="1470105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CC248755-5F92-235C-DC46-7F3F5D881BC2}"/>
                </a:ext>
              </a:extLst>
            </p:cNvPr>
            <p:cNvSpPr/>
            <p:nvPr/>
          </p:nvSpPr>
          <p:spPr>
            <a:xfrm>
              <a:off x="5360947" y="579923"/>
              <a:ext cx="1470105" cy="1470105"/>
            </a:xfrm>
            <a:prstGeom prst="ellipse">
              <a:avLst/>
            </a:prstGeom>
            <a:solidFill>
              <a:schemeClr val="bg1"/>
            </a:solidFill>
            <a:ln w="25400">
              <a:noFill/>
            </a:ln>
            <a:effectLst>
              <a:outerShdw blurRad="76200" dist="63500" dir="5400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iconfont-11253-5327384">
              <a:extLst>
                <a:ext uri="{FF2B5EF4-FFF2-40B4-BE49-F238E27FC236}">
                  <a16:creationId xmlns:a16="http://schemas.microsoft.com/office/drawing/2014/main" id="{602EFAAA-4AFE-9663-CC98-A59F7EB077F9}"/>
                </a:ext>
              </a:extLst>
            </p:cNvPr>
            <p:cNvSpPr/>
            <p:nvPr/>
          </p:nvSpPr>
          <p:spPr>
            <a:xfrm>
              <a:off x="5634342" y="988823"/>
              <a:ext cx="1030202" cy="686732"/>
            </a:xfrm>
            <a:custGeom>
              <a:avLst/>
              <a:gdLst>
                <a:gd name="T0" fmla="*/ 9997 w 9997"/>
                <a:gd name="T1" fmla="*/ 1668 h 6664"/>
                <a:gd name="T2" fmla="*/ 9902 w 9997"/>
                <a:gd name="T3" fmla="*/ 1803 h 6664"/>
                <a:gd name="T4" fmla="*/ 5041 w 9997"/>
                <a:gd name="T5" fmla="*/ 3331 h 6664"/>
                <a:gd name="T6" fmla="*/ 4997 w 9997"/>
                <a:gd name="T7" fmla="*/ 3336 h 6664"/>
                <a:gd name="T8" fmla="*/ 4953 w 9997"/>
                <a:gd name="T9" fmla="*/ 3331 h 6664"/>
                <a:gd name="T10" fmla="*/ 2123 w 9997"/>
                <a:gd name="T11" fmla="*/ 2436 h 6664"/>
                <a:gd name="T12" fmla="*/ 1816 w 9997"/>
                <a:gd name="T13" fmla="*/ 2919 h 6664"/>
                <a:gd name="T14" fmla="*/ 1668 w 9997"/>
                <a:gd name="T15" fmla="*/ 3694 h 6664"/>
                <a:gd name="T16" fmla="*/ 1941 w 9997"/>
                <a:gd name="T17" fmla="*/ 4167 h 6664"/>
                <a:gd name="T18" fmla="*/ 1690 w 9997"/>
                <a:gd name="T19" fmla="*/ 4631 h 6664"/>
                <a:gd name="T20" fmla="*/ 1941 w 9997"/>
                <a:gd name="T21" fmla="*/ 6509 h 6664"/>
                <a:gd name="T22" fmla="*/ 1906 w 9997"/>
                <a:gd name="T23" fmla="*/ 6617 h 6664"/>
                <a:gd name="T24" fmla="*/ 1802 w 9997"/>
                <a:gd name="T25" fmla="*/ 6664 h 6664"/>
                <a:gd name="T26" fmla="*/ 970 w 9997"/>
                <a:gd name="T27" fmla="*/ 6664 h 6664"/>
                <a:gd name="T28" fmla="*/ 866 w 9997"/>
                <a:gd name="T29" fmla="*/ 6617 h 6664"/>
                <a:gd name="T30" fmla="*/ 831 w 9997"/>
                <a:gd name="T31" fmla="*/ 6509 h 6664"/>
                <a:gd name="T32" fmla="*/ 1085 w 9997"/>
                <a:gd name="T33" fmla="*/ 4630 h 6664"/>
                <a:gd name="T34" fmla="*/ 833 w 9997"/>
                <a:gd name="T35" fmla="*/ 4167 h 6664"/>
                <a:gd name="T36" fmla="*/ 1116 w 9997"/>
                <a:gd name="T37" fmla="*/ 3685 h 6664"/>
                <a:gd name="T38" fmla="*/ 1542 w 9997"/>
                <a:gd name="T39" fmla="*/ 2253 h 6664"/>
                <a:gd name="T40" fmla="*/ 95 w 9997"/>
                <a:gd name="T41" fmla="*/ 1803 h 6664"/>
                <a:gd name="T42" fmla="*/ 0 w 9997"/>
                <a:gd name="T43" fmla="*/ 1668 h 6664"/>
                <a:gd name="T44" fmla="*/ 95 w 9997"/>
                <a:gd name="T45" fmla="*/ 1533 h 6664"/>
                <a:gd name="T46" fmla="*/ 4956 w 9997"/>
                <a:gd name="T47" fmla="*/ 5 h 6664"/>
                <a:gd name="T48" fmla="*/ 5000 w 9997"/>
                <a:gd name="T49" fmla="*/ 0 h 6664"/>
                <a:gd name="T50" fmla="*/ 5043 w 9997"/>
                <a:gd name="T51" fmla="*/ 5 h 6664"/>
                <a:gd name="T52" fmla="*/ 9902 w 9997"/>
                <a:gd name="T53" fmla="*/ 1533 h 6664"/>
                <a:gd name="T54" fmla="*/ 9997 w 9997"/>
                <a:gd name="T55" fmla="*/ 1668 h 6664"/>
                <a:gd name="T56" fmla="*/ 7697 w 9997"/>
                <a:gd name="T57" fmla="*/ 3074 h 6664"/>
                <a:gd name="T58" fmla="*/ 7776 w 9997"/>
                <a:gd name="T59" fmla="*/ 4446 h 6664"/>
                <a:gd name="T60" fmla="*/ 7420 w 9997"/>
                <a:gd name="T61" fmla="*/ 5002 h 6664"/>
                <a:gd name="T62" fmla="*/ 6399 w 9997"/>
                <a:gd name="T63" fmla="*/ 5408 h 6664"/>
                <a:gd name="T64" fmla="*/ 4998 w 9997"/>
                <a:gd name="T65" fmla="*/ 5558 h 6664"/>
                <a:gd name="T66" fmla="*/ 3597 w 9997"/>
                <a:gd name="T67" fmla="*/ 5408 h 6664"/>
                <a:gd name="T68" fmla="*/ 2577 w 9997"/>
                <a:gd name="T69" fmla="*/ 5002 h 6664"/>
                <a:gd name="T70" fmla="*/ 2221 w 9997"/>
                <a:gd name="T71" fmla="*/ 4446 h 6664"/>
                <a:gd name="T72" fmla="*/ 2299 w 9997"/>
                <a:gd name="T73" fmla="*/ 3074 h 6664"/>
                <a:gd name="T74" fmla="*/ 4791 w 9997"/>
                <a:gd name="T75" fmla="*/ 3861 h 6664"/>
                <a:gd name="T76" fmla="*/ 4999 w 9997"/>
                <a:gd name="T77" fmla="*/ 3891 h 6664"/>
                <a:gd name="T78" fmla="*/ 5208 w 9997"/>
                <a:gd name="T79" fmla="*/ 3861 h 6664"/>
                <a:gd name="T80" fmla="*/ 7697 w 9997"/>
                <a:gd name="T81" fmla="*/ 3074 h 6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997" h="6664">
                  <a:moveTo>
                    <a:pt x="9997" y="1668"/>
                  </a:moveTo>
                  <a:cubicBezTo>
                    <a:pt x="9997" y="1734"/>
                    <a:pt x="9966" y="1779"/>
                    <a:pt x="9902" y="1803"/>
                  </a:cubicBezTo>
                  <a:lnTo>
                    <a:pt x="5041" y="3331"/>
                  </a:lnTo>
                  <a:cubicBezTo>
                    <a:pt x="5030" y="3334"/>
                    <a:pt x="5015" y="3336"/>
                    <a:pt x="4997" y="3336"/>
                  </a:cubicBezTo>
                  <a:cubicBezTo>
                    <a:pt x="4980" y="3336"/>
                    <a:pt x="4966" y="3334"/>
                    <a:pt x="4953" y="3331"/>
                  </a:cubicBezTo>
                  <a:lnTo>
                    <a:pt x="2123" y="2436"/>
                  </a:lnTo>
                  <a:cubicBezTo>
                    <a:pt x="2000" y="2534"/>
                    <a:pt x="1896" y="2696"/>
                    <a:pt x="1816" y="2919"/>
                  </a:cubicBezTo>
                  <a:cubicBezTo>
                    <a:pt x="1735" y="3143"/>
                    <a:pt x="1686" y="3402"/>
                    <a:pt x="1668" y="3694"/>
                  </a:cubicBezTo>
                  <a:cubicBezTo>
                    <a:pt x="1851" y="3798"/>
                    <a:pt x="1941" y="3957"/>
                    <a:pt x="1941" y="4167"/>
                  </a:cubicBezTo>
                  <a:cubicBezTo>
                    <a:pt x="1941" y="4367"/>
                    <a:pt x="1857" y="4522"/>
                    <a:pt x="1690" y="4631"/>
                  </a:cubicBezTo>
                  <a:lnTo>
                    <a:pt x="1941" y="6509"/>
                  </a:lnTo>
                  <a:cubicBezTo>
                    <a:pt x="1947" y="6549"/>
                    <a:pt x="1935" y="6586"/>
                    <a:pt x="1906" y="6617"/>
                  </a:cubicBezTo>
                  <a:cubicBezTo>
                    <a:pt x="1879" y="6648"/>
                    <a:pt x="1845" y="6664"/>
                    <a:pt x="1802" y="6664"/>
                  </a:cubicBezTo>
                  <a:lnTo>
                    <a:pt x="970" y="6664"/>
                  </a:lnTo>
                  <a:cubicBezTo>
                    <a:pt x="926" y="6664"/>
                    <a:pt x="891" y="6648"/>
                    <a:pt x="866" y="6617"/>
                  </a:cubicBezTo>
                  <a:cubicBezTo>
                    <a:pt x="837" y="6586"/>
                    <a:pt x="826" y="6549"/>
                    <a:pt x="831" y="6509"/>
                  </a:cubicBezTo>
                  <a:lnTo>
                    <a:pt x="1085" y="4630"/>
                  </a:lnTo>
                  <a:cubicBezTo>
                    <a:pt x="916" y="4521"/>
                    <a:pt x="833" y="4364"/>
                    <a:pt x="833" y="4167"/>
                  </a:cubicBezTo>
                  <a:cubicBezTo>
                    <a:pt x="833" y="3955"/>
                    <a:pt x="927" y="3794"/>
                    <a:pt x="1116" y="3685"/>
                  </a:cubicBezTo>
                  <a:cubicBezTo>
                    <a:pt x="1147" y="3085"/>
                    <a:pt x="1290" y="2609"/>
                    <a:pt x="1542" y="2253"/>
                  </a:cubicBezTo>
                  <a:lnTo>
                    <a:pt x="95" y="1803"/>
                  </a:lnTo>
                  <a:cubicBezTo>
                    <a:pt x="31" y="1779"/>
                    <a:pt x="0" y="1735"/>
                    <a:pt x="0" y="1668"/>
                  </a:cubicBezTo>
                  <a:cubicBezTo>
                    <a:pt x="0" y="1602"/>
                    <a:pt x="31" y="1557"/>
                    <a:pt x="95" y="1533"/>
                  </a:cubicBezTo>
                  <a:lnTo>
                    <a:pt x="4956" y="5"/>
                  </a:lnTo>
                  <a:cubicBezTo>
                    <a:pt x="4967" y="2"/>
                    <a:pt x="4982" y="0"/>
                    <a:pt x="5000" y="0"/>
                  </a:cubicBezTo>
                  <a:cubicBezTo>
                    <a:pt x="5017" y="0"/>
                    <a:pt x="5031" y="2"/>
                    <a:pt x="5043" y="5"/>
                  </a:cubicBezTo>
                  <a:lnTo>
                    <a:pt x="9902" y="1533"/>
                  </a:lnTo>
                  <a:cubicBezTo>
                    <a:pt x="9966" y="1557"/>
                    <a:pt x="9997" y="1602"/>
                    <a:pt x="9997" y="1668"/>
                  </a:cubicBezTo>
                  <a:close/>
                  <a:moveTo>
                    <a:pt x="7697" y="3074"/>
                  </a:moveTo>
                  <a:lnTo>
                    <a:pt x="7776" y="4446"/>
                  </a:lnTo>
                  <a:cubicBezTo>
                    <a:pt x="7787" y="4646"/>
                    <a:pt x="7670" y="4830"/>
                    <a:pt x="7420" y="5002"/>
                  </a:cubicBezTo>
                  <a:cubicBezTo>
                    <a:pt x="7170" y="5172"/>
                    <a:pt x="6831" y="5307"/>
                    <a:pt x="6399" y="5408"/>
                  </a:cubicBezTo>
                  <a:cubicBezTo>
                    <a:pt x="5968" y="5508"/>
                    <a:pt x="5502" y="5558"/>
                    <a:pt x="4998" y="5558"/>
                  </a:cubicBezTo>
                  <a:cubicBezTo>
                    <a:pt x="4494" y="5558"/>
                    <a:pt x="4027" y="5508"/>
                    <a:pt x="3597" y="5408"/>
                  </a:cubicBezTo>
                  <a:cubicBezTo>
                    <a:pt x="3166" y="5308"/>
                    <a:pt x="2827" y="5174"/>
                    <a:pt x="2577" y="5002"/>
                  </a:cubicBezTo>
                  <a:cubicBezTo>
                    <a:pt x="2327" y="4832"/>
                    <a:pt x="2209" y="4646"/>
                    <a:pt x="2221" y="4446"/>
                  </a:cubicBezTo>
                  <a:lnTo>
                    <a:pt x="2299" y="3074"/>
                  </a:lnTo>
                  <a:lnTo>
                    <a:pt x="4791" y="3861"/>
                  </a:lnTo>
                  <a:cubicBezTo>
                    <a:pt x="4854" y="3882"/>
                    <a:pt x="4924" y="3891"/>
                    <a:pt x="4999" y="3891"/>
                  </a:cubicBezTo>
                  <a:cubicBezTo>
                    <a:pt x="5075" y="3891"/>
                    <a:pt x="5144" y="3882"/>
                    <a:pt x="5208" y="3861"/>
                  </a:cubicBezTo>
                  <a:lnTo>
                    <a:pt x="7697" y="3074"/>
                  </a:lnTo>
                  <a:close/>
                </a:path>
              </a:pathLst>
            </a:custGeom>
            <a:solidFill>
              <a:srgbClr val="83A1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E1683948-4571-FF69-EEA0-D96B95810C0B}"/>
              </a:ext>
            </a:extLst>
          </p:cNvPr>
          <p:cNvSpPr txBox="1"/>
          <p:nvPr/>
        </p:nvSpPr>
        <p:spPr>
          <a:xfrm>
            <a:off x="2925900" y="2413337"/>
            <a:ext cx="63401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毕业论文答辩模板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70DC58BB-EC16-65DA-EB98-D1D1D051EC92}"/>
              </a:ext>
            </a:extLst>
          </p:cNvPr>
          <p:cNvSpPr txBox="1"/>
          <p:nvPr/>
        </p:nvSpPr>
        <p:spPr>
          <a:xfrm>
            <a:off x="3055618" y="3493681"/>
            <a:ext cx="608076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</a:rPr>
              <a:t>Graduation Thesis Defense Template</a:t>
            </a: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6B5C698D-4829-84C1-B7ED-19F01F23829A}"/>
              </a:ext>
            </a:extLst>
          </p:cNvPr>
          <p:cNvSpPr/>
          <p:nvPr/>
        </p:nvSpPr>
        <p:spPr>
          <a:xfrm>
            <a:off x="4268416" y="4629406"/>
            <a:ext cx="3655168" cy="369332"/>
          </a:xfrm>
          <a:prstGeom prst="roundRect">
            <a:avLst>
              <a:gd name="adj" fmla="val 50000"/>
            </a:avLst>
          </a:prstGeom>
          <a:solidFill>
            <a:srgbClr val="83A1AB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FCC95C2E-42BB-66DA-7124-7EE568113190}"/>
              </a:ext>
            </a:extLst>
          </p:cNvPr>
          <p:cNvGrpSpPr/>
          <p:nvPr/>
        </p:nvGrpSpPr>
        <p:grpSpPr>
          <a:xfrm>
            <a:off x="4043771" y="5588213"/>
            <a:ext cx="4104457" cy="340155"/>
            <a:chOff x="4210628" y="5454939"/>
            <a:chExt cx="4104457" cy="340155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258D605F-4AF4-BB2F-6215-BE1A4CDA96DE}"/>
                </a:ext>
              </a:extLst>
            </p:cNvPr>
            <p:cNvGrpSpPr/>
            <p:nvPr/>
          </p:nvGrpSpPr>
          <p:grpSpPr>
            <a:xfrm>
              <a:off x="4457939" y="5483467"/>
              <a:ext cx="3857146" cy="311627"/>
              <a:chOff x="4289813" y="5868701"/>
              <a:chExt cx="3360210" cy="322991"/>
            </a:xfrm>
          </p:grpSpPr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EE3DDF4A-EBD0-B22E-1F97-21A6622D9C46}"/>
                  </a:ext>
                </a:extLst>
              </p:cNvPr>
              <p:cNvSpPr txBox="1"/>
              <p:nvPr/>
            </p:nvSpPr>
            <p:spPr>
              <a:xfrm>
                <a:off x="4289813" y="5868701"/>
                <a:ext cx="1930565" cy="3190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400" dirty="0">
                    <a:solidFill>
                      <a:srgbClr val="83A1AB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答辩人：</a:t>
                </a:r>
                <a:r>
                  <a:rPr lang="en-US" altLang="zh-CN" sz="1400" dirty="0">
                    <a:solidFill>
                      <a:srgbClr val="83A1AB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r>
                  <a:rPr lang="zh-CN" altLang="en-US" sz="1400" dirty="0">
                    <a:solidFill>
                      <a:srgbClr val="83A1AB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模板网</a:t>
                </a: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3278D9F1-EED2-BC95-0B24-946055C55078}"/>
                  </a:ext>
                </a:extLst>
              </p:cNvPr>
              <p:cNvSpPr txBox="1"/>
              <p:nvPr/>
            </p:nvSpPr>
            <p:spPr>
              <a:xfrm>
                <a:off x="6536335" y="5872691"/>
                <a:ext cx="1113688" cy="3190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400" dirty="0">
                    <a:solidFill>
                      <a:srgbClr val="83A1AB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导师：</a:t>
                </a:r>
                <a:r>
                  <a:rPr lang="en-US" altLang="zh-CN" sz="1400" dirty="0">
                    <a:solidFill>
                      <a:srgbClr val="83A1AB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endParaRPr lang="zh-CN" altLang="en-US" sz="1400" dirty="0">
                  <a:solidFill>
                    <a:srgbClr val="83A1A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47" name="iconfont-10471-5111261">
              <a:extLst>
                <a:ext uri="{FF2B5EF4-FFF2-40B4-BE49-F238E27FC236}">
                  <a16:creationId xmlns:a16="http://schemas.microsoft.com/office/drawing/2014/main" id="{DD29BDB1-ECDA-AE95-965B-9F0A1D5237A3}"/>
                </a:ext>
              </a:extLst>
            </p:cNvPr>
            <p:cNvSpPr/>
            <p:nvPr/>
          </p:nvSpPr>
          <p:spPr>
            <a:xfrm>
              <a:off x="6664544" y="5459068"/>
              <a:ext cx="325857" cy="325857"/>
            </a:xfrm>
            <a:custGeom>
              <a:avLst/>
              <a:gdLst>
                <a:gd name="T0" fmla="*/ 4724 w 9448"/>
                <a:gd name="T1" fmla="*/ 0 h 9448"/>
                <a:gd name="T2" fmla="*/ 0 w 9448"/>
                <a:gd name="T3" fmla="*/ 4724 h 9448"/>
                <a:gd name="T4" fmla="*/ 4724 w 9448"/>
                <a:gd name="T5" fmla="*/ 9448 h 9448"/>
                <a:gd name="T6" fmla="*/ 9448 w 9448"/>
                <a:gd name="T7" fmla="*/ 4724 h 9448"/>
                <a:gd name="T8" fmla="*/ 4724 w 9448"/>
                <a:gd name="T9" fmla="*/ 0 h 9448"/>
                <a:gd name="T10" fmla="*/ 4724 w 9448"/>
                <a:gd name="T11" fmla="*/ 9055 h 9448"/>
                <a:gd name="T12" fmla="*/ 1406 w 9448"/>
                <a:gd name="T13" fmla="*/ 7504 h 9448"/>
                <a:gd name="T14" fmla="*/ 3457 w 9448"/>
                <a:gd name="T15" fmla="*/ 6779 h 9448"/>
                <a:gd name="T16" fmla="*/ 3516 w 9448"/>
                <a:gd name="T17" fmla="*/ 6536 h 9448"/>
                <a:gd name="T18" fmla="*/ 3429 w 9448"/>
                <a:gd name="T19" fmla="*/ 6000 h 9448"/>
                <a:gd name="T20" fmla="*/ 3221 w 9448"/>
                <a:gd name="T21" fmla="*/ 5283 h 9448"/>
                <a:gd name="T22" fmla="*/ 2912 w 9448"/>
                <a:gd name="T23" fmla="*/ 4536 h 9448"/>
                <a:gd name="T24" fmla="*/ 2921 w 9448"/>
                <a:gd name="T25" fmla="*/ 3909 h 9448"/>
                <a:gd name="T26" fmla="*/ 2934 w 9448"/>
                <a:gd name="T27" fmla="*/ 3868 h 9448"/>
                <a:gd name="T28" fmla="*/ 2864 w 9448"/>
                <a:gd name="T29" fmla="*/ 2987 h 9448"/>
                <a:gd name="T30" fmla="*/ 3205 w 9448"/>
                <a:gd name="T31" fmla="*/ 1822 h 9448"/>
                <a:gd name="T32" fmla="*/ 4522 w 9448"/>
                <a:gd name="T33" fmla="*/ 1186 h 9448"/>
                <a:gd name="T34" fmla="*/ 4919 w 9448"/>
                <a:gd name="T35" fmla="*/ 1186 h 9448"/>
                <a:gd name="T36" fmla="*/ 6248 w 9448"/>
                <a:gd name="T37" fmla="*/ 1822 h 9448"/>
                <a:gd name="T38" fmla="*/ 6586 w 9448"/>
                <a:gd name="T39" fmla="*/ 2987 h 9448"/>
                <a:gd name="T40" fmla="*/ 6516 w 9448"/>
                <a:gd name="T41" fmla="*/ 3868 h 9448"/>
                <a:gd name="T42" fmla="*/ 6530 w 9448"/>
                <a:gd name="T43" fmla="*/ 3906 h 9448"/>
                <a:gd name="T44" fmla="*/ 6539 w 9448"/>
                <a:gd name="T45" fmla="*/ 4533 h 9448"/>
                <a:gd name="T46" fmla="*/ 6230 w 9448"/>
                <a:gd name="T47" fmla="*/ 5280 h 9448"/>
                <a:gd name="T48" fmla="*/ 6021 w 9448"/>
                <a:gd name="T49" fmla="*/ 5998 h 9448"/>
                <a:gd name="T50" fmla="*/ 5871 w 9448"/>
                <a:gd name="T51" fmla="*/ 6527 h 9448"/>
                <a:gd name="T52" fmla="*/ 5932 w 9448"/>
                <a:gd name="T53" fmla="*/ 6770 h 9448"/>
                <a:gd name="T54" fmla="*/ 8044 w 9448"/>
                <a:gd name="T55" fmla="*/ 7499 h 9448"/>
                <a:gd name="T56" fmla="*/ 4724 w 9448"/>
                <a:gd name="T57" fmla="*/ 9055 h 9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48" h="9448">
                  <a:moveTo>
                    <a:pt x="4724" y="0"/>
                  </a:moveTo>
                  <a:cubicBezTo>
                    <a:pt x="2115" y="0"/>
                    <a:pt x="0" y="2115"/>
                    <a:pt x="0" y="4724"/>
                  </a:cubicBezTo>
                  <a:cubicBezTo>
                    <a:pt x="0" y="7333"/>
                    <a:pt x="2115" y="9448"/>
                    <a:pt x="4724" y="9448"/>
                  </a:cubicBezTo>
                  <a:cubicBezTo>
                    <a:pt x="7333" y="9448"/>
                    <a:pt x="9448" y="7333"/>
                    <a:pt x="9448" y="4724"/>
                  </a:cubicBezTo>
                  <a:cubicBezTo>
                    <a:pt x="9448" y="2115"/>
                    <a:pt x="7333" y="0"/>
                    <a:pt x="4724" y="0"/>
                  </a:cubicBezTo>
                  <a:close/>
                  <a:moveTo>
                    <a:pt x="4724" y="9055"/>
                  </a:moveTo>
                  <a:cubicBezTo>
                    <a:pt x="3393" y="9055"/>
                    <a:pt x="2201" y="8451"/>
                    <a:pt x="1406" y="7504"/>
                  </a:cubicBezTo>
                  <a:cubicBezTo>
                    <a:pt x="1810" y="7329"/>
                    <a:pt x="2819" y="6966"/>
                    <a:pt x="3457" y="6779"/>
                  </a:cubicBezTo>
                  <a:cubicBezTo>
                    <a:pt x="3507" y="6763"/>
                    <a:pt x="3516" y="6761"/>
                    <a:pt x="3516" y="6536"/>
                  </a:cubicBezTo>
                  <a:cubicBezTo>
                    <a:pt x="3516" y="6296"/>
                    <a:pt x="3489" y="6125"/>
                    <a:pt x="3429" y="6000"/>
                  </a:cubicBezTo>
                  <a:cubicBezTo>
                    <a:pt x="3350" y="5830"/>
                    <a:pt x="3255" y="5542"/>
                    <a:pt x="3221" y="5283"/>
                  </a:cubicBezTo>
                  <a:cubicBezTo>
                    <a:pt x="3125" y="5171"/>
                    <a:pt x="2996" y="4953"/>
                    <a:pt x="2912" y="4536"/>
                  </a:cubicBezTo>
                  <a:cubicBezTo>
                    <a:pt x="2839" y="4168"/>
                    <a:pt x="2873" y="4034"/>
                    <a:pt x="2921" y="3909"/>
                  </a:cubicBezTo>
                  <a:cubicBezTo>
                    <a:pt x="2925" y="3895"/>
                    <a:pt x="2932" y="3881"/>
                    <a:pt x="2934" y="3868"/>
                  </a:cubicBezTo>
                  <a:cubicBezTo>
                    <a:pt x="2953" y="3784"/>
                    <a:pt x="2928" y="3334"/>
                    <a:pt x="2864" y="2987"/>
                  </a:cubicBezTo>
                  <a:cubicBezTo>
                    <a:pt x="2821" y="2748"/>
                    <a:pt x="2875" y="2242"/>
                    <a:pt x="3205" y="1822"/>
                  </a:cubicBezTo>
                  <a:cubicBezTo>
                    <a:pt x="3411" y="1556"/>
                    <a:pt x="3809" y="1231"/>
                    <a:pt x="4522" y="1186"/>
                  </a:cubicBezTo>
                  <a:lnTo>
                    <a:pt x="4919" y="1186"/>
                  </a:lnTo>
                  <a:cubicBezTo>
                    <a:pt x="5644" y="1231"/>
                    <a:pt x="6041" y="1556"/>
                    <a:pt x="6248" y="1822"/>
                  </a:cubicBezTo>
                  <a:cubicBezTo>
                    <a:pt x="6577" y="2242"/>
                    <a:pt x="6632" y="2748"/>
                    <a:pt x="6586" y="2987"/>
                  </a:cubicBezTo>
                  <a:cubicBezTo>
                    <a:pt x="6523" y="3334"/>
                    <a:pt x="6498" y="3782"/>
                    <a:pt x="6516" y="3868"/>
                  </a:cubicBezTo>
                  <a:cubicBezTo>
                    <a:pt x="6518" y="3881"/>
                    <a:pt x="6525" y="3895"/>
                    <a:pt x="6530" y="3906"/>
                  </a:cubicBezTo>
                  <a:cubicBezTo>
                    <a:pt x="6577" y="4031"/>
                    <a:pt x="6614" y="4165"/>
                    <a:pt x="6539" y="4533"/>
                  </a:cubicBezTo>
                  <a:cubicBezTo>
                    <a:pt x="6455" y="4951"/>
                    <a:pt x="6325" y="5169"/>
                    <a:pt x="6230" y="5280"/>
                  </a:cubicBezTo>
                  <a:cubicBezTo>
                    <a:pt x="6196" y="5539"/>
                    <a:pt x="6100" y="5825"/>
                    <a:pt x="6021" y="5998"/>
                  </a:cubicBezTo>
                  <a:cubicBezTo>
                    <a:pt x="5946" y="6155"/>
                    <a:pt x="5871" y="6341"/>
                    <a:pt x="5871" y="6527"/>
                  </a:cubicBezTo>
                  <a:cubicBezTo>
                    <a:pt x="5871" y="6752"/>
                    <a:pt x="5880" y="6754"/>
                    <a:pt x="5932" y="6770"/>
                  </a:cubicBezTo>
                  <a:cubicBezTo>
                    <a:pt x="6539" y="6950"/>
                    <a:pt x="7583" y="7311"/>
                    <a:pt x="8044" y="7499"/>
                  </a:cubicBezTo>
                  <a:cubicBezTo>
                    <a:pt x="7249" y="8449"/>
                    <a:pt x="6057" y="9055"/>
                    <a:pt x="4724" y="9055"/>
                  </a:cubicBezTo>
                  <a:close/>
                </a:path>
              </a:pathLst>
            </a:custGeom>
            <a:solidFill>
              <a:srgbClr val="83A1AB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83A1AB"/>
                </a:solidFill>
              </a:endParaRPr>
            </a:p>
          </p:txBody>
        </p:sp>
        <p:sp>
          <p:nvSpPr>
            <p:cNvPr id="48" name="graduate_57239">
              <a:extLst>
                <a:ext uri="{FF2B5EF4-FFF2-40B4-BE49-F238E27FC236}">
                  <a16:creationId xmlns:a16="http://schemas.microsoft.com/office/drawing/2014/main" id="{A8FB0252-DB39-FD64-7F7F-58BE31C9E374}"/>
                </a:ext>
              </a:extLst>
            </p:cNvPr>
            <p:cNvSpPr/>
            <p:nvPr/>
          </p:nvSpPr>
          <p:spPr>
            <a:xfrm>
              <a:off x="4210628" y="5454939"/>
              <a:ext cx="226675" cy="329812"/>
            </a:xfrm>
            <a:custGeom>
              <a:avLst/>
              <a:gdLst>
                <a:gd name="connsiteX0" fmla="*/ 142468 w 412043"/>
                <a:gd name="connsiteY0" fmla="*/ 396851 h 599527"/>
                <a:gd name="connsiteX1" fmla="*/ 153964 w 412043"/>
                <a:gd name="connsiteY1" fmla="*/ 405753 h 599527"/>
                <a:gd name="connsiteX2" fmla="*/ 144814 w 412043"/>
                <a:gd name="connsiteY2" fmla="*/ 585910 h 599527"/>
                <a:gd name="connsiteX3" fmla="*/ 135898 w 412043"/>
                <a:gd name="connsiteY3" fmla="*/ 595046 h 599527"/>
                <a:gd name="connsiteX4" fmla="*/ 15768 w 412043"/>
                <a:gd name="connsiteY4" fmla="*/ 599498 h 599527"/>
                <a:gd name="connsiteX5" fmla="*/ 6383 w 412043"/>
                <a:gd name="connsiteY5" fmla="*/ 590127 h 599527"/>
                <a:gd name="connsiteX6" fmla="*/ 142468 w 412043"/>
                <a:gd name="connsiteY6" fmla="*/ 396851 h 599527"/>
                <a:gd name="connsiteX7" fmla="*/ 275305 w 412043"/>
                <a:gd name="connsiteY7" fmla="*/ 271238 h 599527"/>
                <a:gd name="connsiteX8" fmla="*/ 222034 w 412043"/>
                <a:gd name="connsiteY8" fmla="*/ 284828 h 599527"/>
                <a:gd name="connsiteX9" fmla="*/ 158437 w 412043"/>
                <a:gd name="connsiteY9" fmla="*/ 287640 h 599527"/>
                <a:gd name="connsiteX10" fmla="*/ 99299 w 412043"/>
                <a:gd name="connsiteY10" fmla="*/ 277096 h 599527"/>
                <a:gd name="connsiteX11" fmla="*/ 205137 w 412043"/>
                <a:gd name="connsiteY11" fmla="*/ 392382 h 599527"/>
                <a:gd name="connsiteX12" fmla="*/ 312148 w 412043"/>
                <a:gd name="connsiteY12" fmla="*/ 309432 h 599527"/>
                <a:gd name="connsiteX13" fmla="*/ 305108 w 412043"/>
                <a:gd name="connsiteY13" fmla="*/ 310604 h 599527"/>
                <a:gd name="connsiteX14" fmla="*/ 275305 w 412043"/>
                <a:gd name="connsiteY14" fmla="*/ 271238 h 599527"/>
                <a:gd name="connsiteX15" fmla="*/ 93667 w 412043"/>
                <a:gd name="connsiteY15" fmla="*/ 210314 h 599527"/>
                <a:gd name="connsiteX16" fmla="*/ 93667 w 412043"/>
                <a:gd name="connsiteY16" fmla="*/ 212892 h 599527"/>
                <a:gd name="connsiteX17" fmla="*/ 100003 w 412043"/>
                <a:gd name="connsiteY17" fmla="*/ 213595 h 599527"/>
                <a:gd name="connsiteX18" fmla="*/ 93667 w 412043"/>
                <a:gd name="connsiteY18" fmla="*/ 210314 h 599527"/>
                <a:gd name="connsiteX19" fmla="*/ 80202 w 412043"/>
                <a:gd name="connsiteY19" fmla="*/ 186355 h 599527"/>
                <a:gd name="connsiteX20" fmla="*/ 89443 w 412043"/>
                <a:gd name="connsiteY20" fmla="*/ 186413 h 599527"/>
                <a:gd name="connsiteX21" fmla="*/ 269203 w 412043"/>
                <a:gd name="connsiteY21" fmla="*/ 193209 h 599527"/>
                <a:gd name="connsiteX22" fmla="*/ 279059 w 412043"/>
                <a:gd name="connsiteY22" fmla="*/ 193209 h 599527"/>
                <a:gd name="connsiteX23" fmla="*/ 284222 w 412043"/>
                <a:gd name="connsiteY23" fmla="*/ 197661 h 599527"/>
                <a:gd name="connsiteX24" fmla="*/ 288681 w 412043"/>
                <a:gd name="connsiteY24" fmla="*/ 255304 h 599527"/>
                <a:gd name="connsiteX25" fmla="*/ 312383 w 412043"/>
                <a:gd name="connsiteY25" fmla="*/ 289280 h 599527"/>
                <a:gd name="connsiteX26" fmla="*/ 314965 w 412043"/>
                <a:gd name="connsiteY26" fmla="*/ 201175 h 599527"/>
                <a:gd name="connsiteX27" fmla="*/ 330688 w 412043"/>
                <a:gd name="connsiteY27" fmla="*/ 199067 h 599527"/>
                <a:gd name="connsiteX28" fmla="*/ 260051 w 412043"/>
                <a:gd name="connsiteY28" fmla="*/ 401287 h 599527"/>
                <a:gd name="connsiteX29" fmla="*/ 263102 w 412043"/>
                <a:gd name="connsiteY29" fmla="*/ 401990 h 599527"/>
                <a:gd name="connsiteX30" fmla="*/ 401325 w 412043"/>
                <a:gd name="connsiteY30" fmla="*/ 590150 h 599527"/>
                <a:gd name="connsiteX31" fmla="*/ 389591 w 412043"/>
                <a:gd name="connsiteY31" fmla="*/ 599289 h 599527"/>
                <a:gd name="connsiteX32" fmla="*/ 262867 w 412043"/>
                <a:gd name="connsiteY32" fmla="*/ 595071 h 599527"/>
                <a:gd name="connsiteX33" fmla="*/ 253480 w 412043"/>
                <a:gd name="connsiteY33" fmla="*/ 585698 h 599527"/>
                <a:gd name="connsiteX34" fmla="*/ 247144 w 412043"/>
                <a:gd name="connsiteY34" fmla="*/ 414643 h 599527"/>
                <a:gd name="connsiteX35" fmla="*/ 248786 w 412043"/>
                <a:gd name="connsiteY35" fmla="*/ 410660 h 599527"/>
                <a:gd name="connsiteX36" fmla="*/ 251603 w 412043"/>
                <a:gd name="connsiteY36" fmla="*/ 404802 h 599527"/>
                <a:gd name="connsiteX37" fmla="*/ 205137 w 412043"/>
                <a:gd name="connsiteY37" fmla="*/ 410894 h 599527"/>
                <a:gd name="connsiteX38" fmla="*/ 75362 w 412043"/>
                <a:gd name="connsiteY38" fmla="*/ 194380 h 599527"/>
                <a:gd name="connsiteX39" fmla="*/ 80202 w 412043"/>
                <a:gd name="connsiteY39" fmla="*/ 186355 h 599527"/>
                <a:gd name="connsiteX40" fmla="*/ 204675 w 412043"/>
                <a:gd name="connsiteY40" fmla="*/ 1071 h 599527"/>
                <a:gd name="connsiteX41" fmla="*/ 297143 w 412043"/>
                <a:gd name="connsiteY41" fmla="*/ 36212 h 599527"/>
                <a:gd name="connsiteX42" fmla="*/ 407917 w 412043"/>
                <a:gd name="connsiteY42" fmla="*/ 88689 h 599527"/>
                <a:gd name="connsiteX43" fmla="*/ 405335 w 412043"/>
                <a:gd name="connsiteY43" fmla="*/ 105790 h 599527"/>
                <a:gd name="connsiteX44" fmla="*/ 367785 w 412043"/>
                <a:gd name="connsiteY44" fmla="*/ 126172 h 599527"/>
                <a:gd name="connsiteX45" fmla="*/ 313102 w 412043"/>
                <a:gd name="connsiteY45" fmla="*/ 136948 h 599527"/>
                <a:gd name="connsiteX46" fmla="*/ 200216 w 412043"/>
                <a:gd name="connsiteY46" fmla="*/ 93608 h 599527"/>
                <a:gd name="connsiteX47" fmla="*/ 282123 w 412043"/>
                <a:gd name="connsiteY47" fmla="*/ 147256 h 599527"/>
                <a:gd name="connsiteX48" fmla="*/ 285643 w 412043"/>
                <a:gd name="connsiteY48" fmla="*/ 153347 h 599527"/>
                <a:gd name="connsiteX49" fmla="*/ 285174 w 412043"/>
                <a:gd name="connsiteY49" fmla="*/ 165530 h 599527"/>
                <a:gd name="connsiteX50" fmla="*/ 172757 w 412043"/>
                <a:gd name="connsiteY50" fmla="*/ 198328 h 599527"/>
                <a:gd name="connsiteX51" fmla="*/ 8474 w 412043"/>
                <a:gd name="connsiteY51" fmla="*/ 110242 h 599527"/>
                <a:gd name="connsiteX52" fmla="*/ 3310 w 412043"/>
                <a:gd name="connsiteY52" fmla="*/ 97122 h 599527"/>
                <a:gd name="connsiteX53" fmla="*/ 113146 w 412043"/>
                <a:gd name="connsiteY53" fmla="*/ 45114 h 599527"/>
                <a:gd name="connsiteX54" fmla="*/ 204675 w 412043"/>
                <a:gd name="connsiteY54" fmla="*/ 1071 h 59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12043" h="599527">
                  <a:moveTo>
                    <a:pt x="142468" y="396851"/>
                  </a:moveTo>
                  <a:cubicBezTo>
                    <a:pt x="148333" y="395679"/>
                    <a:pt x="153730" y="399662"/>
                    <a:pt x="153964" y="405753"/>
                  </a:cubicBezTo>
                  <a:cubicBezTo>
                    <a:pt x="156545" y="464556"/>
                    <a:pt x="165461" y="529215"/>
                    <a:pt x="144814" y="585910"/>
                  </a:cubicBezTo>
                  <a:cubicBezTo>
                    <a:pt x="145048" y="590595"/>
                    <a:pt x="142233" y="595515"/>
                    <a:pt x="135898" y="595046"/>
                  </a:cubicBezTo>
                  <a:cubicBezTo>
                    <a:pt x="95776" y="591532"/>
                    <a:pt x="55889" y="595046"/>
                    <a:pt x="15768" y="599498"/>
                  </a:cubicBezTo>
                  <a:cubicBezTo>
                    <a:pt x="10606" y="599966"/>
                    <a:pt x="6383" y="594812"/>
                    <a:pt x="6383" y="590127"/>
                  </a:cubicBezTo>
                  <a:cubicBezTo>
                    <a:pt x="5913" y="512348"/>
                    <a:pt x="62224" y="414655"/>
                    <a:pt x="142468" y="396851"/>
                  </a:cubicBezTo>
                  <a:close/>
                  <a:moveTo>
                    <a:pt x="275305" y="271238"/>
                  </a:moveTo>
                  <a:cubicBezTo>
                    <a:pt x="260285" y="280845"/>
                    <a:pt x="239165" y="282251"/>
                    <a:pt x="222034" y="284828"/>
                  </a:cubicBezTo>
                  <a:cubicBezTo>
                    <a:pt x="201148" y="287875"/>
                    <a:pt x="179557" y="289280"/>
                    <a:pt x="158437" y="287640"/>
                  </a:cubicBezTo>
                  <a:cubicBezTo>
                    <a:pt x="143887" y="286469"/>
                    <a:pt x="116899" y="285531"/>
                    <a:pt x="99299" y="277096"/>
                  </a:cubicBezTo>
                  <a:cubicBezTo>
                    <a:pt x="110329" y="336145"/>
                    <a:pt x="139663" y="391679"/>
                    <a:pt x="205137" y="392382"/>
                  </a:cubicBezTo>
                  <a:cubicBezTo>
                    <a:pt x="262163" y="392851"/>
                    <a:pt x="296895" y="356062"/>
                    <a:pt x="312148" y="309432"/>
                  </a:cubicBezTo>
                  <a:cubicBezTo>
                    <a:pt x="310036" y="310135"/>
                    <a:pt x="307690" y="310604"/>
                    <a:pt x="305108" y="310604"/>
                  </a:cubicBezTo>
                  <a:cubicBezTo>
                    <a:pt x="287977" y="310604"/>
                    <a:pt x="279294" y="293030"/>
                    <a:pt x="275305" y="271238"/>
                  </a:cubicBezTo>
                  <a:close/>
                  <a:moveTo>
                    <a:pt x="93667" y="210314"/>
                  </a:moveTo>
                  <a:cubicBezTo>
                    <a:pt x="93667" y="211251"/>
                    <a:pt x="93667" y="212189"/>
                    <a:pt x="93667" y="212892"/>
                  </a:cubicBezTo>
                  <a:cubicBezTo>
                    <a:pt x="95779" y="213126"/>
                    <a:pt x="97891" y="213360"/>
                    <a:pt x="100003" y="213595"/>
                  </a:cubicBezTo>
                  <a:cubicBezTo>
                    <a:pt x="97891" y="212423"/>
                    <a:pt x="95779" y="211486"/>
                    <a:pt x="93667" y="210314"/>
                  </a:cubicBezTo>
                  <a:close/>
                  <a:moveTo>
                    <a:pt x="80202" y="186355"/>
                  </a:moveTo>
                  <a:cubicBezTo>
                    <a:pt x="82872" y="184714"/>
                    <a:pt x="86275" y="184422"/>
                    <a:pt x="89443" y="186413"/>
                  </a:cubicBezTo>
                  <a:cubicBezTo>
                    <a:pt x="144356" y="220156"/>
                    <a:pt x="213820" y="232340"/>
                    <a:pt x="269203" y="193209"/>
                  </a:cubicBezTo>
                  <a:cubicBezTo>
                    <a:pt x="272958" y="190397"/>
                    <a:pt x="276713" y="191100"/>
                    <a:pt x="279059" y="193209"/>
                  </a:cubicBezTo>
                  <a:cubicBezTo>
                    <a:pt x="281641" y="192271"/>
                    <a:pt x="284692" y="194380"/>
                    <a:pt x="284222" y="197661"/>
                  </a:cubicBezTo>
                  <a:cubicBezTo>
                    <a:pt x="281876" y="216172"/>
                    <a:pt x="285630" y="237261"/>
                    <a:pt x="288681" y="255304"/>
                  </a:cubicBezTo>
                  <a:cubicBezTo>
                    <a:pt x="289620" y="261162"/>
                    <a:pt x="304404" y="314587"/>
                    <a:pt x="312383" y="289280"/>
                  </a:cubicBezTo>
                  <a:cubicBezTo>
                    <a:pt x="321301" y="261162"/>
                    <a:pt x="315434" y="229997"/>
                    <a:pt x="314965" y="201175"/>
                  </a:cubicBezTo>
                  <a:cubicBezTo>
                    <a:pt x="314730" y="192037"/>
                    <a:pt x="328341" y="190397"/>
                    <a:pt x="330688" y="199067"/>
                  </a:cubicBezTo>
                  <a:cubicBezTo>
                    <a:pt x="349227" y="270300"/>
                    <a:pt x="328576" y="369887"/>
                    <a:pt x="260051" y="401287"/>
                  </a:cubicBezTo>
                  <a:cubicBezTo>
                    <a:pt x="261224" y="401287"/>
                    <a:pt x="262163" y="401521"/>
                    <a:pt x="263102" y="401990"/>
                  </a:cubicBezTo>
                  <a:cubicBezTo>
                    <a:pt x="332330" y="431983"/>
                    <a:pt x="406018" y="510481"/>
                    <a:pt x="401325" y="590150"/>
                  </a:cubicBezTo>
                  <a:cubicBezTo>
                    <a:pt x="401090" y="596711"/>
                    <a:pt x="395693" y="600226"/>
                    <a:pt x="389591" y="599289"/>
                  </a:cubicBezTo>
                  <a:cubicBezTo>
                    <a:pt x="347584" y="591790"/>
                    <a:pt x="305108" y="600460"/>
                    <a:pt x="262867" y="595071"/>
                  </a:cubicBezTo>
                  <a:cubicBezTo>
                    <a:pt x="257704" y="594368"/>
                    <a:pt x="253480" y="591322"/>
                    <a:pt x="253480" y="585698"/>
                  </a:cubicBezTo>
                  <a:cubicBezTo>
                    <a:pt x="252776" y="529226"/>
                    <a:pt x="239634" y="471115"/>
                    <a:pt x="247144" y="414643"/>
                  </a:cubicBezTo>
                  <a:cubicBezTo>
                    <a:pt x="247378" y="413003"/>
                    <a:pt x="248082" y="411831"/>
                    <a:pt x="248786" y="410660"/>
                  </a:cubicBezTo>
                  <a:cubicBezTo>
                    <a:pt x="249021" y="408551"/>
                    <a:pt x="249960" y="406442"/>
                    <a:pt x="251603" y="404802"/>
                  </a:cubicBezTo>
                  <a:cubicBezTo>
                    <a:pt x="237757" y="409722"/>
                    <a:pt x="222268" y="411831"/>
                    <a:pt x="205137" y="410894"/>
                  </a:cubicBezTo>
                  <a:cubicBezTo>
                    <a:pt x="96248" y="404802"/>
                    <a:pt x="70903" y="284360"/>
                    <a:pt x="75362" y="194380"/>
                  </a:cubicBezTo>
                  <a:cubicBezTo>
                    <a:pt x="75597" y="190983"/>
                    <a:pt x="77533" y="187995"/>
                    <a:pt x="80202" y="186355"/>
                  </a:cubicBezTo>
                  <a:close/>
                  <a:moveTo>
                    <a:pt x="204675" y="1071"/>
                  </a:moveTo>
                  <a:cubicBezTo>
                    <a:pt x="234481" y="-6191"/>
                    <a:pt x="272031" y="25435"/>
                    <a:pt x="297143" y="36212"/>
                  </a:cubicBezTo>
                  <a:cubicBezTo>
                    <a:pt x="334459" y="52142"/>
                    <a:pt x="374121" y="65730"/>
                    <a:pt x="407917" y="88689"/>
                  </a:cubicBezTo>
                  <a:cubicBezTo>
                    <a:pt x="415192" y="93843"/>
                    <a:pt x="411907" y="104150"/>
                    <a:pt x="405335" y="105790"/>
                  </a:cubicBezTo>
                  <a:cubicBezTo>
                    <a:pt x="398295" y="117035"/>
                    <a:pt x="379519" y="122189"/>
                    <a:pt x="367785" y="126172"/>
                  </a:cubicBezTo>
                  <a:cubicBezTo>
                    <a:pt x="351122" y="132029"/>
                    <a:pt x="331173" y="139291"/>
                    <a:pt x="313102" y="136948"/>
                  </a:cubicBezTo>
                  <a:cubicBezTo>
                    <a:pt x="271562" y="131092"/>
                    <a:pt x="243164" y="83769"/>
                    <a:pt x="200216" y="93608"/>
                  </a:cubicBezTo>
                  <a:cubicBezTo>
                    <a:pt x="211481" y="122658"/>
                    <a:pt x="255368" y="139760"/>
                    <a:pt x="282123" y="147256"/>
                  </a:cubicBezTo>
                  <a:cubicBezTo>
                    <a:pt x="285174" y="148193"/>
                    <a:pt x="286113" y="150770"/>
                    <a:pt x="285643" y="153347"/>
                  </a:cubicBezTo>
                  <a:cubicBezTo>
                    <a:pt x="288459" y="156627"/>
                    <a:pt x="289398" y="161547"/>
                    <a:pt x="285174" y="165530"/>
                  </a:cubicBezTo>
                  <a:cubicBezTo>
                    <a:pt x="254899" y="193408"/>
                    <a:pt x="213358" y="214961"/>
                    <a:pt x="172757" y="198328"/>
                  </a:cubicBezTo>
                  <a:cubicBezTo>
                    <a:pt x="115493" y="174666"/>
                    <a:pt x="65738" y="134840"/>
                    <a:pt x="8474" y="110242"/>
                  </a:cubicBezTo>
                  <a:cubicBezTo>
                    <a:pt x="728" y="112584"/>
                    <a:pt x="-3261" y="101339"/>
                    <a:pt x="3310" y="97122"/>
                  </a:cubicBezTo>
                  <a:cubicBezTo>
                    <a:pt x="37341" y="75569"/>
                    <a:pt x="76769" y="61982"/>
                    <a:pt x="113146" y="45114"/>
                  </a:cubicBezTo>
                  <a:cubicBezTo>
                    <a:pt x="142482" y="31526"/>
                    <a:pt x="173226" y="8568"/>
                    <a:pt x="204675" y="1071"/>
                  </a:cubicBezTo>
                  <a:close/>
                </a:path>
              </a:pathLst>
            </a:custGeom>
            <a:solidFill>
              <a:srgbClr val="83A1AB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83A1AB"/>
                </a:solidFill>
              </a:endParaRPr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528FECFA-F7CA-FE80-6A3A-42BBDA981F26}"/>
              </a:ext>
            </a:extLst>
          </p:cNvPr>
          <p:cNvSpPr txBox="1"/>
          <p:nvPr/>
        </p:nvSpPr>
        <p:spPr>
          <a:xfrm>
            <a:off x="3990973" y="3851787"/>
            <a:ext cx="4210052" cy="52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47F40E81-75DE-A202-CDF5-2771995D6001}"/>
              </a:ext>
            </a:extLst>
          </p:cNvPr>
          <p:cNvSpPr txBox="1"/>
          <p:nvPr/>
        </p:nvSpPr>
        <p:spPr>
          <a:xfrm>
            <a:off x="5110793" y="4648522"/>
            <a:ext cx="19704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/>
                </a:solidFill>
              </a:rPr>
              <a:t>Xx</a:t>
            </a:r>
            <a:r>
              <a:rPr lang="zh-CN" altLang="en-US" sz="1400" dirty="0">
                <a:solidFill>
                  <a:schemeClr val="bg1"/>
                </a:solidFill>
              </a:rPr>
              <a:t>大学自媒体运营学院</a:t>
            </a:r>
          </a:p>
        </p:txBody>
      </p: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84EEBD94-CC08-E742-1A6D-4867958985B7}"/>
              </a:ext>
            </a:extLst>
          </p:cNvPr>
          <p:cNvCxnSpPr/>
          <p:nvPr/>
        </p:nvCxnSpPr>
        <p:spPr>
          <a:xfrm>
            <a:off x="2328862" y="3810170"/>
            <a:ext cx="75342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66295550-9A2F-C1B2-4A96-13E9DC5F97A6}"/>
              </a:ext>
            </a:extLst>
          </p:cNvPr>
          <p:cNvCxnSpPr/>
          <p:nvPr/>
        </p:nvCxnSpPr>
        <p:spPr>
          <a:xfrm>
            <a:off x="2328862" y="3419645"/>
            <a:ext cx="75342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0B8B057C-66FF-A0B5-4CA5-4DD80A7ABEEC}"/>
              </a:ext>
            </a:extLst>
          </p:cNvPr>
          <p:cNvSpPr/>
          <p:nvPr/>
        </p:nvSpPr>
        <p:spPr>
          <a:xfrm>
            <a:off x="686002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939684C-01F9-4289-20D0-D1D5F346F889}"/>
              </a:ext>
            </a:extLst>
          </p:cNvPr>
          <p:cNvSpPr/>
          <p:nvPr/>
        </p:nvSpPr>
        <p:spPr>
          <a:xfrm>
            <a:off x="0" y="-2682"/>
            <a:ext cx="794984" cy="452051"/>
          </a:xfrm>
          <a:custGeom>
            <a:avLst/>
            <a:gdLst>
              <a:gd name="connsiteX0" fmla="*/ 0 w 1136650"/>
              <a:gd name="connsiteY0" fmla="*/ 0 h 646331"/>
              <a:gd name="connsiteX1" fmla="*/ 1015546 w 1136650"/>
              <a:gd name="connsiteY1" fmla="*/ 0 h 646331"/>
              <a:gd name="connsiteX2" fmla="*/ 1136650 w 1136650"/>
              <a:gd name="connsiteY2" fmla="*/ 282577 h 646331"/>
              <a:gd name="connsiteX3" fmla="*/ 946865 w 1136650"/>
              <a:gd name="connsiteY3" fmla="*/ 646331 h 646331"/>
              <a:gd name="connsiteX4" fmla="*/ 0 w 1136650"/>
              <a:gd name="connsiteY4" fmla="*/ 646331 h 646331"/>
              <a:gd name="connsiteX5" fmla="*/ 0 w 1136650"/>
              <a:gd name="connsiteY5" fmla="*/ 0 h 646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6650" h="646331">
                <a:moveTo>
                  <a:pt x="0" y="0"/>
                </a:moveTo>
                <a:lnTo>
                  <a:pt x="1015546" y="0"/>
                </a:lnTo>
                <a:lnTo>
                  <a:pt x="1136650" y="282577"/>
                </a:lnTo>
                <a:lnTo>
                  <a:pt x="946865" y="646331"/>
                </a:lnTo>
                <a:lnTo>
                  <a:pt x="0" y="646331"/>
                </a:lnTo>
                <a:lnTo>
                  <a:pt x="0" y="0"/>
                </a:lnTo>
                <a:close/>
              </a:path>
            </a:pathLst>
          </a:custGeom>
          <a:solidFill>
            <a:srgbClr val="83A1AB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C690561-99E0-9111-1B95-E35695062244}"/>
              </a:ext>
            </a:extLst>
          </p:cNvPr>
          <p:cNvSpPr txBox="1"/>
          <p:nvPr/>
        </p:nvSpPr>
        <p:spPr>
          <a:xfrm>
            <a:off x="1191726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/>
              <a:t>课题目的</a:t>
            </a: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5F5C27E3-FF40-0F42-7509-A2D0DC6F8FDE}"/>
              </a:ext>
            </a:extLst>
          </p:cNvPr>
          <p:cNvSpPr/>
          <p:nvPr/>
        </p:nvSpPr>
        <p:spPr>
          <a:xfrm>
            <a:off x="2723458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rgbClr val="83A1AB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ADF1C647-A0F2-E3B2-CC26-85077D7DFCDB}"/>
              </a:ext>
            </a:extLst>
          </p:cNvPr>
          <p:cNvSpPr/>
          <p:nvPr/>
        </p:nvSpPr>
        <p:spPr>
          <a:xfrm>
            <a:off x="4760914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D86F9D16-5E56-602F-E19C-294E24F3E6F3}"/>
              </a:ext>
            </a:extLst>
          </p:cNvPr>
          <p:cNvSpPr/>
          <p:nvPr/>
        </p:nvSpPr>
        <p:spPr>
          <a:xfrm>
            <a:off x="6798370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paper-and-pen-tools_38295">
            <a:extLst>
              <a:ext uri="{FF2B5EF4-FFF2-40B4-BE49-F238E27FC236}">
                <a16:creationId xmlns:a16="http://schemas.microsoft.com/office/drawing/2014/main" id="{1B256B84-29CA-3A54-85D2-CA2257CB7BAB}"/>
              </a:ext>
            </a:extLst>
          </p:cNvPr>
          <p:cNvSpPr/>
          <p:nvPr/>
        </p:nvSpPr>
        <p:spPr>
          <a:xfrm>
            <a:off x="240276" y="91177"/>
            <a:ext cx="274074" cy="270258"/>
          </a:xfrm>
          <a:custGeom>
            <a:avLst/>
            <a:gdLst>
              <a:gd name="T0" fmla="*/ 216 w 472"/>
              <a:gd name="T1" fmla="*/ 329 h 466"/>
              <a:gd name="T2" fmla="*/ 130 w 472"/>
              <a:gd name="T3" fmla="*/ 362 h 466"/>
              <a:gd name="T4" fmla="*/ 164 w 472"/>
              <a:gd name="T5" fmla="*/ 276 h 466"/>
              <a:gd name="T6" fmla="*/ 216 w 472"/>
              <a:gd name="T7" fmla="*/ 329 h 466"/>
              <a:gd name="T8" fmla="*/ 472 w 472"/>
              <a:gd name="T9" fmla="*/ 77 h 466"/>
              <a:gd name="T10" fmla="*/ 449 w 472"/>
              <a:gd name="T11" fmla="*/ 54 h 466"/>
              <a:gd name="T12" fmla="*/ 203 w 472"/>
              <a:gd name="T13" fmla="*/ 298 h 466"/>
              <a:gd name="T14" fmla="*/ 225 w 472"/>
              <a:gd name="T15" fmla="*/ 321 h 466"/>
              <a:gd name="T16" fmla="*/ 358 w 472"/>
              <a:gd name="T17" fmla="*/ 190 h 466"/>
              <a:gd name="T18" fmla="*/ 358 w 472"/>
              <a:gd name="T19" fmla="*/ 426 h 466"/>
              <a:gd name="T20" fmla="*/ 40 w 472"/>
              <a:gd name="T21" fmla="*/ 426 h 466"/>
              <a:gd name="T22" fmla="*/ 40 w 472"/>
              <a:gd name="T23" fmla="*/ 40 h 466"/>
              <a:gd name="T24" fmla="*/ 358 w 472"/>
              <a:gd name="T25" fmla="*/ 40 h 466"/>
              <a:gd name="T26" fmla="*/ 358 w 472"/>
              <a:gd name="T27" fmla="*/ 83 h 466"/>
              <a:gd name="T28" fmla="*/ 358 w 472"/>
              <a:gd name="T29" fmla="*/ 83 h 466"/>
              <a:gd name="T30" fmla="*/ 172 w 472"/>
              <a:gd name="T31" fmla="*/ 267 h 466"/>
              <a:gd name="T32" fmla="*/ 195 w 472"/>
              <a:gd name="T33" fmla="*/ 290 h 466"/>
              <a:gd name="T34" fmla="*/ 442 w 472"/>
              <a:gd name="T35" fmla="*/ 46 h 466"/>
              <a:gd name="T36" fmla="*/ 419 w 472"/>
              <a:gd name="T37" fmla="*/ 23 h 466"/>
              <a:gd name="T38" fmla="*/ 398 w 472"/>
              <a:gd name="T39" fmla="*/ 44 h 466"/>
              <a:gd name="T40" fmla="*/ 398 w 472"/>
              <a:gd name="T41" fmla="*/ 20 h 466"/>
              <a:gd name="T42" fmla="*/ 378 w 472"/>
              <a:gd name="T43" fmla="*/ 0 h 466"/>
              <a:gd name="T44" fmla="*/ 20 w 472"/>
              <a:gd name="T45" fmla="*/ 0 h 466"/>
              <a:gd name="T46" fmla="*/ 0 w 472"/>
              <a:gd name="T47" fmla="*/ 20 h 466"/>
              <a:gd name="T48" fmla="*/ 0 w 472"/>
              <a:gd name="T49" fmla="*/ 446 h 466"/>
              <a:gd name="T50" fmla="*/ 20 w 472"/>
              <a:gd name="T51" fmla="*/ 466 h 466"/>
              <a:gd name="T52" fmla="*/ 378 w 472"/>
              <a:gd name="T53" fmla="*/ 466 h 466"/>
              <a:gd name="T54" fmla="*/ 398 w 472"/>
              <a:gd name="T55" fmla="*/ 446 h 466"/>
              <a:gd name="T56" fmla="*/ 398 w 472"/>
              <a:gd name="T57" fmla="*/ 155 h 466"/>
              <a:gd name="T58" fmla="*/ 393 w 472"/>
              <a:gd name="T59" fmla="*/ 155 h 466"/>
              <a:gd name="T60" fmla="*/ 472 w 472"/>
              <a:gd name="T61" fmla="*/ 77 h 466"/>
              <a:gd name="T62" fmla="*/ 96 w 472"/>
              <a:gd name="T63" fmla="*/ 111 h 466"/>
              <a:gd name="T64" fmla="*/ 289 w 472"/>
              <a:gd name="T65" fmla="*/ 111 h 466"/>
              <a:gd name="T66" fmla="*/ 302 w 472"/>
              <a:gd name="T67" fmla="*/ 97 h 466"/>
              <a:gd name="T68" fmla="*/ 289 w 472"/>
              <a:gd name="T69" fmla="*/ 84 h 466"/>
              <a:gd name="T70" fmla="*/ 96 w 472"/>
              <a:gd name="T71" fmla="*/ 84 h 466"/>
              <a:gd name="T72" fmla="*/ 82 w 472"/>
              <a:gd name="T73" fmla="*/ 97 h 466"/>
              <a:gd name="T74" fmla="*/ 96 w 472"/>
              <a:gd name="T75" fmla="*/ 111 h 466"/>
              <a:gd name="T76" fmla="*/ 96 w 472"/>
              <a:gd name="T77" fmla="*/ 186 h 466"/>
              <a:gd name="T78" fmla="*/ 209 w 472"/>
              <a:gd name="T79" fmla="*/ 186 h 466"/>
              <a:gd name="T80" fmla="*/ 222 w 472"/>
              <a:gd name="T81" fmla="*/ 173 h 466"/>
              <a:gd name="T82" fmla="*/ 209 w 472"/>
              <a:gd name="T83" fmla="*/ 160 h 466"/>
              <a:gd name="T84" fmla="*/ 96 w 472"/>
              <a:gd name="T85" fmla="*/ 160 h 466"/>
              <a:gd name="T86" fmla="*/ 82 w 472"/>
              <a:gd name="T87" fmla="*/ 173 h 466"/>
              <a:gd name="T88" fmla="*/ 96 w 472"/>
              <a:gd name="T89" fmla="*/ 186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72" h="466">
                <a:moveTo>
                  <a:pt x="216" y="329"/>
                </a:moveTo>
                <a:lnTo>
                  <a:pt x="130" y="362"/>
                </a:lnTo>
                <a:lnTo>
                  <a:pt x="164" y="276"/>
                </a:lnTo>
                <a:lnTo>
                  <a:pt x="216" y="329"/>
                </a:lnTo>
                <a:close/>
                <a:moveTo>
                  <a:pt x="472" y="77"/>
                </a:moveTo>
                <a:lnTo>
                  <a:pt x="449" y="54"/>
                </a:lnTo>
                <a:lnTo>
                  <a:pt x="203" y="298"/>
                </a:lnTo>
                <a:lnTo>
                  <a:pt x="225" y="321"/>
                </a:lnTo>
                <a:lnTo>
                  <a:pt x="358" y="190"/>
                </a:lnTo>
                <a:lnTo>
                  <a:pt x="358" y="426"/>
                </a:lnTo>
                <a:lnTo>
                  <a:pt x="40" y="426"/>
                </a:lnTo>
                <a:lnTo>
                  <a:pt x="40" y="40"/>
                </a:lnTo>
                <a:lnTo>
                  <a:pt x="358" y="40"/>
                </a:lnTo>
                <a:lnTo>
                  <a:pt x="358" y="83"/>
                </a:lnTo>
                <a:lnTo>
                  <a:pt x="358" y="83"/>
                </a:lnTo>
                <a:lnTo>
                  <a:pt x="172" y="267"/>
                </a:lnTo>
                <a:lnTo>
                  <a:pt x="195" y="290"/>
                </a:lnTo>
                <a:lnTo>
                  <a:pt x="442" y="46"/>
                </a:lnTo>
                <a:lnTo>
                  <a:pt x="419" y="23"/>
                </a:lnTo>
                <a:lnTo>
                  <a:pt x="398" y="44"/>
                </a:lnTo>
                <a:lnTo>
                  <a:pt x="398" y="20"/>
                </a:lnTo>
                <a:cubicBezTo>
                  <a:pt x="398" y="9"/>
                  <a:pt x="389" y="0"/>
                  <a:pt x="378" y="0"/>
                </a:cubicBez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446"/>
                </a:lnTo>
                <a:cubicBezTo>
                  <a:pt x="0" y="457"/>
                  <a:pt x="9" y="466"/>
                  <a:pt x="20" y="466"/>
                </a:cubicBezTo>
                <a:lnTo>
                  <a:pt x="378" y="466"/>
                </a:lnTo>
                <a:cubicBezTo>
                  <a:pt x="389" y="466"/>
                  <a:pt x="398" y="457"/>
                  <a:pt x="398" y="446"/>
                </a:cubicBezTo>
                <a:lnTo>
                  <a:pt x="398" y="155"/>
                </a:lnTo>
                <a:lnTo>
                  <a:pt x="393" y="155"/>
                </a:lnTo>
                <a:lnTo>
                  <a:pt x="472" y="77"/>
                </a:lnTo>
                <a:close/>
                <a:moveTo>
                  <a:pt x="96" y="111"/>
                </a:moveTo>
                <a:lnTo>
                  <a:pt x="289" y="111"/>
                </a:lnTo>
                <a:cubicBezTo>
                  <a:pt x="296" y="111"/>
                  <a:pt x="302" y="105"/>
                  <a:pt x="302" y="97"/>
                </a:cubicBezTo>
                <a:cubicBezTo>
                  <a:pt x="302" y="90"/>
                  <a:pt x="296" y="84"/>
                  <a:pt x="289" y="84"/>
                </a:cubicBezTo>
                <a:lnTo>
                  <a:pt x="96" y="84"/>
                </a:lnTo>
                <a:cubicBezTo>
                  <a:pt x="88" y="84"/>
                  <a:pt x="82" y="90"/>
                  <a:pt x="82" y="97"/>
                </a:cubicBezTo>
                <a:cubicBezTo>
                  <a:pt x="82" y="105"/>
                  <a:pt x="88" y="111"/>
                  <a:pt x="96" y="111"/>
                </a:cubicBezTo>
                <a:close/>
                <a:moveTo>
                  <a:pt x="96" y="186"/>
                </a:moveTo>
                <a:lnTo>
                  <a:pt x="209" y="186"/>
                </a:lnTo>
                <a:cubicBezTo>
                  <a:pt x="216" y="186"/>
                  <a:pt x="222" y="180"/>
                  <a:pt x="222" y="173"/>
                </a:cubicBezTo>
                <a:cubicBezTo>
                  <a:pt x="222" y="166"/>
                  <a:pt x="216" y="160"/>
                  <a:pt x="209" y="160"/>
                </a:cubicBezTo>
                <a:lnTo>
                  <a:pt x="96" y="160"/>
                </a:lnTo>
                <a:cubicBezTo>
                  <a:pt x="88" y="160"/>
                  <a:pt x="82" y="166"/>
                  <a:pt x="82" y="173"/>
                </a:cubicBezTo>
                <a:cubicBezTo>
                  <a:pt x="82" y="180"/>
                  <a:pt x="88" y="186"/>
                  <a:pt x="96" y="1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7DA5FDD-F4FD-B9F6-9CD7-E495CCC5673C}"/>
              </a:ext>
            </a:extLst>
          </p:cNvPr>
          <p:cNvSpPr txBox="1"/>
          <p:nvPr/>
        </p:nvSpPr>
        <p:spPr>
          <a:xfrm>
            <a:off x="3264244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进展成果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85FC7510-369B-0B06-7D5C-C850AB76394B}"/>
              </a:ext>
            </a:extLst>
          </p:cNvPr>
          <p:cNvSpPr txBox="1"/>
          <p:nvPr/>
        </p:nvSpPr>
        <p:spPr>
          <a:xfrm>
            <a:off x="5328136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存在问题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2FB45E23-99CE-A6A7-3FDC-073014BE8D66}"/>
              </a:ext>
            </a:extLst>
          </p:cNvPr>
          <p:cNvSpPr txBox="1"/>
          <p:nvPr/>
        </p:nvSpPr>
        <p:spPr>
          <a:xfrm>
            <a:off x="7392028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设想结果</a:t>
            </a:r>
          </a:p>
        </p:txBody>
      </p:sp>
      <p:sp>
        <p:nvSpPr>
          <p:cNvPr id="9" name="Rectangle 30">
            <a:extLst>
              <a:ext uri="{FF2B5EF4-FFF2-40B4-BE49-F238E27FC236}">
                <a16:creationId xmlns:a16="http://schemas.microsoft.com/office/drawing/2014/main" id="{E32EF1B8-CE5C-A849-4722-754D257366B6}"/>
              </a:ext>
            </a:extLst>
          </p:cNvPr>
          <p:cNvSpPr/>
          <p:nvPr/>
        </p:nvSpPr>
        <p:spPr>
          <a:xfrm>
            <a:off x="7143622" y="3190873"/>
            <a:ext cx="2190480" cy="476253"/>
          </a:xfrm>
          <a:prstGeom prst="rect">
            <a:avLst/>
          </a:prstGeom>
          <a:solidFill>
            <a:srgbClr val="6D90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0" name="Rectangle 37">
            <a:extLst>
              <a:ext uri="{FF2B5EF4-FFF2-40B4-BE49-F238E27FC236}">
                <a16:creationId xmlns:a16="http://schemas.microsoft.com/office/drawing/2014/main" id="{54A09934-D6B1-94DD-AEC2-7835297901F0}"/>
              </a:ext>
            </a:extLst>
          </p:cNvPr>
          <p:cNvSpPr/>
          <p:nvPr/>
        </p:nvSpPr>
        <p:spPr>
          <a:xfrm>
            <a:off x="9048387" y="3667126"/>
            <a:ext cx="285715" cy="285752"/>
          </a:xfrm>
          <a:prstGeom prst="rect">
            <a:avLst/>
          </a:prstGeom>
          <a:solidFill>
            <a:srgbClr val="6D90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" name="Rectangle 47">
            <a:extLst>
              <a:ext uri="{FF2B5EF4-FFF2-40B4-BE49-F238E27FC236}">
                <a16:creationId xmlns:a16="http://schemas.microsoft.com/office/drawing/2014/main" id="{B2E19647-C55A-9071-9B50-3D8A22238686}"/>
              </a:ext>
            </a:extLst>
          </p:cNvPr>
          <p:cNvSpPr/>
          <p:nvPr/>
        </p:nvSpPr>
        <p:spPr>
          <a:xfrm>
            <a:off x="7753987" y="3263443"/>
            <a:ext cx="9925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AutoShape 59">
            <a:extLst>
              <a:ext uri="{FF2B5EF4-FFF2-40B4-BE49-F238E27FC236}">
                <a16:creationId xmlns:a16="http://schemas.microsoft.com/office/drawing/2014/main" id="{65971678-9AFB-1CC6-C7A9-0A89351274F7}"/>
              </a:ext>
            </a:extLst>
          </p:cNvPr>
          <p:cNvSpPr/>
          <p:nvPr/>
        </p:nvSpPr>
        <p:spPr bwMode="auto">
          <a:xfrm>
            <a:off x="7898394" y="2135993"/>
            <a:ext cx="524868" cy="524040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6D90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9" name="Rectangle 32">
            <a:extLst>
              <a:ext uri="{FF2B5EF4-FFF2-40B4-BE49-F238E27FC236}">
                <a16:creationId xmlns:a16="http://schemas.microsoft.com/office/drawing/2014/main" id="{4B65BBC7-9AC8-7192-EFE2-F01F0004A9A8}"/>
              </a:ext>
            </a:extLst>
          </p:cNvPr>
          <p:cNvSpPr/>
          <p:nvPr/>
        </p:nvSpPr>
        <p:spPr>
          <a:xfrm>
            <a:off x="2762661" y="3190873"/>
            <a:ext cx="2190480" cy="476253"/>
          </a:xfrm>
          <a:prstGeom prst="rect">
            <a:avLst/>
          </a:prstGeom>
          <a:solidFill>
            <a:srgbClr val="B59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0" name="Rectangle 35">
            <a:extLst>
              <a:ext uri="{FF2B5EF4-FFF2-40B4-BE49-F238E27FC236}">
                <a16:creationId xmlns:a16="http://schemas.microsoft.com/office/drawing/2014/main" id="{5FDF60C2-3BB5-5B85-ED54-90FA2681E333}"/>
              </a:ext>
            </a:extLst>
          </p:cNvPr>
          <p:cNvSpPr/>
          <p:nvPr/>
        </p:nvSpPr>
        <p:spPr>
          <a:xfrm>
            <a:off x="4667426" y="3667126"/>
            <a:ext cx="285715" cy="285752"/>
          </a:xfrm>
          <a:prstGeom prst="rect">
            <a:avLst/>
          </a:prstGeom>
          <a:solidFill>
            <a:srgbClr val="B59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3" name="Rectangle 45">
            <a:extLst>
              <a:ext uri="{FF2B5EF4-FFF2-40B4-BE49-F238E27FC236}">
                <a16:creationId xmlns:a16="http://schemas.microsoft.com/office/drawing/2014/main" id="{F51E4AD8-7498-A368-9EFD-76B57FB915A4}"/>
              </a:ext>
            </a:extLst>
          </p:cNvPr>
          <p:cNvSpPr/>
          <p:nvPr/>
        </p:nvSpPr>
        <p:spPr>
          <a:xfrm>
            <a:off x="3373026" y="3263443"/>
            <a:ext cx="9925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5" name="Group 66">
            <a:extLst>
              <a:ext uri="{FF2B5EF4-FFF2-40B4-BE49-F238E27FC236}">
                <a16:creationId xmlns:a16="http://schemas.microsoft.com/office/drawing/2014/main" id="{23472CE5-4D71-9C37-706C-6B2C77F2EF1A}"/>
              </a:ext>
            </a:extLst>
          </p:cNvPr>
          <p:cNvGrpSpPr/>
          <p:nvPr/>
        </p:nvGrpSpPr>
        <p:grpSpPr>
          <a:xfrm>
            <a:off x="3524567" y="2143116"/>
            <a:ext cx="575200" cy="411968"/>
            <a:chOff x="8340725" y="4748227"/>
            <a:chExt cx="246063" cy="176213"/>
          </a:xfrm>
          <a:solidFill>
            <a:schemeClr val="accent4"/>
          </a:solidFill>
        </p:grpSpPr>
        <p:sp>
          <p:nvSpPr>
            <p:cNvPr id="16" name="Freeform 49">
              <a:extLst>
                <a:ext uri="{FF2B5EF4-FFF2-40B4-BE49-F238E27FC236}">
                  <a16:creationId xmlns:a16="http://schemas.microsoft.com/office/drawing/2014/main" id="{64A6CA48-A66C-D427-B0EE-CC8D9D53DA2A}"/>
                </a:ext>
              </a:extLst>
            </p:cNvPr>
            <p:cNvSpPr/>
            <p:nvPr/>
          </p:nvSpPr>
          <p:spPr bwMode="auto">
            <a:xfrm>
              <a:off x="8340725" y="4748227"/>
              <a:ext cx="138113" cy="176213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60" y="0"/>
                </a:cxn>
                <a:cxn ang="0">
                  <a:pos x="155" y="1"/>
                </a:cxn>
                <a:cxn ang="0">
                  <a:pos x="151" y="5"/>
                </a:cxn>
                <a:cxn ang="0">
                  <a:pos x="75" y="52"/>
                </a:cxn>
                <a:cxn ang="0">
                  <a:pos x="15" y="52"/>
                </a:cxn>
                <a:cxn ang="0">
                  <a:pos x="15" y="52"/>
                </a:cxn>
                <a:cxn ang="0">
                  <a:pos x="10" y="54"/>
                </a:cxn>
                <a:cxn ang="0">
                  <a:pos x="4" y="58"/>
                </a:cxn>
                <a:cxn ang="0">
                  <a:pos x="4" y="58"/>
                </a:cxn>
                <a:cxn ang="0">
                  <a:pos x="2" y="61"/>
                </a:cxn>
                <a:cxn ang="0">
                  <a:pos x="0" y="67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2" y="161"/>
                </a:cxn>
                <a:cxn ang="0">
                  <a:pos x="4" y="165"/>
                </a:cxn>
                <a:cxn ang="0">
                  <a:pos x="4" y="165"/>
                </a:cxn>
                <a:cxn ang="0">
                  <a:pos x="10" y="168"/>
                </a:cxn>
                <a:cxn ang="0">
                  <a:pos x="15" y="170"/>
                </a:cxn>
                <a:cxn ang="0">
                  <a:pos x="75" y="170"/>
                </a:cxn>
                <a:cxn ang="0">
                  <a:pos x="151" y="217"/>
                </a:cxn>
                <a:cxn ang="0">
                  <a:pos x="151" y="217"/>
                </a:cxn>
                <a:cxn ang="0">
                  <a:pos x="155" y="221"/>
                </a:cxn>
                <a:cxn ang="0">
                  <a:pos x="160" y="223"/>
                </a:cxn>
                <a:cxn ang="0">
                  <a:pos x="160" y="223"/>
                </a:cxn>
                <a:cxn ang="0">
                  <a:pos x="165" y="221"/>
                </a:cxn>
                <a:cxn ang="0">
                  <a:pos x="171" y="217"/>
                </a:cxn>
                <a:cxn ang="0">
                  <a:pos x="171" y="217"/>
                </a:cxn>
                <a:cxn ang="0">
                  <a:pos x="174" y="214"/>
                </a:cxn>
                <a:cxn ang="0">
                  <a:pos x="174" y="208"/>
                </a:cxn>
                <a:cxn ang="0">
                  <a:pos x="174" y="14"/>
                </a:cxn>
                <a:cxn ang="0">
                  <a:pos x="174" y="14"/>
                </a:cxn>
                <a:cxn ang="0">
                  <a:pos x="174" y="9"/>
                </a:cxn>
                <a:cxn ang="0">
                  <a:pos x="171" y="5"/>
                </a:cxn>
                <a:cxn ang="0">
                  <a:pos x="171" y="5"/>
                </a:cxn>
                <a:cxn ang="0">
                  <a:pos x="165" y="1"/>
                </a:cxn>
                <a:cxn ang="0">
                  <a:pos x="160" y="0"/>
                </a:cxn>
                <a:cxn ang="0">
                  <a:pos x="160" y="0"/>
                </a:cxn>
              </a:cxnLst>
              <a:rect l="0" t="0" r="r" b="b"/>
              <a:pathLst>
                <a:path w="174" h="223">
                  <a:moveTo>
                    <a:pt x="160" y="0"/>
                  </a:moveTo>
                  <a:lnTo>
                    <a:pt x="160" y="0"/>
                  </a:lnTo>
                  <a:lnTo>
                    <a:pt x="155" y="1"/>
                  </a:lnTo>
                  <a:lnTo>
                    <a:pt x="151" y="5"/>
                  </a:lnTo>
                  <a:lnTo>
                    <a:pt x="75" y="52"/>
                  </a:lnTo>
                  <a:lnTo>
                    <a:pt x="15" y="52"/>
                  </a:lnTo>
                  <a:lnTo>
                    <a:pt x="15" y="52"/>
                  </a:lnTo>
                  <a:lnTo>
                    <a:pt x="10" y="54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2" y="61"/>
                  </a:lnTo>
                  <a:lnTo>
                    <a:pt x="0" y="67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1"/>
                  </a:lnTo>
                  <a:lnTo>
                    <a:pt x="4" y="165"/>
                  </a:lnTo>
                  <a:lnTo>
                    <a:pt x="4" y="165"/>
                  </a:lnTo>
                  <a:lnTo>
                    <a:pt x="10" y="168"/>
                  </a:lnTo>
                  <a:lnTo>
                    <a:pt x="15" y="170"/>
                  </a:lnTo>
                  <a:lnTo>
                    <a:pt x="75" y="170"/>
                  </a:lnTo>
                  <a:lnTo>
                    <a:pt x="151" y="217"/>
                  </a:lnTo>
                  <a:lnTo>
                    <a:pt x="151" y="217"/>
                  </a:lnTo>
                  <a:lnTo>
                    <a:pt x="155" y="221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65" y="221"/>
                  </a:lnTo>
                  <a:lnTo>
                    <a:pt x="171" y="217"/>
                  </a:lnTo>
                  <a:lnTo>
                    <a:pt x="171" y="217"/>
                  </a:lnTo>
                  <a:lnTo>
                    <a:pt x="174" y="214"/>
                  </a:lnTo>
                  <a:lnTo>
                    <a:pt x="174" y="208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9"/>
                  </a:lnTo>
                  <a:lnTo>
                    <a:pt x="171" y="5"/>
                  </a:lnTo>
                  <a:lnTo>
                    <a:pt x="171" y="5"/>
                  </a:lnTo>
                  <a:lnTo>
                    <a:pt x="165" y="1"/>
                  </a:lnTo>
                  <a:lnTo>
                    <a:pt x="160" y="0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rgbClr val="B592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50">
              <a:extLst>
                <a:ext uri="{FF2B5EF4-FFF2-40B4-BE49-F238E27FC236}">
                  <a16:creationId xmlns:a16="http://schemas.microsoft.com/office/drawing/2014/main" id="{E74F18BA-99A6-3F84-A514-008BE793C4D2}"/>
                </a:ext>
              </a:extLst>
            </p:cNvPr>
            <p:cNvSpPr/>
            <p:nvPr/>
          </p:nvSpPr>
          <p:spPr bwMode="auto">
            <a:xfrm>
              <a:off x="8496300" y="4792677"/>
              <a:ext cx="44450" cy="87313"/>
            </a:xfrm>
            <a:custGeom>
              <a:avLst/>
              <a:gdLst/>
              <a:ahLst/>
              <a:cxnLst>
                <a:cxn ang="0">
                  <a:pos x="46" y="87"/>
                </a:cxn>
                <a:cxn ang="0">
                  <a:pos x="53" y="72"/>
                </a:cxn>
                <a:cxn ang="0">
                  <a:pos x="56" y="56"/>
                </a:cxn>
                <a:cxn ang="0">
                  <a:pos x="55" y="47"/>
                </a:cxn>
                <a:cxn ang="0">
                  <a:pos x="51" y="31"/>
                </a:cxn>
                <a:cxn ang="0">
                  <a:pos x="46" y="23"/>
                </a:cxn>
                <a:cxn ang="0">
                  <a:pos x="35" y="11"/>
                </a:cxn>
                <a:cxn ang="0">
                  <a:pos x="20" y="2"/>
                </a:cxn>
                <a:cxn ang="0">
                  <a:pos x="15" y="0"/>
                </a:cxn>
                <a:cxn ang="0">
                  <a:pos x="9" y="2"/>
                </a:cxn>
                <a:cxn ang="0">
                  <a:pos x="4" y="5"/>
                </a:cxn>
                <a:cxn ang="0">
                  <a:pos x="0" y="14"/>
                </a:cxn>
                <a:cxn ang="0">
                  <a:pos x="0" y="20"/>
                </a:cxn>
                <a:cxn ang="0">
                  <a:pos x="2" y="23"/>
                </a:cxn>
                <a:cxn ang="0">
                  <a:pos x="9" y="29"/>
                </a:cxn>
                <a:cxn ang="0">
                  <a:pos x="17" y="34"/>
                </a:cxn>
                <a:cxn ang="0">
                  <a:pos x="24" y="42"/>
                </a:cxn>
                <a:cxn ang="0">
                  <a:pos x="26" y="49"/>
                </a:cxn>
                <a:cxn ang="0">
                  <a:pos x="27" y="56"/>
                </a:cxn>
                <a:cxn ang="0">
                  <a:pos x="24" y="69"/>
                </a:cxn>
                <a:cxn ang="0">
                  <a:pos x="20" y="72"/>
                </a:cxn>
                <a:cxn ang="0">
                  <a:pos x="17" y="76"/>
                </a:cxn>
                <a:cxn ang="0">
                  <a:pos x="9" y="81"/>
                </a:cxn>
                <a:cxn ang="0">
                  <a:pos x="2" y="87"/>
                </a:cxn>
                <a:cxn ang="0">
                  <a:pos x="0" y="96"/>
                </a:cxn>
                <a:cxn ang="0">
                  <a:pos x="2" y="101"/>
                </a:cxn>
                <a:cxn ang="0">
                  <a:pos x="4" y="105"/>
                </a:cxn>
                <a:cxn ang="0">
                  <a:pos x="15" y="110"/>
                </a:cxn>
                <a:cxn ang="0">
                  <a:pos x="20" y="109"/>
                </a:cxn>
                <a:cxn ang="0">
                  <a:pos x="27" y="105"/>
                </a:cxn>
                <a:cxn ang="0">
                  <a:pos x="40" y="94"/>
                </a:cxn>
                <a:cxn ang="0">
                  <a:pos x="46" y="87"/>
                </a:cxn>
              </a:cxnLst>
              <a:rect l="0" t="0" r="r" b="b"/>
              <a:pathLst>
                <a:path w="56" h="110">
                  <a:moveTo>
                    <a:pt x="46" y="87"/>
                  </a:moveTo>
                  <a:lnTo>
                    <a:pt x="46" y="87"/>
                  </a:lnTo>
                  <a:lnTo>
                    <a:pt x="51" y="80"/>
                  </a:lnTo>
                  <a:lnTo>
                    <a:pt x="53" y="72"/>
                  </a:lnTo>
                  <a:lnTo>
                    <a:pt x="55" y="63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5" y="47"/>
                  </a:lnTo>
                  <a:lnTo>
                    <a:pt x="53" y="38"/>
                  </a:lnTo>
                  <a:lnTo>
                    <a:pt x="51" y="31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0" y="16"/>
                  </a:lnTo>
                  <a:lnTo>
                    <a:pt x="35" y="11"/>
                  </a:lnTo>
                  <a:lnTo>
                    <a:pt x="27" y="5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9" y="2"/>
                  </a:lnTo>
                  <a:lnTo>
                    <a:pt x="4" y="5"/>
                  </a:lnTo>
                  <a:lnTo>
                    <a:pt x="4" y="5"/>
                  </a:lnTo>
                  <a:lnTo>
                    <a:pt x="2" y="9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20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9" y="29"/>
                  </a:lnTo>
                  <a:lnTo>
                    <a:pt x="9" y="29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20" y="38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6" y="49"/>
                  </a:lnTo>
                  <a:lnTo>
                    <a:pt x="27" y="56"/>
                  </a:lnTo>
                  <a:lnTo>
                    <a:pt x="27" y="56"/>
                  </a:lnTo>
                  <a:lnTo>
                    <a:pt x="26" y="62"/>
                  </a:lnTo>
                  <a:lnTo>
                    <a:pt x="24" y="69"/>
                  </a:lnTo>
                  <a:lnTo>
                    <a:pt x="24" y="69"/>
                  </a:lnTo>
                  <a:lnTo>
                    <a:pt x="20" y="72"/>
                  </a:lnTo>
                  <a:lnTo>
                    <a:pt x="17" y="76"/>
                  </a:lnTo>
                  <a:lnTo>
                    <a:pt x="17" y="76"/>
                  </a:lnTo>
                  <a:lnTo>
                    <a:pt x="9" y="81"/>
                  </a:lnTo>
                  <a:lnTo>
                    <a:pt x="9" y="81"/>
                  </a:lnTo>
                  <a:lnTo>
                    <a:pt x="2" y="87"/>
                  </a:lnTo>
                  <a:lnTo>
                    <a:pt x="2" y="87"/>
                  </a:lnTo>
                  <a:lnTo>
                    <a:pt x="0" y="91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1"/>
                  </a:lnTo>
                  <a:lnTo>
                    <a:pt x="4" y="105"/>
                  </a:lnTo>
                  <a:lnTo>
                    <a:pt x="4" y="105"/>
                  </a:lnTo>
                  <a:lnTo>
                    <a:pt x="9" y="109"/>
                  </a:lnTo>
                  <a:lnTo>
                    <a:pt x="15" y="110"/>
                  </a:lnTo>
                  <a:lnTo>
                    <a:pt x="15" y="110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7" y="105"/>
                  </a:lnTo>
                  <a:lnTo>
                    <a:pt x="35" y="100"/>
                  </a:lnTo>
                  <a:lnTo>
                    <a:pt x="40" y="94"/>
                  </a:lnTo>
                  <a:lnTo>
                    <a:pt x="46" y="87"/>
                  </a:lnTo>
                  <a:lnTo>
                    <a:pt x="46" y="87"/>
                  </a:lnTo>
                  <a:close/>
                </a:path>
              </a:pathLst>
            </a:custGeom>
            <a:solidFill>
              <a:srgbClr val="B592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51">
              <a:extLst>
                <a:ext uri="{FF2B5EF4-FFF2-40B4-BE49-F238E27FC236}">
                  <a16:creationId xmlns:a16="http://schemas.microsoft.com/office/drawing/2014/main" id="{B91CDAA4-2935-BBFD-2B28-DC2BD3EB486F}"/>
                </a:ext>
              </a:extLst>
            </p:cNvPr>
            <p:cNvSpPr/>
            <p:nvPr/>
          </p:nvSpPr>
          <p:spPr bwMode="auto">
            <a:xfrm>
              <a:off x="8515350" y="4751402"/>
              <a:ext cx="71438" cy="171450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14" y="0"/>
                </a:cxn>
                <a:cxn ang="0">
                  <a:pos x="3" y="4"/>
                </a:cxn>
                <a:cxn ang="0">
                  <a:pos x="0" y="9"/>
                </a:cxn>
                <a:cxn ang="0">
                  <a:pos x="0" y="15"/>
                </a:cxn>
                <a:cxn ang="0">
                  <a:pos x="2" y="22"/>
                </a:cxn>
                <a:cxn ang="0">
                  <a:pos x="7" y="27"/>
                </a:cxn>
                <a:cxn ang="0">
                  <a:pos x="25" y="38"/>
                </a:cxn>
                <a:cxn ang="0">
                  <a:pos x="32" y="44"/>
                </a:cxn>
                <a:cxn ang="0">
                  <a:pos x="47" y="60"/>
                </a:cxn>
                <a:cxn ang="0">
                  <a:pos x="51" y="69"/>
                </a:cxn>
                <a:cxn ang="0">
                  <a:pos x="58" y="87"/>
                </a:cxn>
                <a:cxn ang="0">
                  <a:pos x="61" y="109"/>
                </a:cxn>
                <a:cxn ang="0">
                  <a:pos x="60" y="118"/>
                </a:cxn>
                <a:cxn ang="0">
                  <a:pos x="56" y="138"/>
                </a:cxn>
                <a:cxn ang="0">
                  <a:pos x="51" y="147"/>
                </a:cxn>
                <a:cxn ang="0">
                  <a:pos x="40" y="165"/>
                </a:cxn>
                <a:cxn ang="0">
                  <a:pos x="25" y="178"/>
                </a:cxn>
                <a:cxn ang="0">
                  <a:pos x="7" y="189"/>
                </a:cxn>
                <a:cxn ang="0">
                  <a:pos x="3" y="191"/>
                </a:cxn>
                <a:cxn ang="0">
                  <a:pos x="0" y="198"/>
                </a:cxn>
                <a:cxn ang="0">
                  <a:pos x="0" y="202"/>
                </a:cxn>
                <a:cxn ang="0">
                  <a:pos x="3" y="212"/>
                </a:cxn>
                <a:cxn ang="0">
                  <a:pos x="9" y="216"/>
                </a:cxn>
                <a:cxn ang="0">
                  <a:pos x="14" y="216"/>
                </a:cxn>
                <a:cxn ang="0">
                  <a:pos x="20" y="214"/>
                </a:cxn>
                <a:cxn ang="0">
                  <a:pos x="49" y="198"/>
                </a:cxn>
                <a:cxn ang="0">
                  <a:pos x="71" y="173"/>
                </a:cxn>
                <a:cxn ang="0">
                  <a:pos x="80" y="158"/>
                </a:cxn>
                <a:cxn ang="0">
                  <a:pos x="89" y="125"/>
                </a:cxn>
                <a:cxn ang="0">
                  <a:pos x="90" y="109"/>
                </a:cxn>
                <a:cxn ang="0">
                  <a:pos x="85" y="75"/>
                </a:cxn>
                <a:cxn ang="0">
                  <a:pos x="71" y="44"/>
                </a:cxn>
                <a:cxn ang="0">
                  <a:pos x="60" y="31"/>
                </a:cxn>
                <a:cxn ang="0">
                  <a:pos x="34" y="9"/>
                </a:cxn>
                <a:cxn ang="0">
                  <a:pos x="20" y="2"/>
                </a:cxn>
              </a:cxnLst>
              <a:rect l="0" t="0" r="r" b="b"/>
              <a:pathLst>
                <a:path w="90" h="216">
                  <a:moveTo>
                    <a:pt x="20" y="2"/>
                  </a:moveTo>
                  <a:lnTo>
                    <a:pt x="20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7" y="2"/>
                  </a:lnTo>
                  <a:lnTo>
                    <a:pt x="3" y="4"/>
                  </a:lnTo>
                  <a:lnTo>
                    <a:pt x="3" y="4"/>
                  </a:lnTo>
                  <a:lnTo>
                    <a:pt x="0" y="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3" y="26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5" y="38"/>
                  </a:lnTo>
                  <a:lnTo>
                    <a:pt x="25" y="38"/>
                  </a:lnTo>
                  <a:lnTo>
                    <a:pt x="32" y="44"/>
                  </a:lnTo>
                  <a:lnTo>
                    <a:pt x="40" y="51"/>
                  </a:lnTo>
                  <a:lnTo>
                    <a:pt x="47" y="60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6" y="78"/>
                  </a:lnTo>
                  <a:lnTo>
                    <a:pt x="58" y="87"/>
                  </a:lnTo>
                  <a:lnTo>
                    <a:pt x="60" y="98"/>
                  </a:lnTo>
                  <a:lnTo>
                    <a:pt x="61" y="109"/>
                  </a:lnTo>
                  <a:lnTo>
                    <a:pt x="61" y="109"/>
                  </a:lnTo>
                  <a:lnTo>
                    <a:pt x="60" y="118"/>
                  </a:lnTo>
                  <a:lnTo>
                    <a:pt x="58" y="129"/>
                  </a:lnTo>
                  <a:lnTo>
                    <a:pt x="56" y="138"/>
                  </a:lnTo>
                  <a:lnTo>
                    <a:pt x="51" y="147"/>
                  </a:lnTo>
                  <a:lnTo>
                    <a:pt x="51" y="147"/>
                  </a:lnTo>
                  <a:lnTo>
                    <a:pt x="47" y="156"/>
                  </a:lnTo>
                  <a:lnTo>
                    <a:pt x="40" y="165"/>
                  </a:lnTo>
                  <a:lnTo>
                    <a:pt x="32" y="173"/>
                  </a:lnTo>
                  <a:lnTo>
                    <a:pt x="25" y="178"/>
                  </a:lnTo>
                  <a:lnTo>
                    <a:pt x="25" y="178"/>
                  </a:lnTo>
                  <a:lnTo>
                    <a:pt x="7" y="189"/>
                  </a:lnTo>
                  <a:lnTo>
                    <a:pt x="7" y="189"/>
                  </a:lnTo>
                  <a:lnTo>
                    <a:pt x="3" y="191"/>
                  </a:lnTo>
                  <a:lnTo>
                    <a:pt x="2" y="194"/>
                  </a:lnTo>
                  <a:lnTo>
                    <a:pt x="0" y="198"/>
                  </a:lnTo>
                  <a:lnTo>
                    <a:pt x="0" y="202"/>
                  </a:lnTo>
                  <a:lnTo>
                    <a:pt x="0" y="202"/>
                  </a:lnTo>
                  <a:lnTo>
                    <a:pt x="0" y="207"/>
                  </a:lnTo>
                  <a:lnTo>
                    <a:pt x="3" y="212"/>
                  </a:lnTo>
                  <a:lnTo>
                    <a:pt x="3" y="212"/>
                  </a:lnTo>
                  <a:lnTo>
                    <a:pt x="9" y="216"/>
                  </a:lnTo>
                  <a:lnTo>
                    <a:pt x="14" y="216"/>
                  </a:lnTo>
                  <a:lnTo>
                    <a:pt x="14" y="216"/>
                  </a:lnTo>
                  <a:lnTo>
                    <a:pt x="20" y="214"/>
                  </a:lnTo>
                  <a:lnTo>
                    <a:pt x="20" y="214"/>
                  </a:lnTo>
                  <a:lnTo>
                    <a:pt x="34" y="207"/>
                  </a:lnTo>
                  <a:lnTo>
                    <a:pt x="49" y="198"/>
                  </a:lnTo>
                  <a:lnTo>
                    <a:pt x="60" y="185"/>
                  </a:lnTo>
                  <a:lnTo>
                    <a:pt x="71" y="173"/>
                  </a:lnTo>
                  <a:lnTo>
                    <a:pt x="71" y="173"/>
                  </a:lnTo>
                  <a:lnTo>
                    <a:pt x="80" y="158"/>
                  </a:lnTo>
                  <a:lnTo>
                    <a:pt x="85" y="142"/>
                  </a:lnTo>
                  <a:lnTo>
                    <a:pt x="89" y="125"/>
                  </a:lnTo>
                  <a:lnTo>
                    <a:pt x="90" y="109"/>
                  </a:lnTo>
                  <a:lnTo>
                    <a:pt x="90" y="109"/>
                  </a:lnTo>
                  <a:lnTo>
                    <a:pt x="89" y="91"/>
                  </a:lnTo>
                  <a:lnTo>
                    <a:pt x="85" y="75"/>
                  </a:lnTo>
                  <a:lnTo>
                    <a:pt x="80" y="58"/>
                  </a:lnTo>
                  <a:lnTo>
                    <a:pt x="71" y="44"/>
                  </a:lnTo>
                  <a:lnTo>
                    <a:pt x="71" y="44"/>
                  </a:lnTo>
                  <a:lnTo>
                    <a:pt x="60" y="31"/>
                  </a:lnTo>
                  <a:lnTo>
                    <a:pt x="49" y="18"/>
                  </a:lnTo>
                  <a:lnTo>
                    <a:pt x="34" y="9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solidFill>
              <a:srgbClr val="B592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Rectangle 31">
            <a:extLst>
              <a:ext uri="{FF2B5EF4-FFF2-40B4-BE49-F238E27FC236}">
                <a16:creationId xmlns:a16="http://schemas.microsoft.com/office/drawing/2014/main" id="{81E67B9C-A65B-C249-D20F-447F44AB8B8A}"/>
              </a:ext>
            </a:extLst>
          </p:cNvPr>
          <p:cNvSpPr/>
          <p:nvPr/>
        </p:nvSpPr>
        <p:spPr>
          <a:xfrm>
            <a:off x="4953141" y="3190873"/>
            <a:ext cx="2190480" cy="476253"/>
          </a:xfrm>
          <a:prstGeom prst="rect">
            <a:avLst/>
          </a:prstGeom>
          <a:solidFill>
            <a:srgbClr val="537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7" name="Rectangle 36">
            <a:extLst>
              <a:ext uri="{FF2B5EF4-FFF2-40B4-BE49-F238E27FC236}">
                <a16:creationId xmlns:a16="http://schemas.microsoft.com/office/drawing/2014/main" id="{839EDA64-AAB2-3B92-CFA0-279FEE092436}"/>
              </a:ext>
            </a:extLst>
          </p:cNvPr>
          <p:cNvSpPr/>
          <p:nvPr/>
        </p:nvSpPr>
        <p:spPr>
          <a:xfrm>
            <a:off x="6857906" y="2905121"/>
            <a:ext cx="285715" cy="285752"/>
          </a:xfrm>
          <a:prstGeom prst="rect">
            <a:avLst/>
          </a:prstGeom>
          <a:solidFill>
            <a:srgbClr val="537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3" name="Rectangle 46">
            <a:extLst>
              <a:ext uri="{FF2B5EF4-FFF2-40B4-BE49-F238E27FC236}">
                <a16:creationId xmlns:a16="http://schemas.microsoft.com/office/drawing/2014/main" id="{DC7BBC1C-34D1-4181-BA45-DE03CCDB1DF0}"/>
              </a:ext>
            </a:extLst>
          </p:cNvPr>
          <p:cNvSpPr/>
          <p:nvPr/>
        </p:nvSpPr>
        <p:spPr>
          <a:xfrm>
            <a:off x="5563506" y="3263443"/>
            <a:ext cx="9925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Freeform 59">
            <a:extLst>
              <a:ext uri="{FF2B5EF4-FFF2-40B4-BE49-F238E27FC236}">
                <a16:creationId xmlns:a16="http://schemas.microsoft.com/office/drawing/2014/main" id="{78776811-8FB1-6A5C-C7EF-9ED2805091E2}"/>
              </a:ext>
            </a:extLst>
          </p:cNvPr>
          <p:cNvSpPr>
            <a:spLocks noEditPoints="1"/>
          </p:cNvSpPr>
          <p:nvPr/>
        </p:nvSpPr>
        <p:spPr bwMode="auto">
          <a:xfrm>
            <a:off x="5810285" y="4238630"/>
            <a:ext cx="530667" cy="530731"/>
          </a:xfrm>
          <a:custGeom>
            <a:avLst/>
            <a:gdLst/>
            <a:ahLst/>
            <a:cxnLst>
              <a:cxn ang="0">
                <a:pos x="129" y="1"/>
              </a:cxn>
              <a:cxn ang="0">
                <a:pos x="87" y="12"/>
              </a:cxn>
              <a:cxn ang="0">
                <a:pos x="53" y="32"/>
              </a:cxn>
              <a:cxn ang="0">
                <a:pos x="26" y="63"/>
              </a:cxn>
              <a:cxn ang="0">
                <a:pos x="8" y="101"/>
              </a:cxn>
              <a:cxn ang="0">
                <a:pos x="0" y="143"/>
              </a:cxn>
              <a:cxn ang="0">
                <a:pos x="4" y="172"/>
              </a:cxn>
              <a:cxn ang="0">
                <a:pos x="19" y="212"/>
              </a:cxn>
              <a:cxn ang="0">
                <a:pos x="42" y="244"/>
              </a:cxn>
              <a:cxn ang="0">
                <a:pos x="75" y="270"/>
              </a:cxn>
              <a:cxn ang="0">
                <a:pos x="115" y="284"/>
              </a:cxn>
              <a:cxn ang="0">
                <a:pos x="144" y="286"/>
              </a:cxn>
              <a:cxn ang="0">
                <a:pos x="185" y="281"/>
              </a:cxn>
              <a:cxn ang="0">
                <a:pos x="223" y="263"/>
              </a:cxn>
              <a:cxn ang="0">
                <a:pos x="254" y="235"/>
              </a:cxn>
              <a:cxn ang="0">
                <a:pos x="276" y="199"/>
              </a:cxn>
              <a:cxn ang="0">
                <a:pos x="285" y="157"/>
              </a:cxn>
              <a:cxn ang="0">
                <a:pos x="285" y="128"/>
              </a:cxn>
              <a:cxn ang="0">
                <a:pos x="276" y="89"/>
              </a:cxn>
              <a:cxn ang="0">
                <a:pos x="254" y="52"/>
              </a:cxn>
              <a:cxn ang="0">
                <a:pos x="223" y="25"/>
              </a:cxn>
              <a:cxn ang="0">
                <a:pos x="185" y="7"/>
              </a:cxn>
              <a:cxn ang="0">
                <a:pos x="144" y="0"/>
              </a:cxn>
              <a:cxn ang="0">
                <a:pos x="144" y="252"/>
              </a:cxn>
              <a:cxn ang="0">
                <a:pos x="102" y="243"/>
              </a:cxn>
              <a:cxn ang="0">
                <a:pos x="55" y="203"/>
              </a:cxn>
              <a:cxn ang="0">
                <a:pos x="37" y="154"/>
              </a:cxn>
              <a:cxn ang="0">
                <a:pos x="37" y="132"/>
              </a:cxn>
              <a:cxn ang="0">
                <a:pos x="55" y="83"/>
              </a:cxn>
              <a:cxn ang="0">
                <a:pos x="102" y="45"/>
              </a:cxn>
              <a:cxn ang="0">
                <a:pos x="144" y="36"/>
              </a:cxn>
              <a:cxn ang="0">
                <a:pos x="165" y="38"/>
              </a:cxn>
              <a:cxn ang="0">
                <a:pos x="220" y="67"/>
              </a:cxn>
              <a:cxn ang="0">
                <a:pos x="249" y="121"/>
              </a:cxn>
              <a:cxn ang="0">
                <a:pos x="251" y="143"/>
              </a:cxn>
              <a:cxn ang="0">
                <a:pos x="241" y="185"/>
              </a:cxn>
              <a:cxn ang="0">
                <a:pos x="203" y="232"/>
              </a:cxn>
              <a:cxn ang="0">
                <a:pos x="154" y="250"/>
              </a:cxn>
              <a:cxn ang="0">
                <a:pos x="232" y="143"/>
              </a:cxn>
              <a:cxn ang="0">
                <a:pos x="227" y="156"/>
              </a:cxn>
              <a:cxn ang="0">
                <a:pos x="144" y="161"/>
              </a:cxn>
              <a:cxn ang="0">
                <a:pos x="131" y="156"/>
              </a:cxn>
              <a:cxn ang="0">
                <a:pos x="125" y="72"/>
              </a:cxn>
              <a:cxn ang="0">
                <a:pos x="131" y="60"/>
              </a:cxn>
              <a:cxn ang="0">
                <a:pos x="144" y="54"/>
              </a:cxn>
              <a:cxn ang="0">
                <a:pos x="160" y="65"/>
              </a:cxn>
              <a:cxn ang="0">
                <a:pos x="214" y="125"/>
              </a:cxn>
              <a:cxn ang="0">
                <a:pos x="227" y="130"/>
              </a:cxn>
              <a:cxn ang="0">
                <a:pos x="232" y="143"/>
              </a:cxn>
            </a:cxnLst>
            <a:rect l="0" t="0" r="r" b="b"/>
            <a:pathLst>
              <a:path w="287" h="286">
                <a:moveTo>
                  <a:pt x="144" y="0"/>
                </a:moveTo>
                <a:lnTo>
                  <a:pt x="144" y="0"/>
                </a:lnTo>
                <a:lnTo>
                  <a:pt x="129" y="1"/>
                </a:lnTo>
                <a:lnTo>
                  <a:pt x="115" y="3"/>
                </a:lnTo>
                <a:lnTo>
                  <a:pt x="100" y="7"/>
                </a:lnTo>
                <a:lnTo>
                  <a:pt x="87" y="12"/>
                </a:lnTo>
                <a:lnTo>
                  <a:pt x="75" y="18"/>
                </a:lnTo>
                <a:lnTo>
                  <a:pt x="64" y="25"/>
                </a:lnTo>
                <a:lnTo>
                  <a:pt x="53" y="32"/>
                </a:lnTo>
                <a:lnTo>
                  <a:pt x="42" y="43"/>
                </a:lnTo>
                <a:lnTo>
                  <a:pt x="33" y="52"/>
                </a:lnTo>
                <a:lnTo>
                  <a:pt x="26" y="63"/>
                </a:lnTo>
                <a:lnTo>
                  <a:pt x="19" y="76"/>
                </a:lnTo>
                <a:lnTo>
                  <a:pt x="11" y="89"/>
                </a:lnTo>
                <a:lnTo>
                  <a:pt x="8" y="101"/>
                </a:lnTo>
                <a:lnTo>
                  <a:pt x="4" y="114"/>
                </a:lnTo>
                <a:lnTo>
                  <a:pt x="0" y="128"/>
                </a:lnTo>
                <a:lnTo>
                  <a:pt x="0" y="143"/>
                </a:lnTo>
                <a:lnTo>
                  <a:pt x="0" y="143"/>
                </a:lnTo>
                <a:lnTo>
                  <a:pt x="0" y="157"/>
                </a:lnTo>
                <a:lnTo>
                  <a:pt x="4" y="172"/>
                </a:lnTo>
                <a:lnTo>
                  <a:pt x="8" y="186"/>
                </a:lnTo>
                <a:lnTo>
                  <a:pt x="11" y="199"/>
                </a:lnTo>
                <a:lnTo>
                  <a:pt x="19" y="212"/>
                </a:lnTo>
                <a:lnTo>
                  <a:pt x="26" y="223"/>
                </a:lnTo>
                <a:lnTo>
                  <a:pt x="33" y="235"/>
                </a:lnTo>
                <a:lnTo>
                  <a:pt x="42" y="244"/>
                </a:lnTo>
                <a:lnTo>
                  <a:pt x="53" y="253"/>
                </a:lnTo>
                <a:lnTo>
                  <a:pt x="64" y="263"/>
                </a:lnTo>
                <a:lnTo>
                  <a:pt x="75" y="270"/>
                </a:lnTo>
                <a:lnTo>
                  <a:pt x="87" y="275"/>
                </a:lnTo>
                <a:lnTo>
                  <a:pt x="100" y="281"/>
                </a:lnTo>
                <a:lnTo>
                  <a:pt x="115" y="284"/>
                </a:lnTo>
                <a:lnTo>
                  <a:pt x="129" y="286"/>
                </a:lnTo>
                <a:lnTo>
                  <a:pt x="144" y="286"/>
                </a:lnTo>
                <a:lnTo>
                  <a:pt x="144" y="286"/>
                </a:lnTo>
                <a:lnTo>
                  <a:pt x="158" y="286"/>
                </a:lnTo>
                <a:lnTo>
                  <a:pt x="173" y="284"/>
                </a:lnTo>
                <a:lnTo>
                  <a:pt x="185" y="281"/>
                </a:lnTo>
                <a:lnTo>
                  <a:pt x="200" y="275"/>
                </a:lnTo>
                <a:lnTo>
                  <a:pt x="212" y="270"/>
                </a:lnTo>
                <a:lnTo>
                  <a:pt x="223" y="263"/>
                </a:lnTo>
                <a:lnTo>
                  <a:pt x="234" y="253"/>
                </a:lnTo>
                <a:lnTo>
                  <a:pt x="245" y="244"/>
                </a:lnTo>
                <a:lnTo>
                  <a:pt x="254" y="235"/>
                </a:lnTo>
                <a:lnTo>
                  <a:pt x="261" y="223"/>
                </a:lnTo>
                <a:lnTo>
                  <a:pt x="269" y="212"/>
                </a:lnTo>
                <a:lnTo>
                  <a:pt x="276" y="199"/>
                </a:lnTo>
                <a:lnTo>
                  <a:pt x="280" y="186"/>
                </a:lnTo>
                <a:lnTo>
                  <a:pt x="283" y="172"/>
                </a:lnTo>
                <a:lnTo>
                  <a:pt x="285" y="157"/>
                </a:lnTo>
                <a:lnTo>
                  <a:pt x="287" y="143"/>
                </a:lnTo>
                <a:lnTo>
                  <a:pt x="287" y="143"/>
                </a:lnTo>
                <a:lnTo>
                  <a:pt x="285" y="128"/>
                </a:lnTo>
                <a:lnTo>
                  <a:pt x="283" y="114"/>
                </a:lnTo>
                <a:lnTo>
                  <a:pt x="280" y="101"/>
                </a:lnTo>
                <a:lnTo>
                  <a:pt x="276" y="89"/>
                </a:lnTo>
                <a:lnTo>
                  <a:pt x="269" y="76"/>
                </a:lnTo>
                <a:lnTo>
                  <a:pt x="261" y="63"/>
                </a:lnTo>
                <a:lnTo>
                  <a:pt x="254" y="52"/>
                </a:lnTo>
                <a:lnTo>
                  <a:pt x="245" y="43"/>
                </a:lnTo>
                <a:lnTo>
                  <a:pt x="234" y="32"/>
                </a:lnTo>
                <a:lnTo>
                  <a:pt x="223" y="25"/>
                </a:lnTo>
                <a:lnTo>
                  <a:pt x="212" y="18"/>
                </a:lnTo>
                <a:lnTo>
                  <a:pt x="200" y="12"/>
                </a:lnTo>
                <a:lnTo>
                  <a:pt x="185" y="7"/>
                </a:lnTo>
                <a:lnTo>
                  <a:pt x="173" y="3"/>
                </a:lnTo>
                <a:lnTo>
                  <a:pt x="158" y="1"/>
                </a:lnTo>
                <a:lnTo>
                  <a:pt x="144" y="0"/>
                </a:lnTo>
                <a:lnTo>
                  <a:pt x="144" y="0"/>
                </a:lnTo>
                <a:close/>
                <a:moveTo>
                  <a:pt x="144" y="252"/>
                </a:moveTo>
                <a:lnTo>
                  <a:pt x="144" y="252"/>
                </a:lnTo>
                <a:lnTo>
                  <a:pt x="133" y="250"/>
                </a:lnTo>
                <a:lnTo>
                  <a:pt x="122" y="248"/>
                </a:lnTo>
                <a:lnTo>
                  <a:pt x="102" y="243"/>
                </a:lnTo>
                <a:lnTo>
                  <a:pt x="84" y="232"/>
                </a:lnTo>
                <a:lnTo>
                  <a:pt x="67" y="219"/>
                </a:lnTo>
                <a:lnTo>
                  <a:pt x="55" y="203"/>
                </a:lnTo>
                <a:lnTo>
                  <a:pt x="44" y="185"/>
                </a:lnTo>
                <a:lnTo>
                  <a:pt x="38" y="165"/>
                </a:lnTo>
                <a:lnTo>
                  <a:pt x="37" y="154"/>
                </a:lnTo>
                <a:lnTo>
                  <a:pt x="37" y="143"/>
                </a:lnTo>
                <a:lnTo>
                  <a:pt x="37" y="143"/>
                </a:lnTo>
                <a:lnTo>
                  <a:pt x="37" y="132"/>
                </a:lnTo>
                <a:lnTo>
                  <a:pt x="38" y="121"/>
                </a:lnTo>
                <a:lnTo>
                  <a:pt x="44" y="101"/>
                </a:lnTo>
                <a:lnTo>
                  <a:pt x="55" y="83"/>
                </a:lnTo>
                <a:lnTo>
                  <a:pt x="67" y="67"/>
                </a:lnTo>
                <a:lnTo>
                  <a:pt x="84" y="54"/>
                </a:lnTo>
                <a:lnTo>
                  <a:pt x="102" y="45"/>
                </a:lnTo>
                <a:lnTo>
                  <a:pt x="122" y="38"/>
                </a:lnTo>
                <a:lnTo>
                  <a:pt x="133" y="36"/>
                </a:lnTo>
                <a:lnTo>
                  <a:pt x="144" y="36"/>
                </a:lnTo>
                <a:lnTo>
                  <a:pt x="144" y="36"/>
                </a:lnTo>
                <a:lnTo>
                  <a:pt x="154" y="36"/>
                </a:lnTo>
                <a:lnTo>
                  <a:pt x="165" y="38"/>
                </a:lnTo>
                <a:lnTo>
                  <a:pt x="185" y="45"/>
                </a:lnTo>
                <a:lnTo>
                  <a:pt x="203" y="54"/>
                </a:lnTo>
                <a:lnTo>
                  <a:pt x="220" y="67"/>
                </a:lnTo>
                <a:lnTo>
                  <a:pt x="232" y="83"/>
                </a:lnTo>
                <a:lnTo>
                  <a:pt x="241" y="101"/>
                </a:lnTo>
                <a:lnTo>
                  <a:pt x="249" y="121"/>
                </a:lnTo>
                <a:lnTo>
                  <a:pt x="251" y="132"/>
                </a:lnTo>
                <a:lnTo>
                  <a:pt x="251" y="143"/>
                </a:lnTo>
                <a:lnTo>
                  <a:pt x="251" y="143"/>
                </a:lnTo>
                <a:lnTo>
                  <a:pt x="251" y="154"/>
                </a:lnTo>
                <a:lnTo>
                  <a:pt x="249" y="165"/>
                </a:lnTo>
                <a:lnTo>
                  <a:pt x="241" y="185"/>
                </a:lnTo>
                <a:lnTo>
                  <a:pt x="232" y="203"/>
                </a:lnTo>
                <a:lnTo>
                  <a:pt x="220" y="219"/>
                </a:lnTo>
                <a:lnTo>
                  <a:pt x="203" y="232"/>
                </a:lnTo>
                <a:lnTo>
                  <a:pt x="185" y="243"/>
                </a:lnTo>
                <a:lnTo>
                  <a:pt x="165" y="248"/>
                </a:lnTo>
                <a:lnTo>
                  <a:pt x="154" y="250"/>
                </a:lnTo>
                <a:lnTo>
                  <a:pt x="144" y="252"/>
                </a:lnTo>
                <a:lnTo>
                  <a:pt x="144" y="252"/>
                </a:lnTo>
                <a:close/>
                <a:moveTo>
                  <a:pt x="232" y="143"/>
                </a:moveTo>
                <a:lnTo>
                  <a:pt x="232" y="143"/>
                </a:lnTo>
                <a:lnTo>
                  <a:pt x="231" y="150"/>
                </a:lnTo>
                <a:lnTo>
                  <a:pt x="227" y="156"/>
                </a:lnTo>
                <a:lnTo>
                  <a:pt x="222" y="159"/>
                </a:lnTo>
                <a:lnTo>
                  <a:pt x="214" y="161"/>
                </a:lnTo>
                <a:lnTo>
                  <a:pt x="144" y="161"/>
                </a:lnTo>
                <a:lnTo>
                  <a:pt x="144" y="161"/>
                </a:lnTo>
                <a:lnTo>
                  <a:pt x="136" y="159"/>
                </a:lnTo>
                <a:lnTo>
                  <a:pt x="131" y="156"/>
                </a:lnTo>
                <a:lnTo>
                  <a:pt x="127" y="150"/>
                </a:lnTo>
                <a:lnTo>
                  <a:pt x="125" y="143"/>
                </a:lnTo>
                <a:lnTo>
                  <a:pt x="125" y="72"/>
                </a:lnTo>
                <a:lnTo>
                  <a:pt x="125" y="72"/>
                </a:lnTo>
                <a:lnTo>
                  <a:pt x="127" y="65"/>
                </a:lnTo>
                <a:lnTo>
                  <a:pt x="131" y="60"/>
                </a:lnTo>
                <a:lnTo>
                  <a:pt x="136" y="56"/>
                </a:lnTo>
                <a:lnTo>
                  <a:pt x="144" y="54"/>
                </a:lnTo>
                <a:lnTo>
                  <a:pt x="144" y="54"/>
                </a:lnTo>
                <a:lnTo>
                  <a:pt x="151" y="56"/>
                </a:lnTo>
                <a:lnTo>
                  <a:pt x="156" y="60"/>
                </a:lnTo>
                <a:lnTo>
                  <a:pt x="160" y="65"/>
                </a:lnTo>
                <a:lnTo>
                  <a:pt x="162" y="72"/>
                </a:lnTo>
                <a:lnTo>
                  <a:pt x="162" y="125"/>
                </a:lnTo>
                <a:lnTo>
                  <a:pt x="214" y="125"/>
                </a:lnTo>
                <a:lnTo>
                  <a:pt x="214" y="125"/>
                </a:lnTo>
                <a:lnTo>
                  <a:pt x="222" y="127"/>
                </a:lnTo>
                <a:lnTo>
                  <a:pt x="227" y="130"/>
                </a:lnTo>
                <a:lnTo>
                  <a:pt x="231" y="136"/>
                </a:lnTo>
                <a:lnTo>
                  <a:pt x="232" y="143"/>
                </a:lnTo>
                <a:lnTo>
                  <a:pt x="232" y="143"/>
                </a:lnTo>
                <a:close/>
              </a:path>
            </a:pathLst>
          </a:custGeom>
          <a:solidFill>
            <a:srgbClr val="537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3" name="Rectangle 29">
            <a:extLst>
              <a:ext uri="{FF2B5EF4-FFF2-40B4-BE49-F238E27FC236}">
                <a16:creationId xmlns:a16="http://schemas.microsoft.com/office/drawing/2014/main" id="{50DB222E-CF53-CC25-9F67-4B38798CFB46}"/>
              </a:ext>
            </a:extLst>
          </p:cNvPr>
          <p:cNvSpPr/>
          <p:nvPr/>
        </p:nvSpPr>
        <p:spPr>
          <a:xfrm>
            <a:off x="9334102" y="3190873"/>
            <a:ext cx="2190480" cy="47625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5" name="Rectangle 38">
            <a:extLst>
              <a:ext uri="{FF2B5EF4-FFF2-40B4-BE49-F238E27FC236}">
                <a16:creationId xmlns:a16="http://schemas.microsoft.com/office/drawing/2014/main" id="{E2513D2B-9387-607E-B591-9A9898E1FF03}"/>
              </a:ext>
            </a:extLst>
          </p:cNvPr>
          <p:cNvSpPr/>
          <p:nvPr/>
        </p:nvSpPr>
        <p:spPr>
          <a:xfrm>
            <a:off x="11238867" y="2905121"/>
            <a:ext cx="285715" cy="28575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0" name="Rectangle 48">
            <a:extLst>
              <a:ext uri="{FF2B5EF4-FFF2-40B4-BE49-F238E27FC236}">
                <a16:creationId xmlns:a16="http://schemas.microsoft.com/office/drawing/2014/main" id="{3C9A36DA-8EE9-4685-1B48-DF7F4EF763BE}"/>
              </a:ext>
            </a:extLst>
          </p:cNvPr>
          <p:cNvSpPr/>
          <p:nvPr/>
        </p:nvSpPr>
        <p:spPr>
          <a:xfrm>
            <a:off x="9944467" y="3263443"/>
            <a:ext cx="9925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Freeform 60">
            <a:extLst>
              <a:ext uri="{FF2B5EF4-FFF2-40B4-BE49-F238E27FC236}">
                <a16:creationId xmlns:a16="http://schemas.microsoft.com/office/drawing/2014/main" id="{BD2A1CDC-8FA1-4C49-7673-D7C955C5ABC8}"/>
              </a:ext>
            </a:extLst>
          </p:cNvPr>
          <p:cNvSpPr>
            <a:spLocks noEditPoints="1"/>
          </p:cNvSpPr>
          <p:nvPr/>
        </p:nvSpPr>
        <p:spPr bwMode="auto">
          <a:xfrm>
            <a:off x="10191246" y="4238630"/>
            <a:ext cx="526955" cy="530731"/>
          </a:xfrm>
          <a:custGeom>
            <a:avLst/>
            <a:gdLst/>
            <a:ahLst/>
            <a:cxnLst>
              <a:cxn ang="0">
                <a:pos x="18" y="0"/>
              </a:cxn>
              <a:cxn ang="0">
                <a:pos x="11" y="2"/>
              </a:cxn>
              <a:cxn ang="0">
                <a:pos x="0" y="11"/>
              </a:cxn>
              <a:cxn ang="0">
                <a:pos x="0" y="269"/>
              </a:cxn>
              <a:cxn ang="0">
                <a:pos x="0" y="276"/>
              </a:cxn>
              <a:cxn ang="0">
                <a:pos x="11" y="285"/>
              </a:cxn>
              <a:cxn ang="0">
                <a:pos x="267" y="287"/>
              </a:cxn>
              <a:cxn ang="0">
                <a:pos x="274" y="285"/>
              </a:cxn>
              <a:cxn ang="0">
                <a:pos x="283" y="276"/>
              </a:cxn>
              <a:cxn ang="0">
                <a:pos x="285" y="19"/>
              </a:cxn>
              <a:cxn ang="0">
                <a:pos x="283" y="11"/>
              </a:cxn>
              <a:cxn ang="0">
                <a:pos x="274" y="2"/>
              </a:cxn>
              <a:cxn ang="0">
                <a:pos x="267" y="0"/>
              </a:cxn>
              <a:cxn ang="0">
                <a:pos x="18" y="269"/>
              </a:cxn>
              <a:cxn ang="0">
                <a:pos x="53" y="233"/>
              </a:cxn>
              <a:cxn ang="0">
                <a:pos x="53" y="198"/>
              </a:cxn>
              <a:cxn ang="0">
                <a:pos x="18" y="162"/>
              </a:cxn>
              <a:cxn ang="0">
                <a:pos x="53" y="198"/>
              </a:cxn>
              <a:cxn ang="0">
                <a:pos x="18" y="126"/>
              </a:cxn>
              <a:cxn ang="0">
                <a:pos x="53" y="91"/>
              </a:cxn>
              <a:cxn ang="0">
                <a:pos x="53" y="55"/>
              </a:cxn>
              <a:cxn ang="0">
                <a:pos x="18" y="19"/>
              </a:cxn>
              <a:cxn ang="0">
                <a:pos x="53" y="55"/>
              </a:cxn>
              <a:cxn ang="0">
                <a:pos x="71" y="269"/>
              </a:cxn>
              <a:cxn ang="0">
                <a:pos x="214" y="180"/>
              </a:cxn>
              <a:cxn ang="0">
                <a:pos x="214" y="162"/>
              </a:cxn>
              <a:cxn ang="0">
                <a:pos x="71" y="19"/>
              </a:cxn>
              <a:cxn ang="0">
                <a:pos x="214" y="162"/>
              </a:cxn>
              <a:cxn ang="0">
                <a:pos x="232" y="269"/>
              </a:cxn>
              <a:cxn ang="0">
                <a:pos x="267" y="233"/>
              </a:cxn>
              <a:cxn ang="0">
                <a:pos x="267" y="198"/>
              </a:cxn>
              <a:cxn ang="0">
                <a:pos x="232" y="162"/>
              </a:cxn>
              <a:cxn ang="0">
                <a:pos x="267" y="198"/>
              </a:cxn>
              <a:cxn ang="0">
                <a:pos x="232" y="126"/>
              </a:cxn>
              <a:cxn ang="0">
                <a:pos x="267" y="91"/>
              </a:cxn>
              <a:cxn ang="0">
                <a:pos x="267" y="55"/>
              </a:cxn>
              <a:cxn ang="0">
                <a:pos x="232" y="19"/>
              </a:cxn>
              <a:cxn ang="0">
                <a:pos x="267" y="55"/>
              </a:cxn>
            </a:cxnLst>
            <a:rect l="0" t="0" r="r" b="b"/>
            <a:pathLst>
              <a:path w="285" h="287">
                <a:moveTo>
                  <a:pt x="267" y="0"/>
                </a:moveTo>
                <a:lnTo>
                  <a:pt x="18" y="0"/>
                </a:lnTo>
                <a:lnTo>
                  <a:pt x="18" y="0"/>
                </a:lnTo>
                <a:lnTo>
                  <a:pt x="11" y="2"/>
                </a:lnTo>
                <a:lnTo>
                  <a:pt x="6" y="6"/>
                </a:lnTo>
                <a:lnTo>
                  <a:pt x="0" y="11"/>
                </a:lnTo>
                <a:lnTo>
                  <a:pt x="0" y="19"/>
                </a:lnTo>
                <a:lnTo>
                  <a:pt x="0" y="269"/>
                </a:lnTo>
                <a:lnTo>
                  <a:pt x="0" y="269"/>
                </a:lnTo>
                <a:lnTo>
                  <a:pt x="0" y="276"/>
                </a:lnTo>
                <a:lnTo>
                  <a:pt x="6" y="281"/>
                </a:lnTo>
                <a:lnTo>
                  <a:pt x="11" y="285"/>
                </a:lnTo>
                <a:lnTo>
                  <a:pt x="18" y="287"/>
                </a:lnTo>
                <a:lnTo>
                  <a:pt x="267" y="287"/>
                </a:lnTo>
                <a:lnTo>
                  <a:pt x="267" y="287"/>
                </a:lnTo>
                <a:lnTo>
                  <a:pt x="274" y="285"/>
                </a:lnTo>
                <a:lnTo>
                  <a:pt x="279" y="281"/>
                </a:lnTo>
                <a:lnTo>
                  <a:pt x="283" y="276"/>
                </a:lnTo>
                <a:lnTo>
                  <a:pt x="285" y="269"/>
                </a:lnTo>
                <a:lnTo>
                  <a:pt x="285" y="19"/>
                </a:lnTo>
                <a:lnTo>
                  <a:pt x="285" y="19"/>
                </a:lnTo>
                <a:lnTo>
                  <a:pt x="283" y="11"/>
                </a:lnTo>
                <a:lnTo>
                  <a:pt x="279" y="6"/>
                </a:lnTo>
                <a:lnTo>
                  <a:pt x="274" y="2"/>
                </a:lnTo>
                <a:lnTo>
                  <a:pt x="267" y="0"/>
                </a:lnTo>
                <a:lnTo>
                  <a:pt x="267" y="0"/>
                </a:lnTo>
                <a:close/>
                <a:moveTo>
                  <a:pt x="53" y="269"/>
                </a:moveTo>
                <a:lnTo>
                  <a:pt x="18" y="269"/>
                </a:lnTo>
                <a:lnTo>
                  <a:pt x="18" y="233"/>
                </a:lnTo>
                <a:lnTo>
                  <a:pt x="53" y="233"/>
                </a:lnTo>
                <a:lnTo>
                  <a:pt x="53" y="269"/>
                </a:lnTo>
                <a:close/>
                <a:moveTo>
                  <a:pt x="53" y="198"/>
                </a:moveTo>
                <a:lnTo>
                  <a:pt x="18" y="198"/>
                </a:lnTo>
                <a:lnTo>
                  <a:pt x="18" y="162"/>
                </a:lnTo>
                <a:lnTo>
                  <a:pt x="53" y="162"/>
                </a:lnTo>
                <a:lnTo>
                  <a:pt x="53" y="198"/>
                </a:lnTo>
                <a:close/>
                <a:moveTo>
                  <a:pt x="53" y="126"/>
                </a:moveTo>
                <a:lnTo>
                  <a:pt x="18" y="126"/>
                </a:lnTo>
                <a:lnTo>
                  <a:pt x="18" y="91"/>
                </a:lnTo>
                <a:lnTo>
                  <a:pt x="53" y="91"/>
                </a:lnTo>
                <a:lnTo>
                  <a:pt x="53" y="126"/>
                </a:lnTo>
                <a:close/>
                <a:moveTo>
                  <a:pt x="53" y="55"/>
                </a:moveTo>
                <a:lnTo>
                  <a:pt x="18" y="55"/>
                </a:lnTo>
                <a:lnTo>
                  <a:pt x="18" y="19"/>
                </a:lnTo>
                <a:lnTo>
                  <a:pt x="53" y="19"/>
                </a:lnTo>
                <a:lnTo>
                  <a:pt x="53" y="55"/>
                </a:lnTo>
                <a:close/>
                <a:moveTo>
                  <a:pt x="214" y="269"/>
                </a:moveTo>
                <a:lnTo>
                  <a:pt x="71" y="269"/>
                </a:lnTo>
                <a:lnTo>
                  <a:pt x="71" y="180"/>
                </a:lnTo>
                <a:lnTo>
                  <a:pt x="214" y="180"/>
                </a:lnTo>
                <a:lnTo>
                  <a:pt x="214" y="269"/>
                </a:lnTo>
                <a:close/>
                <a:moveTo>
                  <a:pt x="214" y="162"/>
                </a:moveTo>
                <a:lnTo>
                  <a:pt x="71" y="162"/>
                </a:lnTo>
                <a:lnTo>
                  <a:pt x="71" y="19"/>
                </a:lnTo>
                <a:lnTo>
                  <a:pt x="214" y="19"/>
                </a:lnTo>
                <a:lnTo>
                  <a:pt x="214" y="162"/>
                </a:lnTo>
                <a:close/>
                <a:moveTo>
                  <a:pt x="267" y="269"/>
                </a:moveTo>
                <a:lnTo>
                  <a:pt x="232" y="269"/>
                </a:lnTo>
                <a:lnTo>
                  <a:pt x="232" y="233"/>
                </a:lnTo>
                <a:lnTo>
                  <a:pt x="267" y="233"/>
                </a:lnTo>
                <a:lnTo>
                  <a:pt x="267" y="269"/>
                </a:lnTo>
                <a:close/>
                <a:moveTo>
                  <a:pt x="267" y="198"/>
                </a:moveTo>
                <a:lnTo>
                  <a:pt x="232" y="198"/>
                </a:lnTo>
                <a:lnTo>
                  <a:pt x="232" y="162"/>
                </a:lnTo>
                <a:lnTo>
                  <a:pt x="267" y="162"/>
                </a:lnTo>
                <a:lnTo>
                  <a:pt x="267" y="198"/>
                </a:lnTo>
                <a:close/>
                <a:moveTo>
                  <a:pt x="267" y="126"/>
                </a:moveTo>
                <a:lnTo>
                  <a:pt x="232" y="126"/>
                </a:lnTo>
                <a:lnTo>
                  <a:pt x="232" y="91"/>
                </a:lnTo>
                <a:lnTo>
                  <a:pt x="267" y="91"/>
                </a:lnTo>
                <a:lnTo>
                  <a:pt x="267" y="126"/>
                </a:lnTo>
                <a:close/>
                <a:moveTo>
                  <a:pt x="267" y="55"/>
                </a:moveTo>
                <a:lnTo>
                  <a:pt x="232" y="55"/>
                </a:lnTo>
                <a:lnTo>
                  <a:pt x="232" y="19"/>
                </a:lnTo>
                <a:lnTo>
                  <a:pt x="267" y="19"/>
                </a:lnTo>
                <a:lnTo>
                  <a:pt x="267" y="55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8" name="Rectangle 33">
            <a:extLst>
              <a:ext uri="{FF2B5EF4-FFF2-40B4-BE49-F238E27FC236}">
                <a16:creationId xmlns:a16="http://schemas.microsoft.com/office/drawing/2014/main" id="{F0ACB528-1BF4-C6BA-FD4C-1551A50D073A}"/>
              </a:ext>
            </a:extLst>
          </p:cNvPr>
          <p:cNvSpPr/>
          <p:nvPr/>
        </p:nvSpPr>
        <p:spPr>
          <a:xfrm>
            <a:off x="572181" y="3190873"/>
            <a:ext cx="2190480" cy="476253"/>
          </a:xfrm>
          <a:prstGeom prst="rect">
            <a:avLst/>
          </a:prstGeom>
          <a:solidFill>
            <a:srgbClr val="92B5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9" name="Rectangle 34">
            <a:extLst>
              <a:ext uri="{FF2B5EF4-FFF2-40B4-BE49-F238E27FC236}">
                <a16:creationId xmlns:a16="http://schemas.microsoft.com/office/drawing/2014/main" id="{810E280B-4028-B690-34BD-3217ED5637BC}"/>
              </a:ext>
            </a:extLst>
          </p:cNvPr>
          <p:cNvSpPr/>
          <p:nvPr/>
        </p:nvSpPr>
        <p:spPr>
          <a:xfrm>
            <a:off x="2476946" y="2905121"/>
            <a:ext cx="285715" cy="285752"/>
          </a:xfrm>
          <a:prstGeom prst="rect">
            <a:avLst/>
          </a:prstGeom>
          <a:solidFill>
            <a:srgbClr val="92B5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BC83A4C0-9DE0-D09D-E98F-2B2C7DB32F01}"/>
              </a:ext>
            </a:extLst>
          </p:cNvPr>
          <p:cNvSpPr/>
          <p:nvPr/>
        </p:nvSpPr>
        <p:spPr>
          <a:xfrm>
            <a:off x="1182545" y="3263444"/>
            <a:ext cx="9925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Freeform 111">
            <a:extLst>
              <a:ext uri="{FF2B5EF4-FFF2-40B4-BE49-F238E27FC236}">
                <a16:creationId xmlns:a16="http://schemas.microsoft.com/office/drawing/2014/main" id="{F3CCAB84-96CA-475C-1F8B-8D9F03B58282}"/>
              </a:ext>
            </a:extLst>
          </p:cNvPr>
          <p:cNvSpPr>
            <a:spLocks noEditPoints="1"/>
          </p:cNvSpPr>
          <p:nvPr/>
        </p:nvSpPr>
        <p:spPr bwMode="auto">
          <a:xfrm>
            <a:off x="1334087" y="4238631"/>
            <a:ext cx="519532" cy="523312"/>
          </a:xfrm>
          <a:custGeom>
            <a:avLst/>
            <a:gdLst/>
            <a:ahLst/>
            <a:cxnLst>
              <a:cxn ang="0">
                <a:pos x="36" y="38"/>
              </a:cxn>
              <a:cxn ang="0">
                <a:pos x="5" y="38"/>
              </a:cxn>
              <a:cxn ang="0">
                <a:pos x="0" y="45"/>
              </a:cxn>
              <a:cxn ang="0">
                <a:pos x="0" y="69"/>
              </a:cxn>
              <a:cxn ang="0">
                <a:pos x="9" y="74"/>
              </a:cxn>
              <a:cxn ang="0">
                <a:pos x="9" y="94"/>
              </a:cxn>
              <a:cxn ang="0">
                <a:pos x="1" y="96"/>
              </a:cxn>
              <a:cxn ang="0">
                <a:pos x="0" y="121"/>
              </a:cxn>
              <a:cxn ang="0">
                <a:pos x="1" y="128"/>
              </a:cxn>
              <a:cxn ang="0">
                <a:pos x="36" y="130"/>
              </a:cxn>
              <a:cxn ang="0">
                <a:pos x="9" y="150"/>
              </a:cxn>
              <a:cxn ang="0">
                <a:pos x="0" y="156"/>
              </a:cxn>
              <a:cxn ang="0">
                <a:pos x="0" y="177"/>
              </a:cxn>
              <a:cxn ang="0">
                <a:pos x="5" y="186"/>
              </a:cxn>
              <a:cxn ang="0">
                <a:pos x="36" y="206"/>
              </a:cxn>
              <a:cxn ang="0">
                <a:pos x="5" y="206"/>
              </a:cxn>
              <a:cxn ang="0">
                <a:pos x="0" y="215"/>
              </a:cxn>
              <a:cxn ang="0">
                <a:pos x="0" y="237"/>
              </a:cxn>
              <a:cxn ang="0">
                <a:pos x="9" y="243"/>
              </a:cxn>
              <a:cxn ang="0">
                <a:pos x="262" y="281"/>
              </a:cxn>
              <a:cxn ang="0">
                <a:pos x="275" y="275"/>
              </a:cxn>
              <a:cxn ang="0">
                <a:pos x="281" y="18"/>
              </a:cxn>
              <a:cxn ang="0">
                <a:pos x="275" y="5"/>
              </a:cxn>
              <a:cxn ang="0">
                <a:pos x="262" y="0"/>
              </a:cxn>
              <a:cxn ang="0">
                <a:pos x="56" y="243"/>
              </a:cxn>
              <a:cxn ang="0">
                <a:pos x="69" y="243"/>
              </a:cxn>
              <a:cxn ang="0">
                <a:pos x="74" y="234"/>
              </a:cxn>
              <a:cxn ang="0">
                <a:pos x="74" y="212"/>
              </a:cxn>
              <a:cxn ang="0">
                <a:pos x="65" y="206"/>
              </a:cxn>
              <a:cxn ang="0">
                <a:pos x="65" y="186"/>
              </a:cxn>
              <a:cxn ang="0">
                <a:pos x="72" y="185"/>
              </a:cxn>
              <a:cxn ang="0">
                <a:pos x="74" y="159"/>
              </a:cxn>
              <a:cxn ang="0">
                <a:pos x="72" y="152"/>
              </a:cxn>
              <a:cxn ang="0">
                <a:pos x="56" y="150"/>
              </a:cxn>
              <a:cxn ang="0">
                <a:pos x="65" y="130"/>
              </a:cxn>
              <a:cxn ang="0">
                <a:pos x="74" y="125"/>
              </a:cxn>
              <a:cxn ang="0">
                <a:pos x="74" y="103"/>
              </a:cxn>
              <a:cxn ang="0">
                <a:pos x="69" y="94"/>
              </a:cxn>
              <a:cxn ang="0">
                <a:pos x="56" y="74"/>
              </a:cxn>
              <a:cxn ang="0">
                <a:pos x="69" y="74"/>
              </a:cxn>
              <a:cxn ang="0">
                <a:pos x="74" y="65"/>
              </a:cxn>
              <a:cxn ang="0">
                <a:pos x="74" y="41"/>
              </a:cxn>
              <a:cxn ang="0">
                <a:pos x="65" y="38"/>
              </a:cxn>
              <a:cxn ang="0">
                <a:pos x="92" y="18"/>
              </a:cxn>
            </a:cxnLst>
            <a:rect l="0" t="0" r="r" b="b"/>
            <a:pathLst>
              <a:path w="281" h="281">
                <a:moveTo>
                  <a:pt x="262" y="0"/>
                </a:moveTo>
                <a:lnTo>
                  <a:pt x="36" y="0"/>
                </a:lnTo>
                <a:lnTo>
                  <a:pt x="36" y="38"/>
                </a:lnTo>
                <a:lnTo>
                  <a:pt x="9" y="38"/>
                </a:lnTo>
                <a:lnTo>
                  <a:pt x="9" y="38"/>
                </a:lnTo>
                <a:lnTo>
                  <a:pt x="5" y="38"/>
                </a:lnTo>
                <a:lnTo>
                  <a:pt x="1" y="40"/>
                </a:lnTo>
                <a:lnTo>
                  <a:pt x="0" y="41"/>
                </a:lnTo>
                <a:lnTo>
                  <a:pt x="0" y="45"/>
                </a:lnTo>
                <a:lnTo>
                  <a:pt x="0" y="65"/>
                </a:lnTo>
                <a:lnTo>
                  <a:pt x="0" y="65"/>
                </a:lnTo>
                <a:lnTo>
                  <a:pt x="0" y="69"/>
                </a:lnTo>
                <a:lnTo>
                  <a:pt x="1" y="72"/>
                </a:lnTo>
                <a:lnTo>
                  <a:pt x="5" y="74"/>
                </a:lnTo>
                <a:lnTo>
                  <a:pt x="9" y="74"/>
                </a:lnTo>
                <a:lnTo>
                  <a:pt x="36" y="74"/>
                </a:lnTo>
                <a:lnTo>
                  <a:pt x="36" y="94"/>
                </a:lnTo>
                <a:lnTo>
                  <a:pt x="9" y="94"/>
                </a:lnTo>
                <a:lnTo>
                  <a:pt x="9" y="94"/>
                </a:lnTo>
                <a:lnTo>
                  <a:pt x="5" y="94"/>
                </a:lnTo>
                <a:lnTo>
                  <a:pt x="1" y="96"/>
                </a:lnTo>
                <a:lnTo>
                  <a:pt x="0" y="99"/>
                </a:lnTo>
                <a:lnTo>
                  <a:pt x="0" y="103"/>
                </a:lnTo>
                <a:lnTo>
                  <a:pt x="0" y="121"/>
                </a:lnTo>
                <a:lnTo>
                  <a:pt x="0" y="121"/>
                </a:lnTo>
                <a:lnTo>
                  <a:pt x="0" y="125"/>
                </a:lnTo>
                <a:lnTo>
                  <a:pt x="1" y="128"/>
                </a:lnTo>
                <a:lnTo>
                  <a:pt x="5" y="130"/>
                </a:lnTo>
                <a:lnTo>
                  <a:pt x="9" y="130"/>
                </a:lnTo>
                <a:lnTo>
                  <a:pt x="36" y="130"/>
                </a:lnTo>
                <a:lnTo>
                  <a:pt x="36" y="150"/>
                </a:lnTo>
                <a:lnTo>
                  <a:pt x="9" y="150"/>
                </a:lnTo>
                <a:lnTo>
                  <a:pt x="9" y="150"/>
                </a:lnTo>
                <a:lnTo>
                  <a:pt x="5" y="150"/>
                </a:lnTo>
                <a:lnTo>
                  <a:pt x="1" y="152"/>
                </a:lnTo>
                <a:lnTo>
                  <a:pt x="0" y="156"/>
                </a:lnTo>
                <a:lnTo>
                  <a:pt x="0" y="159"/>
                </a:lnTo>
                <a:lnTo>
                  <a:pt x="0" y="177"/>
                </a:lnTo>
                <a:lnTo>
                  <a:pt x="0" y="177"/>
                </a:lnTo>
                <a:lnTo>
                  <a:pt x="0" y="181"/>
                </a:lnTo>
                <a:lnTo>
                  <a:pt x="1" y="185"/>
                </a:lnTo>
                <a:lnTo>
                  <a:pt x="5" y="186"/>
                </a:lnTo>
                <a:lnTo>
                  <a:pt x="9" y="186"/>
                </a:lnTo>
                <a:lnTo>
                  <a:pt x="36" y="186"/>
                </a:lnTo>
                <a:lnTo>
                  <a:pt x="36" y="206"/>
                </a:lnTo>
                <a:lnTo>
                  <a:pt x="9" y="206"/>
                </a:lnTo>
                <a:lnTo>
                  <a:pt x="9" y="206"/>
                </a:lnTo>
                <a:lnTo>
                  <a:pt x="5" y="206"/>
                </a:lnTo>
                <a:lnTo>
                  <a:pt x="1" y="208"/>
                </a:lnTo>
                <a:lnTo>
                  <a:pt x="0" y="212"/>
                </a:lnTo>
                <a:lnTo>
                  <a:pt x="0" y="215"/>
                </a:lnTo>
                <a:lnTo>
                  <a:pt x="0" y="234"/>
                </a:lnTo>
                <a:lnTo>
                  <a:pt x="0" y="234"/>
                </a:lnTo>
                <a:lnTo>
                  <a:pt x="0" y="237"/>
                </a:lnTo>
                <a:lnTo>
                  <a:pt x="1" y="241"/>
                </a:lnTo>
                <a:lnTo>
                  <a:pt x="5" y="243"/>
                </a:lnTo>
                <a:lnTo>
                  <a:pt x="9" y="243"/>
                </a:lnTo>
                <a:lnTo>
                  <a:pt x="36" y="243"/>
                </a:lnTo>
                <a:lnTo>
                  <a:pt x="36" y="281"/>
                </a:lnTo>
                <a:lnTo>
                  <a:pt x="262" y="281"/>
                </a:lnTo>
                <a:lnTo>
                  <a:pt x="262" y="281"/>
                </a:lnTo>
                <a:lnTo>
                  <a:pt x="270" y="279"/>
                </a:lnTo>
                <a:lnTo>
                  <a:pt x="275" y="275"/>
                </a:lnTo>
                <a:lnTo>
                  <a:pt x="279" y="270"/>
                </a:lnTo>
                <a:lnTo>
                  <a:pt x="281" y="261"/>
                </a:lnTo>
                <a:lnTo>
                  <a:pt x="281" y="18"/>
                </a:lnTo>
                <a:lnTo>
                  <a:pt x="281" y="18"/>
                </a:lnTo>
                <a:lnTo>
                  <a:pt x="279" y="11"/>
                </a:lnTo>
                <a:lnTo>
                  <a:pt x="275" y="5"/>
                </a:lnTo>
                <a:lnTo>
                  <a:pt x="270" y="1"/>
                </a:lnTo>
                <a:lnTo>
                  <a:pt x="262" y="0"/>
                </a:lnTo>
                <a:lnTo>
                  <a:pt x="262" y="0"/>
                </a:lnTo>
                <a:close/>
                <a:moveTo>
                  <a:pt x="92" y="263"/>
                </a:moveTo>
                <a:lnTo>
                  <a:pt x="56" y="263"/>
                </a:lnTo>
                <a:lnTo>
                  <a:pt x="56" y="243"/>
                </a:lnTo>
                <a:lnTo>
                  <a:pt x="65" y="243"/>
                </a:lnTo>
                <a:lnTo>
                  <a:pt x="65" y="243"/>
                </a:lnTo>
                <a:lnTo>
                  <a:pt x="69" y="243"/>
                </a:lnTo>
                <a:lnTo>
                  <a:pt x="72" y="241"/>
                </a:lnTo>
                <a:lnTo>
                  <a:pt x="74" y="237"/>
                </a:lnTo>
                <a:lnTo>
                  <a:pt x="74" y="234"/>
                </a:lnTo>
                <a:lnTo>
                  <a:pt x="74" y="215"/>
                </a:lnTo>
                <a:lnTo>
                  <a:pt x="74" y="215"/>
                </a:lnTo>
                <a:lnTo>
                  <a:pt x="74" y="212"/>
                </a:lnTo>
                <a:lnTo>
                  <a:pt x="72" y="208"/>
                </a:lnTo>
                <a:lnTo>
                  <a:pt x="69" y="206"/>
                </a:lnTo>
                <a:lnTo>
                  <a:pt x="65" y="206"/>
                </a:lnTo>
                <a:lnTo>
                  <a:pt x="56" y="206"/>
                </a:lnTo>
                <a:lnTo>
                  <a:pt x="56" y="186"/>
                </a:lnTo>
                <a:lnTo>
                  <a:pt x="65" y="186"/>
                </a:lnTo>
                <a:lnTo>
                  <a:pt x="65" y="186"/>
                </a:lnTo>
                <a:lnTo>
                  <a:pt x="69" y="186"/>
                </a:lnTo>
                <a:lnTo>
                  <a:pt x="72" y="185"/>
                </a:lnTo>
                <a:lnTo>
                  <a:pt x="74" y="181"/>
                </a:lnTo>
                <a:lnTo>
                  <a:pt x="74" y="177"/>
                </a:lnTo>
                <a:lnTo>
                  <a:pt x="74" y="159"/>
                </a:lnTo>
                <a:lnTo>
                  <a:pt x="74" y="159"/>
                </a:lnTo>
                <a:lnTo>
                  <a:pt x="74" y="156"/>
                </a:lnTo>
                <a:lnTo>
                  <a:pt x="72" y="152"/>
                </a:lnTo>
                <a:lnTo>
                  <a:pt x="69" y="150"/>
                </a:lnTo>
                <a:lnTo>
                  <a:pt x="65" y="150"/>
                </a:lnTo>
                <a:lnTo>
                  <a:pt x="56" y="150"/>
                </a:lnTo>
                <a:lnTo>
                  <a:pt x="56" y="130"/>
                </a:lnTo>
                <a:lnTo>
                  <a:pt x="65" y="130"/>
                </a:lnTo>
                <a:lnTo>
                  <a:pt x="65" y="130"/>
                </a:lnTo>
                <a:lnTo>
                  <a:pt x="69" y="130"/>
                </a:lnTo>
                <a:lnTo>
                  <a:pt x="72" y="128"/>
                </a:lnTo>
                <a:lnTo>
                  <a:pt x="74" y="125"/>
                </a:lnTo>
                <a:lnTo>
                  <a:pt x="74" y="121"/>
                </a:lnTo>
                <a:lnTo>
                  <a:pt x="74" y="103"/>
                </a:lnTo>
                <a:lnTo>
                  <a:pt x="74" y="103"/>
                </a:lnTo>
                <a:lnTo>
                  <a:pt x="74" y="99"/>
                </a:lnTo>
                <a:lnTo>
                  <a:pt x="72" y="96"/>
                </a:lnTo>
                <a:lnTo>
                  <a:pt x="69" y="94"/>
                </a:lnTo>
                <a:lnTo>
                  <a:pt x="65" y="94"/>
                </a:lnTo>
                <a:lnTo>
                  <a:pt x="56" y="94"/>
                </a:lnTo>
                <a:lnTo>
                  <a:pt x="56" y="74"/>
                </a:lnTo>
                <a:lnTo>
                  <a:pt x="65" y="74"/>
                </a:lnTo>
                <a:lnTo>
                  <a:pt x="65" y="74"/>
                </a:lnTo>
                <a:lnTo>
                  <a:pt x="69" y="74"/>
                </a:lnTo>
                <a:lnTo>
                  <a:pt x="72" y="72"/>
                </a:lnTo>
                <a:lnTo>
                  <a:pt x="74" y="69"/>
                </a:lnTo>
                <a:lnTo>
                  <a:pt x="74" y="65"/>
                </a:lnTo>
                <a:lnTo>
                  <a:pt x="74" y="45"/>
                </a:lnTo>
                <a:lnTo>
                  <a:pt x="74" y="45"/>
                </a:lnTo>
                <a:lnTo>
                  <a:pt x="74" y="41"/>
                </a:lnTo>
                <a:lnTo>
                  <a:pt x="72" y="40"/>
                </a:lnTo>
                <a:lnTo>
                  <a:pt x="69" y="38"/>
                </a:lnTo>
                <a:lnTo>
                  <a:pt x="65" y="38"/>
                </a:lnTo>
                <a:lnTo>
                  <a:pt x="56" y="38"/>
                </a:lnTo>
                <a:lnTo>
                  <a:pt x="56" y="18"/>
                </a:lnTo>
                <a:lnTo>
                  <a:pt x="92" y="18"/>
                </a:lnTo>
                <a:lnTo>
                  <a:pt x="92" y="263"/>
                </a:lnTo>
                <a:close/>
              </a:path>
            </a:pathLst>
          </a:custGeom>
          <a:solidFill>
            <a:srgbClr val="92B5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EF253E4A-C38C-7137-6AB5-B271E2F2268D}"/>
              </a:ext>
            </a:extLst>
          </p:cNvPr>
          <p:cNvGrpSpPr/>
          <p:nvPr/>
        </p:nvGrpSpPr>
        <p:grpSpPr>
          <a:xfrm>
            <a:off x="240276" y="1847846"/>
            <a:ext cx="2682911" cy="798380"/>
            <a:chOff x="444500" y="1886576"/>
            <a:chExt cx="2682911" cy="798380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6ACFC282-9350-CE5F-6528-D9A375DC6766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74DBDE13-6619-2406-1850-6DD787771DC8}"/>
                </a:ext>
              </a:extLst>
            </p:cNvPr>
            <p:cNvSpPr txBox="1"/>
            <p:nvPr/>
          </p:nvSpPr>
          <p:spPr>
            <a:xfrm>
              <a:off x="1108110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754404F0-D5CB-3B38-7DC6-6B178AAB325D}"/>
              </a:ext>
            </a:extLst>
          </p:cNvPr>
          <p:cNvGrpSpPr/>
          <p:nvPr/>
        </p:nvGrpSpPr>
        <p:grpSpPr>
          <a:xfrm>
            <a:off x="4495141" y="1847846"/>
            <a:ext cx="2682911" cy="798380"/>
            <a:chOff x="444500" y="1886576"/>
            <a:chExt cx="2682911" cy="798380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0D64CED4-AC42-E306-3FE0-BB0CF5794528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173FDBAA-5C40-130E-10FE-EEEC6DC03392}"/>
                </a:ext>
              </a:extLst>
            </p:cNvPr>
            <p:cNvSpPr txBox="1"/>
            <p:nvPr/>
          </p:nvSpPr>
          <p:spPr>
            <a:xfrm>
              <a:off x="1108110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643E01C3-9B08-8E9D-4B2C-006FBF8A90E6}"/>
              </a:ext>
            </a:extLst>
          </p:cNvPr>
          <p:cNvGrpSpPr/>
          <p:nvPr/>
        </p:nvGrpSpPr>
        <p:grpSpPr>
          <a:xfrm>
            <a:off x="8849790" y="1847846"/>
            <a:ext cx="2682911" cy="798380"/>
            <a:chOff x="444500" y="1886576"/>
            <a:chExt cx="2682911" cy="798380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993DE582-82D5-8B83-B683-DB57A2462559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8E772868-8901-6AC4-65BF-1C2BFC4A6A40}"/>
                </a:ext>
              </a:extLst>
            </p:cNvPr>
            <p:cNvSpPr txBox="1"/>
            <p:nvPr/>
          </p:nvSpPr>
          <p:spPr>
            <a:xfrm>
              <a:off x="1108110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38D83FE0-D60A-087D-0E55-D7DD1FA8365C}"/>
              </a:ext>
            </a:extLst>
          </p:cNvPr>
          <p:cNvGrpSpPr/>
          <p:nvPr/>
        </p:nvGrpSpPr>
        <p:grpSpPr>
          <a:xfrm>
            <a:off x="2047876" y="4269601"/>
            <a:ext cx="2979574" cy="1025109"/>
            <a:chOff x="147838" y="1886576"/>
            <a:chExt cx="2979574" cy="1025109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33B02376-2415-3DDE-9A11-1B2FA9D267A2}"/>
                </a:ext>
              </a:extLst>
            </p:cNvPr>
            <p:cNvSpPr txBox="1"/>
            <p:nvPr/>
          </p:nvSpPr>
          <p:spPr>
            <a:xfrm>
              <a:off x="147838" y="2152503"/>
              <a:ext cx="2979574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模板网，幻灯片演示 模板及素材免费下载！</a:t>
              </a:r>
            </a:p>
            <a:p>
              <a:pPr algn="r"/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唯一访 问网址：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endParaRPr>
            </a:p>
            <a:p>
              <a:pPr algn="r"/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 ptmoban.com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D0AB69FF-F125-8A78-38EF-1FDE02452551}"/>
                </a:ext>
              </a:extLst>
            </p:cNvPr>
            <p:cNvSpPr txBox="1"/>
            <p:nvPr/>
          </p:nvSpPr>
          <p:spPr>
            <a:xfrm>
              <a:off x="1108110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6A71F0C6-33AB-5CB9-746B-FB6F58950750}"/>
              </a:ext>
            </a:extLst>
          </p:cNvPr>
          <p:cNvGrpSpPr/>
          <p:nvPr/>
        </p:nvGrpSpPr>
        <p:grpSpPr>
          <a:xfrm>
            <a:off x="6781047" y="4269601"/>
            <a:ext cx="2682911" cy="798380"/>
            <a:chOff x="444500" y="1886576"/>
            <a:chExt cx="2682911" cy="798380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35897821-33F9-F03F-8571-B65E496FB123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B72D2B3A-DC2A-203A-D14E-56807CD9ABB6}"/>
                </a:ext>
              </a:extLst>
            </p:cNvPr>
            <p:cNvSpPr txBox="1"/>
            <p:nvPr/>
          </p:nvSpPr>
          <p:spPr>
            <a:xfrm>
              <a:off x="1108110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8021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0B8B057C-66FF-A0B5-4CA5-4DD80A7ABEEC}"/>
              </a:ext>
            </a:extLst>
          </p:cNvPr>
          <p:cNvSpPr/>
          <p:nvPr/>
        </p:nvSpPr>
        <p:spPr>
          <a:xfrm>
            <a:off x="686002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939684C-01F9-4289-20D0-D1D5F346F889}"/>
              </a:ext>
            </a:extLst>
          </p:cNvPr>
          <p:cNvSpPr/>
          <p:nvPr/>
        </p:nvSpPr>
        <p:spPr>
          <a:xfrm>
            <a:off x="0" y="-2682"/>
            <a:ext cx="794984" cy="452051"/>
          </a:xfrm>
          <a:custGeom>
            <a:avLst/>
            <a:gdLst>
              <a:gd name="connsiteX0" fmla="*/ 0 w 1136650"/>
              <a:gd name="connsiteY0" fmla="*/ 0 h 646331"/>
              <a:gd name="connsiteX1" fmla="*/ 1015546 w 1136650"/>
              <a:gd name="connsiteY1" fmla="*/ 0 h 646331"/>
              <a:gd name="connsiteX2" fmla="*/ 1136650 w 1136650"/>
              <a:gd name="connsiteY2" fmla="*/ 282577 h 646331"/>
              <a:gd name="connsiteX3" fmla="*/ 946865 w 1136650"/>
              <a:gd name="connsiteY3" fmla="*/ 646331 h 646331"/>
              <a:gd name="connsiteX4" fmla="*/ 0 w 1136650"/>
              <a:gd name="connsiteY4" fmla="*/ 646331 h 646331"/>
              <a:gd name="connsiteX5" fmla="*/ 0 w 1136650"/>
              <a:gd name="connsiteY5" fmla="*/ 0 h 646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6650" h="646331">
                <a:moveTo>
                  <a:pt x="0" y="0"/>
                </a:moveTo>
                <a:lnTo>
                  <a:pt x="1015546" y="0"/>
                </a:lnTo>
                <a:lnTo>
                  <a:pt x="1136650" y="282577"/>
                </a:lnTo>
                <a:lnTo>
                  <a:pt x="946865" y="646331"/>
                </a:lnTo>
                <a:lnTo>
                  <a:pt x="0" y="646331"/>
                </a:lnTo>
                <a:lnTo>
                  <a:pt x="0" y="0"/>
                </a:lnTo>
                <a:close/>
              </a:path>
            </a:pathLst>
          </a:custGeom>
          <a:solidFill>
            <a:srgbClr val="83A1AB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C690561-99E0-9111-1B95-E35695062244}"/>
              </a:ext>
            </a:extLst>
          </p:cNvPr>
          <p:cNvSpPr txBox="1"/>
          <p:nvPr/>
        </p:nvSpPr>
        <p:spPr>
          <a:xfrm>
            <a:off x="1191726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/>
              <a:t>课题目的</a:t>
            </a: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5F5C27E3-FF40-0F42-7509-A2D0DC6F8FDE}"/>
              </a:ext>
            </a:extLst>
          </p:cNvPr>
          <p:cNvSpPr/>
          <p:nvPr/>
        </p:nvSpPr>
        <p:spPr>
          <a:xfrm>
            <a:off x="2723458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rgbClr val="83A1AB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ADF1C647-A0F2-E3B2-CC26-85077D7DFCDB}"/>
              </a:ext>
            </a:extLst>
          </p:cNvPr>
          <p:cNvSpPr/>
          <p:nvPr/>
        </p:nvSpPr>
        <p:spPr>
          <a:xfrm>
            <a:off x="4760914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D86F9D16-5E56-602F-E19C-294E24F3E6F3}"/>
              </a:ext>
            </a:extLst>
          </p:cNvPr>
          <p:cNvSpPr/>
          <p:nvPr/>
        </p:nvSpPr>
        <p:spPr>
          <a:xfrm>
            <a:off x="6798370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paper-and-pen-tools_38295">
            <a:extLst>
              <a:ext uri="{FF2B5EF4-FFF2-40B4-BE49-F238E27FC236}">
                <a16:creationId xmlns:a16="http://schemas.microsoft.com/office/drawing/2014/main" id="{1B256B84-29CA-3A54-85D2-CA2257CB7BAB}"/>
              </a:ext>
            </a:extLst>
          </p:cNvPr>
          <p:cNvSpPr/>
          <p:nvPr/>
        </p:nvSpPr>
        <p:spPr>
          <a:xfrm>
            <a:off x="240276" y="91177"/>
            <a:ext cx="274074" cy="270258"/>
          </a:xfrm>
          <a:custGeom>
            <a:avLst/>
            <a:gdLst>
              <a:gd name="T0" fmla="*/ 216 w 472"/>
              <a:gd name="T1" fmla="*/ 329 h 466"/>
              <a:gd name="T2" fmla="*/ 130 w 472"/>
              <a:gd name="T3" fmla="*/ 362 h 466"/>
              <a:gd name="T4" fmla="*/ 164 w 472"/>
              <a:gd name="T5" fmla="*/ 276 h 466"/>
              <a:gd name="T6" fmla="*/ 216 w 472"/>
              <a:gd name="T7" fmla="*/ 329 h 466"/>
              <a:gd name="T8" fmla="*/ 472 w 472"/>
              <a:gd name="T9" fmla="*/ 77 h 466"/>
              <a:gd name="T10" fmla="*/ 449 w 472"/>
              <a:gd name="T11" fmla="*/ 54 h 466"/>
              <a:gd name="T12" fmla="*/ 203 w 472"/>
              <a:gd name="T13" fmla="*/ 298 h 466"/>
              <a:gd name="T14" fmla="*/ 225 w 472"/>
              <a:gd name="T15" fmla="*/ 321 h 466"/>
              <a:gd name="T16" fmla="*/ 358 w 472"/>
              <a:gd name="T17" fmla="*/ 190 h 466"/>
              <a:gd name="T18" fmla="*/ 358 w 472"/>
              <a:gd name="T19" fmla="*/ 426 h 466"/>
              <a:gd name="T20" fmla="*/ 40 w 472"/>
              <a:gd name="T21" fmla="*/ 426 h 466"/>
              <a:gd name="T22" fmla="*/ 40 w 472"/>
              <a:gd name="T23" fmla="*/ 40 h 466"/>
              <a:gd name="T24" fmla="*/ 358 w 472"/>
              <a:gd name="T25" fmla="*/ 40 h 466"/>
              <a:gd name="T26" fmla="*/ 358 w 472"/>
              <a:gd name="T27" fmla="*/ 83 h 466"/>
              <a:gd name="T28" fmla="*/ 358 w 472"/>
              <a:gd name="T29" fmla="*/ 83 h 466"/>
              <a:gd name="T30" fmla="*/ 172 w 472"/>
              <a:gd name="T31" fmla="*/ 267 h 466"/>
              <a:gd name="T32" fmla="*/ 195 w 472"/>
              <a:gd name="T33" fmla="*/ 290 h 466"/>
              <a:gd name="T34" fmla="*/ 442 w 472"/>
              <a:gd name="T35" fmla="*/ 46 h 466"/>
              <a:gd name="T36" fmla="*/ 419 w 472"/>
              <a:gd name="T37" fmla="*/ 23 h 466"/>
              <a:gd name="T38" fmla="*/ 398 w 472"/>
              <a:gd name="T39" fmla="*/ 44 h 466"/>
              <a:gd name="T40" fmla="*/ 398 w 472"/>
              <a:gd name="T41" fmla="*/ 20 h 466"/>
              <a:gd name="T42" fmla="*/ 378 w 472"/>
              <a:gd name="T43" fmla="*/ 0 h 466"/>
              <a:gd name="T44" fmla="*/ 20 w 472"/>
              <a:gd name="T45" fmla="*/ 0 h 466"/>
              <a:gd name="T46" fmla="*/ 0 w 472"/>
              <a:gd name="T47" fmla="*/ 20 h 466"/>
              <a:gd name="T48" fmla="*/ 0 w 472"/>
              <a:gd name="T49" fmla="*/ 446 h 466"/>
              <a:gd name="T50" fmla="*/ 20 w 472"/>
              <a:gd name="T51" fmla="*/ 466 h 466"/>
              <a:gd name="T52" fmla="*/ 378 w 472"/>
              <a:gd name="T53" fmla="*/ 466 h 466"/>
              <a:gd name="T54" fmla="*/ 398 w 472"/>
              <a:gd name="T55" fmla="*/ 446 h 466"/>
              <a:gd name="T56" fmla="*/ 398 w 472"/>
              <a:gd name="T57" fmla="*/ 155 h 466"/>
              <a:gd name="T58" fmla="*/ 393 w 472"/>
              <a:gd name="T59" fmla="*/ 155 h 466"/>
              <a:gd name="T60" fmla="*/ 472 w 472"/>
              <a:gd name="T61" fmla="*/ 77 h 466"/>
              <a:gd name="T62" fmla="*/ 96 w 472"/>
              <a:gd name="T63" fmla="*/ 111 h 466"/>
              <a:gd name="T64" fmla="*/ 289 w 472"/>
              <a:gd name="T65" fmla="*/ 111 h 466"/>
              <a:gd name="T66" fmla="*/ 302 w 472"/>
              <a:gd name="T67" fmla="*/ 97 h 466"/>
              <a:gd name="T68" fmla="*/ 289 w 472"/>
              <a:gd name="T69" fmla="*/ 84 h 466"/>
              <a:gd name="T70" fmla="*/ 96 w 472"/>
              <a:gd name="T71" fmla="*/ 84 h 466"/>
              <a:gd name="T72" fmla="*/ 82 w 472"/>
              <a:gd name="T73" fmla="*/ 97 h 466"/>
              <a:gd name="T74" fmla="*/ 96 w 472"/>
              <a:gd name="T75" fmla="*/ 111 h 466"/>
              <a:gd name="T76" fmla="*/ 96 w 472"/>
              <a:gd name="T77" fmla="*/ 186 h 466"/>
              <a:gd name="T78" fmla="*/ 209 w 472"/>
              <a:gd name="T79" fmla="*/ 186 h 466"/>
              <a:gd name="T80" fmla="*/ 222 w 472"/>
              <a:gd name="T81" fmla="*/ 173 h 466"/>
              <a:gd name="T82" fmla="*/ 209 w 472"/>
              <a:gd name="T83" fmla="*/ 160 h 466"/>
              <a:gd name="T84" fmla="*/ 96 w 472"/>
              <a:gd name="T85" fmla="*/ 160 h 466"/>
              <a:gd name="T86" fmla="*/ 82 w 472"/>
              <a:gd name="T87" fmla="*/ 173 h 466"/>
              <a:gd name="T88" fmla="*/ 96 w 472"/>
              <a:gd name="T89" fmla="*/ 186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72" h="466">
                <a:moveTo>
                  <a:pt x="216" y="329"/>
                </a:moveTo>
                <a:lnTo>
                  <a:pt x="130" y="362"/>
                </a:lnTo>
                <a:lnTo>
                  <a:pt x="164" y="276"/>
                </a:lnTo>
                <a:lnTo>
                  <a:pt x="216" y="329"/>
                </a:lnTo>
                <a:close/>
                <a:moveTo>
                  <a:pt x="472" y="77"/>
                </a:moveTo>
                <a:lnTo>
                  <a:pt x="449" y="54"/>
                </a:lnTo>
                <a:lnTo>
                  <a:pt x="203" y="298"/>
                </a:lnTo>
                <a:lnTo>
                  <a:pt x="225" y="321"/>
                </a:lnTo>
                <a:lnTo>
                  <a:pt x="358" y="190"/>
                </a:lnTo>
                <a:lnTo>
                  <a:pt x="358" y="426"/>
                </a:lnTo>
                <a:lnTo>
                  <a:pt x="40" y="426"/>
                </a:lnTo>
                <a:lnTo>
                  <a:pt x="40" y="40"/>
                </a:lnTo>
                <a:lnTo>
                  <a:pt x="358" y="40"/>
                </a:lnTo>
                <a:lnTo>
                  <a:pt x="358" y="83"/>
                </a:lnTo>
                <a:lnTo>
                  <a:pt x="358" y="83"/>
                </a:lnTo>
                <a:lnTo>
                  <a:pt x="172" y="267"/>
                </a:lnTo>
                <a:lnTo>
                  <a:pt x="195" y="290"/>
                </a:lnTo>
                <a:lnTo>
                  <a:pt x="442" y="46"/>
                </a:lnTo>
                <a:lnTo>
                  <a:pt x="419" y="23"/>
                </a:lnTo>
                <a:lnTo>
                  <a:pt x="398" y="44"/>
                </a:lnTo>
                <a:lnTo>
                  <a:pt x="398" y="20"/>
                </a:lnTo>
                <a:cubicBezTo>
                  <a:pt x="398" y="9"/>
                  <a:pt x="389" y="0"/>
                  <a:pt x="378" y="0"/>
                </a:cubicBez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446"/>
                </a:lnTo>
                <a:cubicBezTo>
                  <a:pt x="0" y="457"/>
                  <a:pt x="9" y="466"/>
                  <a:pt x="20" y="466"/>
                </a:cubicBezTo>
                <a:lnTo>
                  <a:pt x="378" y="466"/>
                </a:lnTo>
                <a:cubicBezTo>
                  <a:pt x="389" y="466"/>
                  <a:pt x="398" y="457"/>
                  <a:pt x="398" y="446"/>
                </a:cubicBezTo>
                <a:lnTo>
                  <a:pt x="398" y="155"/>
                </a:lnTo>
                <a:lnTo>
                  <a:pt x="393" y="155"/>
                </a:lnTo>
                <a:lnTo>
                  <a:pt x="472" y="77"/>
                </a:lnTo>
                <a:close/>
                <a:moveTo>
                  <a:pt x="96" y="111"/>
                </a:moveTo>
                <a:lnTo>
                  <a:pt x="289" y="111"/>
                </a:lnTo>
                <a:cubicBezTo>
                  <a:pt x="296" y="111"/>
                  <a:pt x="302" y="105"/>
                  <a:pt x="302" y="97"/>
                </a:cubicBezTo>
                <a:cubicBezTo>
                  <a:pt x="302" y="90"/>
                  <a:pt x="296" y="84"/>
                  <a:pt x="289" y="84"/>
                </a:cubicBezTo>
                <a:lnTo>
                  <a:pt x="96" y="84"/>
                </a:lnTo>
                <a:cubicBezTo>
                  <a:pt x="88" y="84"/>
                  <a:pt x="82" y="90"/>
                  <a:pt x="82" y="97"/>
                </a:cubicBezTo>
                <a:cubicBezTo>
                  <a:pt x="82" y="105"/>
                  <a:pt x="88" y="111"/>
                  <a:pt x="96" y="111"/>
                </a:cubicBezTo>
                <a:close/>
                <a:moveTo>
                  <a:pt x="96" y="186"/>
                </a:moveTo>
                <a:lnTo>
                  <a:pt x="209" y="186"/>
                </a:lnTo>
                <a:cubicBezTo>
                  <a:pt x="216" y="186"/>
                  <a:pt x="222" y="180"/>
                  <a:pt x="222" y="173"/>
                </a:cubicBezTo>
                <a:cubicBezTo>
                  <a:pt x="222" y="166"/>
                  <a:pt x="216" y="160"/>
                  <a:pt x="209" y="160"/>
                </a:cubicBezTo>
                <a:lnTo>
                  <a:pt x="96" y="160"/>
                </a:lnTo>
                <a:cubicBezTo>
                  <a:pt x="88" y="160"/>
                  <a:pt x="82" y="166"/>
                  <a:pt x="82" y="173"/>
                </a:cubicBezTo>
                <a:cubicBezTo>
                  <a:pt x="82" y="180"/>
                  <a:pt x="88" y="186"/>
                  <a:pt x="96" y="1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7DA5FDD-F4FD-B9F6-9CD7-E495CCC5673C}"/>
              </a:ext>
            </a:extLst>
          </p:cNvPr>
          <p:cNvSpPr txBox="1"/>
          <p:nvPr/>
        </p:nvSpPr>
        <p:spPr>
          <a:xfrm>
            <a:off x="3264244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进展成果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85FC7510-369B-0B06-7D5C-C850AB76394B}"/>
              </a:ext>
            </a:extLst>
          </p:cNvPr>
          <p:cNvSpPr txBox="1"/>
          <p:nvPr/>
        </p:nvSpPr>
        <p:spPr>
          <a:xfrm>
            <a:off x="5328136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存在问题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2FB45E23-99CE-A6A7-3FDC-073014BE8D66}"/>
              </a:ext>
            </a:extLst>
          </p:cNvPr>
          <p:cNvSpPr txBox="1"/>
          <p:nvPr/>
        </p:nvSpPr>
        <p:spPr>
          <a:xfrm>
            <a:off x="7392028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设想结果</a:t>
            </a:r>
          </a:p>
        </p:txBody>
      </p:sp>
      <p:sp>
        <p:nvSpPr>
          <p:cNvPr id="54" name="Rectangle 2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1D9E1147-18F5-BF27-944E-8316B8C2D6B4}"/>
              </a:ext>
            </a:extLst>
          </p:cNvPr>
          <p:cNvSpPr/>
          <p:nvPr/>
        </p:nvSpPr>
        <p:spPr>
          <a:xfrm>
            <a:off x="874713" y="1600200"/>
            <a:ext cx="3200400" cy="1828800"/>
          </a:xfrm>
          <a:prstGeom prst="rect">
            <a:avLst/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noFill/>
          </a:ln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5" name="Rectangle 26">
            <a:extLst>
              <a:ext uri="{FF2B5EF4-FFF2-40B4-BE49-F238E27FC236}">
                <a16:creationId xmlns:a16="http://schemas.microsoft.com/office/drawing/2014/main" id="{BC91A126-4FDE-8958-9D50-BBA603978EF6}"/>
              </a:ext>
            </a:extLst>
          </p:cNvPr>
          <p:cNvSpPr/>
          <p:nvPr/>
        </p:nvSpPr>
        <p:spPr>
          <a:xfrm>
            <a:off x="4132263" y="1600200"/>
            <a:ext cx="3200400" cy="1828800"/>
          </a:xfrm>
          <a:prstGeom prst="rect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noFill/>
          </a:ln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6" name="Rectangle 27">
            <a:extLst>
              <a:ext uri="{FF2B5EF4-FFF2-40B4-BE49-F238E27FC236}">
                <a16:creationId xmlns:a16="http://schemas.microsoft.com/office/drawing/2014/main" id="{4EAD75D7-868B-7C4C-AE3C-716C96B4C0F5}"/>
              </a:ext>
            </a:extLst>
          </p:cNvPr>
          <p:cNvSpPr/>
          <p:nvPr/>
        </p:nvSpPr>
        <p:spPr>
          <a:xfrm>
            <a:off x="874713" y="3487737"/>
            <a:ext cx="3200400" cy="1828800"/>
          </a:xfrm>
          <a:prstGeom prst="rect">
            <a:avLst/>
          </a:prstGeom>
          <a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noFill/>
          </a:ln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7" name="Rectangle 28">
            <a:extLst>
              <a:ext uri="{FF2B5EF4-FFF2-40B4-BE49-F238E27FC236}">
                <a16:creationId xmlns:a16="http://schemas.microsoft.com/office/drawing/2014/main" id="{10771EA3-2C0B-D480-86EF-C5628D357A72}"/>
              </a:ext>
            </a:extLst>
          </p:cNvPr>
          <p:cNvSpPr/>
          <p:nvPr/>
        </p:nvSpPr>
        <p:spPr>
          <a:xfrm>
            <a:off x="4132263" y="3487737"/>
            <a:ext cx="3200400" cy="1828800"/>
          </a:xfrm>
          <a:prstGeom prst="rect">
            <a:avLst/>
          </a:prstGeom>
          <a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noFill/>
          </a:ln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8" name="Freeform 25">
            <a:extLst>
              <a:ext uri="{FF2B5EF4-FFF2-40B4-BE49-F238E27FC236}">
                <a16:creationId xmlns:a16="http://schemas.microsoft.com/office/drawing/2014/main" id="{B69D921C-3FB6-33EA-479B-2F9BFC9AF983}"/>
              </a:ext>
            </a:extLst>
          </p:cNvPr>
          <p:cNvSpPr>
            <a:spLocks noEditPoints="1"/>
          </p:cNvSpPr>
          <p:nvPr/>
        </p:nvSpPr>
        <p:spPr>
          <a:xfrm>
            <a:off x="7572375" y="1801905"/>
            <a:ext cx="352425" cy="369887"/>
          </a:xfrm>
          <a:custGeom>
            <a:avLst/>
            <a:gdLst/>
            <a:ahLst/>
            <a:cxnLst>
              <a:cxn ang="0">
                <a:pos x="539414062" y="43537877"/>
              </a:cxn>
              <a:cxn ang="0">
                <a:pos x="539414062" y="413593872"/>
              </a:cxn>
              <a:cxn ang="0">
                <a:pos x="605198646" y="457131749"/>
              </a:cxn>
              <a:cxn ang="0">
                <a:pos x="1052519385" y="457131749"/>
              </a:cxn>
              <a:cxn ang="0">
                <a:pos x="539414062" y="43537877"/>
              </a:cxn>
              <a:cxn ang="0">
                <a:pos x="473633723" y="903379916"/>
              </a:cxn>
              <a:cxn ang="0">
                <a:pos x="473633723" y="653046877"/>
              </a:cxn>
              <a:cxn ang="0">
                <a:pos x="539414062" y="587741834"/>
              </a:cxn>
              <a:cxn ang="0">
                <a:pos x="618353015" y="653046877"/>
              </a:cxn>
              <a:cxn ang="0">
                <a:pos x="618353015" y="903379916"/>
              </a:cxn>
              <a:cxn ang="0">
                <a:pos x="723604954" y="827191291"/>
              </a:cxn>
              <a:cxn ang="0">
                <a:pos x="776230923" y="805424126"/>
              </a:cxn>
              <a:cxn ang="0">
                <a:pos x="828856893" y="827191291"/>
              </a:cxn>
              <a:cxn ang="0">
                <a:pos x="828856893" y="914263499"/>
              </a:cxn>
              <a:cxn ang="0">
                <a:pos x="618353015" y="1077524331"/>
              </a:cxn>
              <a:cxn ang="0">
                <a:pos x="605198646" y="1088407914"/>
              </a:cxn>
              <a:cxn ang="0">
                <a:pos x="578885662" y="1099295044"/>
              </a:cxn>
              <a:cxn ang="0">
                <a:pos x="552572677" y="1099295044"/>
              </a:cxn>
              <a:cxn ang="0">
                <a:pos x="539414062" y="1099295044"/>
              </a:cxn>
              <a:cxn ang="0">
                <a:pos x="539414062" y="1099295044"/>
              </a:cxn>
              <a:cxn ang="0">
                <a:pos x="513101077" y="1099295044"/>
              </a:cxn>
              <a:cxn ang="0">
                <a:pos x="486788092" y="1088407914"/>
              </a:cxn>
              <a:cxn ang="0">
                <a:pos x="473633723" y="1077524331"/>
              </a:cxn>
              <a:cxn ang="0">
                <a:pos x="263129846" y="914263499"/>
              </a:cxn>
              <a:cxn ang="0">
                <a:pos x="263129846" y="827191291"/>
              </a:cxn>
              <a:cxn ang="0">
                <a:pos x="315755815" y="805424126"/>
              </a:cxn>
              <a:cxn ang="0">
                <a:pos x="368381784" y="827191291"/>
              </a:cxn>
              <a:cxn ang="0">
                <a:pos x="473633723" y="903379916"/>
              </a:cxn>
              <a:cxn ang="0">
                <a:pos x="473633723" y="0"/>
              </a:cxn>
              <a:cxn ang="0">
                <a:pos x="184190892" y="0"/>
              </a:cxn>
              <a:cxn ang="0">
                <a:pos x="0" y="152377249"/>
              </a:cxn>
              <a:cxn ang="0">
                <a:pos x="0" y="979568541"/>
              </a:cxn>
              <a:cxn ang="0">
                <a:pos x="184190892" y="1131945791"/>
              </a:cxn>
              <a:cxn ang="0">
                <a:pos x="907795846" y="1131945791"/>
              </a:cxn>
              <a:cxn ang="0">
                <a:pos x="1091986739" y="979568541"/>
              </a:cxn>
              <a:cxn ang="0">
                <a:pos x="1091986739" y="522436792"/>
              </a:cxn>
              <a:cxn ang="0">
                <a:pos x="1065673754" y="522436792"/>
              </a:cxn>
              <a:cxn ang="0">
                <a:pos x="605198646" y="522436792"/>
              </a:cxn>
              <a:cxn ang="0">
                <a:pos x="473633723" y="413593872"/>
              </a:cxn>
              <a:cxn ang="0">
                <a:pos x="473633723" y="21767165"/>
              </a:cxn>
              <a:cxn ang="0">
                <a:pos x="473633723" y="0"/>
              </a:cxn>
            </a:cxnLst>
            <a:rect l="0" t="0" r="0" b="0"/>
            <a:pathLst>
              <a:path w="83" h="104">
                <a:moveTo>
                  <a:pt x="41" y="4"/>
                </a:moveTo>
                <a:cubicBezTo>
                  <a:pt x="41" y="38"/>
                  <a:pt x="41" y="38"/>
                  <a:pt x="41" y="38"/>
                </a:cubicBezTo>
                <a:cubicBezTo>
                  <a:pt x="41" y="40"/>
                  <a:pt x="43" y="42"/>
                  <a:pt x="46" y="42"/>
                </a:cubicBezTo>
                <a:cubicBezTo>
                  <a:pt x="80" y="42"/>
                  <a:pt x="80" y="42"/>
                  <a:pt x="80" y="42"/>
                </a:cubicBezTo>
                <a:cubicBezTo>
                  <a:pt x="41" y="4"/>
                  <a:pt x="41" y="4"/>
                  <a:pt x="41" y="4"/>
                </a:cubicBezTo>
                <a:moveTo>
                  <a:pt x="36" y="83"/>
                </a:moveTo>
                <a:cubicBezTo>
                  <a:pt x="36" y="60"/>
                  <a:pt x="36" y="60"/>
                  <a:pt x="36" y="60"/>
                </a:cubicBezTo>
                <a:cubicBezTo>
                  <a:pt x="36" y="56"/>
                  <a:pt x="38" y="54"/>
                  <a:pt x="41" y="54"/>
                </a:cubicBezTo>
                <a:cubicBezTo>
                  <a:pt x="45" y="54"/>
                  <a:pt x="47" y="56"/>
                  <a:pt x="47" y="60"/>
                </a:cubicBezTo>
                <a:cubicBezTo>
                  <a:pt x="47" y="83"/>
                  <a:pt x="47" y="83"/>
                  <a:pt x="47" y="83"/>
                </a:cubicBezTo>
                <a:cubicBezTo>
                  <a:pt x="55" y="76"/>
                  <a:pt x="55" y="76"/>
                  <a:pt x="55" y="76"/>
                </a:cubicBezTo>
                <a:cubicBezTo>
                  <a:pt x="56" y="74"/>
                  <a:pt x="58" y="74"/>
                  <a:pt x="59" y="74"/>
                </a:cubicBezTo>
                <a:cubicBezTo>
                  <a:pt x="61" y="74"/>
                  <a:pt x="62" y="75"/>
                  <a:pt x="63" y="76"/>
                </a:cubicBezTo>
                <a:cubicBezTo>
                  <a:pt x="65" y="78"/>
                  <a:pt x="65" y="82"/>
                  <a:pt x="63" y="84"/>
                </a:cubicBezTo>
                <a:cubicBezTo>
                  <a:pt x="47" y="99"/>
                  <a:pt x="47" y="99"/>
                  <a:pt x="47" y="99"/>
                </a:cubicBezTo>
                <a:cubicBezTo>
                  <a:pt x="47" y="99"/>
                  <a:pt x="47" y="99"/>
                  <a:pt x="46" y="100"/>
                </a:cubicBezTo>
                <a:cubicBezTo>
                  <a:pt x="46" y="100"/>
                  <a:pt x="45" y="100"/>
                  <a:pt x="44" y="101"/>
                </a:cubicBezTo>
                <a:cubicBezTo>
                  <a:pt x="43" y="101"/>
                  <a:pt x="42" y="101"/>
                  <a:pt x="42" y="101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1" y="101"/>
                  <a:pt x="40" y="101"/>
                  <a:pt x="39" y="101"/>
                </a:cubicBezTo>
                <a:cubicBezTo>
                  <a:pt x="38" y="101"/>
                  <a:pt x="38" y="100"/>
                  <a:pt x="37" y="100"/>
                </a:cubicBezTo>
                <a:cubicBezTo>
                  <a:pt x="37" y="100"/>
                  <a:pt x="36" y="99"/>
                  <a:pt x="36" y="99"/>
                </a:cubicBezTo>
                <a:cubicBezTo>
                  <a:pt x="20" y="84"/>
                  <a:pt x="20" y="84"/>
                  <a:pt x="20" y="84"/>
                </a:cubicBezTo>
                <a:cubicBezTo>
                  <a:pt x="18" y="82"/>
                  <a:pt x="17" y="78"/>
                  <a:pt x="20" y="76"/>
                </a:cubicBezTo>
                <a:cubicBezTo>
                  <a:pt x="21" y="75"/>
                  <a:pt x="22" y="74"/>
                  <a:pt x="24" y="74"/>
                </a:cubicBezTo>
                <a:cubicBezTo>
                  <a:pt x="25" y="74"/>
                  <a:pt x="27" y="74"/>
                  <a:pt x="28" y="76"/>
                </a:cubicBezTo>
                <a:cubicBezTo>
                  <a:pt x="36" y="83"/>
                  <a:pt x="36" y="83"/>
                  <a:pt x="36" y="83"/>
                </a:cubicBezTo>
                <a:moveTo>
                  <a:pt x="36" y="0"/>
                </a:moveTo>
                <a:cubicBezTo>
                  <a:pt x="14" y="0"/>
                  <a:pt x="14" y="0"/>
                  <a:pt x="14" y="0"/>
                </a:cubicBezTo>
                <a:cubicBezTo>
                  <a:pt x="7" y="0"/>
                  <a:pt x="0" y="7"/>
                  <a:pt x="0" y="14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7"/>
                  <a:pt x="7" y="104"/>
                  <a:pt x="14" y="104"/>
                </a:cubicBezTo>
                <a:cubicBezTo>
                  <a:pt x="69" y="104"/>
                  <a:pt x="69" y="104"/>
                  <a:pt x="69" y="104"/>
                </a:cubicBezTo>
                <a:cubicBezTo>
                  <a:pt x="76" y="104"/>
                  <a:pt x="83" y="97"/>
                  <a:pt x="83" y="90"/>
                </a:cubicBezTo>
                <a:cubicBezTo>
                  <a:pt x="83" y="48"/>
                  <a:pt x="83" y="48"/>
                  <a:pt x="83" y="48"/>
                </a:cubicBezTo>
                <a:cubicBezTo>
                  <a:pt x="82" y="48"/>
                  <a:pt x="82" y="48"/>
                  <a:pt x="81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0" y="48"/>
                  <a:pt x="36" y="44"/>
                  <a:pt x="36" y="38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1"/>
                  <a:pt x="36" y="0"/>
                </a:cubicBezTo>
              </a:path>
            </a:pathLst>
          </a:custGeom>
          <a:solidFill>
            <a:srgbClr val="92B5AC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9" name="Freeform 47">
            <a:extLst>
              <a:ext uri="{FF2B5EF4-FFF2-40B4-BE49-F238E27FC236}">
                <a16:creationId xmlns:a16="http://schemas.microsoft.com/office/drawing/2014/main" id="{97530974-FE8B-7DA9-3BDA-AB0F29B25110}"/>
              </a:ext>
            </a:extLst>
          </p:cNvPr>
          <p:cNvSpPr>
            <a:spLocks noEditPoints="1"/>
          </p:cNvSpPr>
          <p:nvPr/>
        </p:nvSpPr>
        <p:spPr>
          <a:xfrm>
            <a:off x="7572375" y="3682457"/>
            <a:ext cx="373063" cy="371475"/>
          </a:xfrm>
          <a:custGeom>
            <a:avLst/>
            <a:gdLst/>
            <a:ahLst/>
            <a:cxnLst>
              <a:cxn ang="0">
                <a:pos x="195013046" y="1146671093"/>
              </a:cxn>
              <a:cxn ang="0">
                <a:pos x="341271839" y="1082966570"/>
              </a:cxn>
              <a:cxn ang="0">
                <a:pos x="950682157" y="998029500"/>
              </a:cxn>
              <a:cxn ang="0">
                <a:pos x="926307013" y="1146671093"/>
              </a:cxn>
              <a:cxn ang="0">
                <a:pos x="950682157" y="998029500"/>
              </a:cxn>
              <a:cxn ang="0">
                <a:pos x="524095331" y="615805802"/>
              </a:cxn>
              <a:cxn ang="0">
                <a:pos x="548470475" y="360987710"/>
              </a:cxn>
              <a:cxn ang="0">
                <a:pos x="572849584" y="339755162"/>
              </a:cxn>
              <a:cxn ang="0">
                <a:pos x="597224728" y="573337266"/>
              </a:cxn>
              <a:cxn ang="0">
                <a:pos x="999436410" y="594569814"/>
              </a:cxn>
              <a:cxn ang="0">
                <a:pos x="999436410" y="637038350"/>
              </a:cxn>
              <a:cxn ang="0">
                <a:pos x="572849584" y="668892331"/>
              </a:cxn>
              <a:cxn ang="0">
                <a:pos x="146258793" y="530865291"/>
              </a:cxn>
              <a:cxn ang="0">
                <a:pos x="414401236" y="233582104"/>
              </a:cxn>
              <a:cxn ang="0">
                <a:pos x="450965934" y="244200097"/>
              </a:cxn>
              <a:cxn ang="0">
                <a:pos x="182823491" y="509632743"/>
              </a:cxn>
              <a:cxn ang="0">
                <a:pos x="572849584" y="138023600"/>
              </a:cxn>
              <a:cxn ang="0">
                <a:pos x="572849584" y="1082966570"/>
              </a:cxn>
              <a:cxn ang="0">
                <a:pos x="572849584" y="138023600"/>
              </a:cxn>
              <a:cxn ang="0">
                <a:pos x="73129396" y="169877581"/>
              </a:cxn>
              <a:cxn ang="0">
                <a:pos x="134069238" y="53086529"/>
              </a:cxn>
              <a:cxn ang="0">
                <a:pos x="170633937" y="53086529"/>
              </a:cxn>
              <a:cxn ang="0">
                <a:pos x="109694095" y="159259587"/>
              </a:cxn>
              <a:cxn ang="0">
                <a:pos x="231577744" y="0"/>
              </a:cxn>
              <a:cxn ang="0">
                <a:pos x="60939842" y="265432645"/>
              </a:cxn>
              <a:cxn ang="0">
                <a:pos x="231577744" y="0"/>
              </a:cxn>
              <a:cxn ang="0">
                <a:pos x="816612918" y="95555064"/>
              </a:cxn>
              <a:cxn ang="0">
                <a:pos x="926307013" y="31850541"/>
              </a:cxn>
              <a:cxn ang="0">
                <a:pos x="950682157" y="53086529"/>
              </a:cxn>
              <a:cxn ang="0">
                <a:pos x="840988062" y="95555064"/>
              </a:cxn>
              <a:cxn ang="0">
                <a:pos x="828802472" y="95555064"/>
              </a:cxn>
              <a:cxn ang="0">
                <a:pos x="755673076" y="84937070"/>
              </a:cxn>
              <a:cxn ang="0">
                <a:pos x="1023811553" y="31850541"/>
              </a:cxn>
            </a:cxnLst>
            <a:rect l="0" t="0" r="0" b="0"/>
            <a:pathLst>
              <a:path w="94" h="108">
                <a:moveTo>
                  <a:pt x="16" y="94"/>
                </a:moveTo>
                <a:cubicBezTo>
                  <a:pt x="13" y="100"/>
                  <a:pt x="13" y="106"/>
                  <a:pt x="16" y="108"/>
                </a:cubicBezTo>
                <a:cubicBezTo>
                  <a:pt x="17" y="108"/>
                  <a:pt x="18" y="108"/>
                  <a:pt x="19" y="108"/>
                </a:cubicBezTo>
                <a:cubicBezTo>
                  <a:pt x="22" y="108"/>
                  <a:pt x="26" y="106"/>
                  <a:pt x="28" y="102"/>
                </a:cubicBezTo>
                <a:cubicBezTo>
                  <a:pt x="16" y="94"/>
                  <a:pt x="16" y="94"/>
                  <a:pt x="16" y="94"/>
                </a:cubicBezTo>
                <a:moveTo>
                  <a:pt x="78" y="94"/>
                </a:moveTo>
                <a:cubicBezTo>
                  <a:pt x="66" y="102"/>
                  <a:pt x="66" y="102"/>
                  <a:pt x="66" y="102"/>
                </a:cubicBezTo>
                <a:cubicBezTo>
                  <a:pt x="69" y="106"/>
                  <a:pt x="73" y="108"/>
                  <a:pt x="76" y="108"/>
                </a:cubicBezTo>
                <a:cubicBezTo>
                  <a:pt x="77" y="108"/>
                  <a:pt x="78" y="108"/>
                  <a:pt x="78" y="108"/>
                </a:cubicBezTo>
                <a:cubicBezTo>
                  <a:pt x="82" y="106"/>
                  <a:pt x="82" y="100"/>
                  <a:pt x="78" y="94"/>
                </a:cubicBezTo>
                <a:moveTo>
                  <a:pt x="47" y="63"/>
                </a:moveTo>
                <a:cubicBezTo>
                  <a:pt x="45" y="63"/>
                  <a:pt x="43" y="61"/>
                  <a:pt x="43" y="58"/>
                </a:cubicBezTo>
                <a:cubicBezTo>
                  <a:pt x="43" y="57"/>
                  <a:pt x="44" y="55"/>
                  <a:pt x="45" y="5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3"/>
                  <a:pt x="46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8" y="32"/>
                  <a:pt x="49" y="33"/>
                  <a:pt x="49" y="34"/>
                </a:cubicBezTo>
                <a:cubicBezTo>
                  <a:pt x="49" y="54"/>
                  <a:pt x="49" y="54"/>
                  <a:pt x="49" y="54"/>
                </a:cubicBezTo>
                <a:cubicBezTo>
                  <a:pt x="50" y="54"/>
                  <a:pt x="51" y="55"/>
                  <a:pt x="51" y="56"/>
                </a:cubicBezTo>
                <a:cubicBezTo>
                  <a:pt x="82" y="56"/>
                  <a:pt x="82" y="56"/>
                  <a:pt x="82" y="56"/>
                </a:cubicBezTo>
                <a:cubicBezTo>
                  <a:pt x="83" y="56"/>
                  <a:pt x="84" y="57"/>
                  <a:pt x="84" y="58"/>
                </a:cubicBezTo>
                <a:cubicBezTo>
                  <a:pt x="84" y="59"/>
                  <a:pt x="83" y="60"/>
                  <a:pt x="82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0" y="62"/>
                  <a:pt x="49" y="63"/>
                  <a:pt x="47" y="63"/>
                </a:cubicBezTo>
                <a:moveTo>
                  <a:pt x="13" y="50"/>
                </a:moveTo>
                <a:cubicBezTo>
                  <a:pt x="12" y="50"/>
                  <a:pt x="12" y="50"/>
                  <a:pt x="12" y="50"/>
                </a:cubicBezTo>
                <a:cubicBezTo>
                  <a:pt x="11" y="49"/>
                  <a:pt x="10" y="48"/>
                  <a:pt x="11" y="47"/>
                </a:cubicBezTo>
                <a:cubicBezTo>
                  <a:pt x="15" y="36"/>
                  <a:pt x="23" y="26"/>
                  <a:pt x="34" y="22"/>
                </a:cubicBezTo>
                <a:cubicBezTo>
                  <a:pt x="35" y="22"/>
                  <a:pt x="35" y="22"/>
                  <a:pt x="35" y="22"/>
                </a:cubicBezTo>
                <a:cubicBezTo>
                  <a:pt x="36" y="22"/>
                  <a:pt x="37" y="22"/>
                  <a:pt x="37" y="23"/>
                </a:cubicBezTo>
                <a:cubicBezTo>
                  <a:pt x="38" y="24"/>
                  <a:pt x="37" y="25"/>
                  <a:pt x="36" y="26"/>
                </a:cubicBezTo>
                <a:cubicBezTo>
                  <a:pt x="26" y="30"/>
                  <a:pt x="18" y="38"/>
                  <a:pt x="15" y="48"/>
                </a:cubicBezTo>
                <a:cubicBezTo>
                  <a:pt x="14" y="49"/>
                  <a:pt x="14" y="50"/>
                  <a:pt x="13" y="50"/>
                </a:cubicBezTo>
                <a:moveTo>
                  <a:pt x="47" y="13"/>
                </a:moveTo>
                <a:cubicBezTo>
                  <a:pt x="23" y="13"/>
                  <a:pt x="3" y="33"/>
                  <a:pt x="3" y="58"/>
                </a:cubicBezTo>
                <a:cubicBezTo>
                  <a:pt x="3" y="82"/>
                  <a:pt x="23" y="102"/>
                  <a:pt x="47" y="102"/>
                </a:cubicBezTo>
                <a:cubicBezTo>
                  <a:pt x="72" y="102"/>
                  <a:pt x="92" y="82"/>
                  <a:pt x="92" y="58"/>
                </a:cubicBezTo>
                <a:cubicBezTo>
                  <a:pt x="92" y="33"/>
                  <a:pt x="72" y="13"/>
                  <a:pt x="47" y="13"/>
                </a:cubicBezTo>
                <a:moveTo>
                  <a:pt x="7" y="16"/>
                </a:moveTo>
                <a:cubicBezTo>
                  <a:pt x="6" y="16"/>
                  <a:pt x="6" y="16"/>
                  <a:pt x="6" y="16"/>
                </a:cubicBezTo>
                <a:cubicBezTo>
                  <a:pt x="5" y="16"/>
                  <a:pt x="5" y="15"/>
                  <a:pt x="5" y="14"/>
                </a:cubicBezTo>
                <a:cubicBezTo>
                  <a:pt x="6" y="10"/>
                  <a:pt x="8" y="7"/>
                  <a:pt x="11" y="5"/>
                </a:cubicBezTo>
                <a:cubicBezTo>
                  <a:pt x="12" y="4"/>
                  <a:pt x="12" y="4"/>
                  <a:pt x="12" y="4"/>
                </a:cubicBezTo>
                <a:cubicBezTo>
                  <a:pt x="13" y="4"/>
                  <a:pt x="14" y="5"/>
                  <a:pt x="14" y="5"/>
                </a:cubicBezTo>
                <a:cubicBezTo>
                  <a:pt x="15" y="6"/>
                  <a:pt x="14" y="8"/>
                  <a:pt x="13" y="8"/>
                </a:cubicBezTo>
                <a:cubicBezTo>
                  <a:pt x="11" y="10"/>
                  <a:pt x="9" y="12"/>
                  <a:pt x="9" y="15"/>
                </a:cubicBezTo>
                <a:cubicBezTo>
                  <a:pt x="9" y="16"/>
                  <a:pt x="8" y="16"/>
                  <a:pt x="7" y="16"/>
                </a:cubicBezTo>
                <a:moveTo>
                  <a:pt x="19" y="0"/>
                </a:moveTo>
                <a:cubicBezTo>
                  <a:pt x="16" y="0"/>
                  <a:pt x="13" y="1"/>
                  <a:pt x="10" y="3"/>
                </a:cubicBezTo>
                <a:cubicBezTo>
                  <a:pt x="3" y="8"/>
                  <a:pt x="0" y="18"/>
                  <a:pt x="5" y="25"/>
                </a:cubicBezTo>
                <a:cubicBezTo>
                  <a:pt x="33" y="8"/>
                  <a:pt x="33" y="8"/>
                  <a:pt x="33" y="8"/>
                </a:cubicBezTo>
                <a:cubicBezTo>
                  <a:pt x="30" y="3"/>
                  <a:pt x="24" y="0"/>
                  <a:pt x="19" y="0"/>
                </a:cubicBezTo>
                <a:moveTo>
                  <a:pt x="68" y="9"/>
                </a:moveTo>
                <a:cubicBezTo>
                  <a:pt x="68" y="9"/>
                  <a:pt x="67" y="9"/>
                  <a:pt x="67" y="9"/>
                </a:cubicBezTo>
                <a:cubicBezTo>
                  <a:pt x="66" y="8"/>
                  <a:pt x="66" y="6"/>
                  <a:pt x="67" y="6"/>
                </a:cubicBezTo>
                <a:cubicBezTo>
                  <a:pt x="69" y="4"/>
                  <a:pt x="72" y="3"/>
                  <a:pt x="76" y="3"/>
                </a:cubicBezTo>
                <a:cubicBezTo>
                  <a:pt x="76" y="3"/>
                  <a:pt x="76" y="3"/>
                  <a:pt x="76" y="3"/>
                </a:cubicBezTo>
                <a:cubicBezTo>
                  <a:pt x="77" y="3"/>
                  <a:pt x="78" y="4"/>
                  <a:pt x="78" y="5"/>
                </a:cubicBezTo>
                <a:cubicBezTo>
                  <a:pt x="78" y="6"/>
                  <a:pt x="77" y="7"/>
                  <a:pt x="76" y="7"/>
                </a:cubicBezTo>
                <a:cubicBezTo>
                  <a:pt x="73" y="7"/>
                  <a:pt x="71" y="8"/>
                  <a:pt x="69" y="9"/>
                </a:cubicBezTo>
                <a:cubicBezTo>
                  <a:pt x="69" y="9"/>
                  <a:pt x="69" y="9"/>
                  <a:pt x="69" y="9"/>
                </a:cubicBezTo>
                <a:cubicBezTo>
                  <a:pt x="69" y="9"/>
                  <a:pt x="69" y="9"/>
                  <a:pt x="68" y="9"/>
                </a:cubicBezTo>
                <a:moveTo>
                  <a:pt x="76" y="0"/>
                </a:moveTo>
                <a:cubicBezTo>
                  <a:pt x="70" y="0"/>
                  <a:pt x="65" y="3"/>
                  <a:pt x="62" y="8"/>
                </a:cubicBezTo>
                <a:cubicBezTo>
                  <a:pt x="90" y="25"/>
                  <a:pt x="90" y="25"/>
                  <a:pt x="90" y="25"/>
                </a:cubicBezTo>
                <a:cubicBezTo>
                  <a:pt x="94" y="18"/>
                  <a:pt x="92" y="8"/>
                  <a:pt x="84" y="3"/>
                </a:cubicBezTo>
                <a:cubicBezTo>
                  <a:pt x="82" y="1"/>
                  <a:pt x="79" y="0"/>
                  <a:pt x="76" y="0"/>
                </a:cubicBezTo>
              </a:path>
            </a:pathLst>
          </a:custGeom>
          <a:solidFill>
            <a:srgbClr val="537079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F16D601F-33A7-42DA-6297-6B880C97F688}"/>
              </a:ext>
            </a:extLst>
          </p:cNvPr>
          <p:cNvGrpSpPr/>
          <p:nvPr/>
        </p:nvGrpSpPr>
        <p:grpSpPr>
          <a:xfrm>
            <a:off x="4129405" y="2857817"/>
            <a:ext cx="571500" cy="571500"/>
            <a:chOff x="7168" y="4628"/>
            <a:chExt cx="900" cy="900"/>
          </a:xfrm>
        </p:grpSpPr>
        <p:sp>
          <p:nvSpPr>
            <p:cNvPr id="61" name="Rectangle 30">
              <a:extLst>
                <a:ext uri="{FF2B5EF4-FFF2-40B4-BE49-F238E27FC236}">
                  <a16:creationId xmlns:a16="http://schemas.microsoft.com/office/drawing/2014/main" id="{0D93713E-1175-90DA-C047-277206E1D66C}"/>
                </a:ext>
              </a:extLst>
            </p:cNvPr>
            <p:cNvSpPr/>
            <p:nvPr/>
          </p:nvSpPr>
          <p:spPr>
            <a:xfrm>
              <a:off x="7168" y="4628"/>
              <a:ext cx="900" cy="900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70000"/>
              </a:schemeClr>
            </a:solidFill>
            <a:ln w="12700">
              <a:noFill/>
            </a:ln>
          </p:spPr>
          <p:txBody>
            <a:bodyPr anchor="ctr"/>
            <a:lstStyle/>
            <a:p>
              <a:pPr lvl="0" indent="0" algn="ctr">
                <a:buFont typeface="Arial" panose="020B0604020202020204" pitchFamily="34" charset="0"/>
                <a:buNone/>
              </a:pPr>
              <a:endParaRPr lang="en-US" altLang="zh-CN" dirty="0">
                <a:solidFill>
                  <a:srgbClr val="F2F2F2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2" name="Freeform 54">
              <a:extLst>
                <a:ext uri="{FF2B5EF4-FFF2-40B4-BE49-F238E27FC236}">
                  <a16:creationId xmlns:a16="http://schemas.microsoft.com/office/drawing/2014/main" id="{BDBB649F-907D-E324-1D14-BBAD3BB1DC50}"/>
                </a:ext>
              </a:extLst>
            </p:cNvPr>
            <p:cNvSpPr>
              <a:spLocks noEditPoints="1"/>
            </p:cNvSpPr>
            <p:nvPr/>
          </p:nvSpPr>
          <p:spPr>
            <a:xfrm>
              <a:off x="7464" y="4925"/>
              <a:ext cx="307" cy="305"/>
            </a:xfrm>
            <a:custGeom>
              <a:avLst/>
              <a:gdLst/>
              <a:ahLst/>
              <a:cxnLst>
                <a:cxn ang="0">
                  <a:pos x="306256359" y="526669821"/>
                </a:cxn>
                <a:cxn ang="0">
                  <a:pos x="213666905" y="505317280"/>
                </a:cxn>
                <a:cxn ang="0">
                  <a:pos x="455824117" y="128108313"/>
                </a:cxn>
                <a:cxn ang="0">
                  <a:pos x="527046419" y="298921708"/>
                </a:cxn>
                <a:cxn ang="0">
                  <a:pos x="306256359" y="526669821"/>
                </a:cxn>
                <a:cxn ang="0">
                  <a:pos x="149567758" y="462614509"/>
                </a:cxn>
                <a:cxn ang="0">
                  <a:pos x="78345456" y="298921708"/>
                </a:cxn>
                <a:cxn ang="0">
                  <a:pos x="306256359" y="71171285"/>
                </a:cxn>
                <a:cxn ang="0">
                  <a:pos x="391724970" y="92523826"/>
                </a:cxn>
                <a:cxn ang="0">
                  <a:pos x="149567758" y="462614509"/>
                </a:cxn>
                <a:cxn ang="0">
                  <a:pos x="306256359" y="0"/>
                </a:cxn>
                <a:cxn ang="0">
                  <a:pos x="0" y="298921708"/>
                </a:cxn>
                <a:cxn ang="0">
                  <a:pos x="306256359" y="597841106"/>
                </a:cxn>
                <a:cxn ang="0">
                  <a:pos x="605391876" y="298921708"/>
                </a:cxn>
                <a:cxn ang="0">
                  <a:pos x="306256359" y="0"/>
                </a:cxn>
              </a:cxnLst>
              <a:rect l="0" t="0" r="0" b="0"/>
              <a:pathLst>
                <a:path w="85" h="84">
                  <a:moveTo>
                    <a:pt x="43" y="74"/>
                  </a:moveTo>
                  <a:cubicBezTo>
                    <a:pt x="38" y="74"/>
                    <a:pt x="34" y="73"/>
                    <a:pt x="30" y="71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70" y="24"/>
                    <a:pt x="74" y="32"/>
                    <a:pt x="74" y="42"/>
                  </a:cubicBezTo>
                  <a:cubicBezTo>
                    <a:pt x="74" y="60"/>
                    <a:pt x="60" y="74"/>
                    <a:pt x="43" y="74"/>
                  </a:cubicBezTo>
                  <a:moveTo>
                    <a:pt x="21" y="65"/>
                  </a:moveTo>
                  <a:cubicBezTo>
                    <a:pt x="15" y="59"/>
                    <a:pt x="11" y="51"/>
                    <a:pt x="11" y="42"/>
                  </a:cubicBezTo>
                  <a:cubicBezTo>
                    <a:pt x="11" y="24"/>
                    <a:pt x="25" y="10"/>
                    <a:pt x="43" y="10"/>
                  </a:cubicBezTo>
                  <a:cubicBezTo>
                    <a:pt x="47" y="10"/>
                    <a:pt x="51" y="11"/>
                    <a:pt x="55" y="13"/>
                  </a:cubicBezTo>
                  <a:cubicBezTo>
                    <a:pt x="21" y="65"/>
                    <a:pt x="21" y="65"/>
                    <a:pt x="21" y="65"/>
                  </a:cubicBezTo>
                  <a:moveTo>
                    <a:pt x="43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5"/>
                    <a:pt x="19" y="84"/>
                    <a:pt x="43" y="84"/>
                  </a:cubicBezTo>
                  <a:cubicBezTo>
                    <a:pt x="66" y="84"/>
                    <a:pt x="85" y="65"/>
                    <a:pt x="85" y="42"/>
                  </a:cubicBezTo>
                  <a:cubicBezTo>
                    <a:pt x="85" y="19"/>
                    <a:pt x="66" y="0"/>
                    <a:pt x="43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B4077590-A51F-FD67-0AC2-B154F76D287E}"/>
              </a:ext>
            </a:extLst>
          </p:cNvPr>
          <p:cNvGrpSpPr/>
          <p:nvPr/>
        </p:nvGrpSpPr>
        <p:grpSpPr>
          <a:xfrm>
            <a:off x="4129405" y="3487737"/>
            <a:ext cx="571500" cy="571500"/>
            <a:chOff x="7168" y="5620"/>
            <a:chExt cx="900" cy="900"/>
          </a:xfrm>
        </p:grpSpPr>
        <p:sp>
          <p:nvSpPr>
            <p:cNvPr id="64" name="Rectangle 31">
              <a:extLst>
                <a:ext uri="{FF2B5EF4-FFF2-40B4-BE49-F238E27FC236}">
                  <a16:creationId xmlns:a16="http://schemas.microsoft.com/office/drawing/2014/main" id="{54583CE3-E64A-80B5-BC69-1B3274B8C8A5}"/>
                </a:ext>
              </a:extLst>
            </p:cNvPr>
            <p:cNvSpPr/>
            <p:nvPr/>
          </p:nvSpPr>
          <p:spPr>
            <a:xfrm>
              <a:off x="7168" y="5620"/>
              <a:ext cx="900" cy="900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70000"/>
              </a:schemeClr>
            </a:solidFill>
            <a:ln w="12700">
              <a:noFill/>
            </a:ln>
          </p:spPr>
          <p:txBody>
            <a:bodyPr anchor="ctr"/>
            <a:lstStyle/>
            <a:p>
              <a:pPr lvl="0" indent="0" algn="ctr">
                <a:buFont typeface="Arial" panose="020B0604020202020204" pitchFamily="34" charset="0"/>
                <a:buNone/>
              </a:pPr>
              <a:endParaRPr lang="en-US" altLang="zh-CN" dirty="0">
                <a:solidFill>
                  <a:srgbClr val="F2F2F2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5" name="Freeform 48">
              <a:extLst>
                <a:ext uri="{FF2B5EF4-FFF2-40B4-BE49-F238E27FC236}">
                  <a16:creationId xmlns:a16="http://schemas.microsoft.com/office/drawing/2014/main" id="{E9794952-C0EF-947E-5FE0-3ADF7B2291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44" y="5883"/>
              <a:ext cx="349" cy="375"/>
            </a:xfrm>
            <a:custGeom>
              <a:avLst/>
              <a:gdLst>
                <a:gd name="T0" fmla="*/ 159941 w 96"/>
                <a:gd name="T1" fmla="*/ 200364 h 103"/>
                <a:gd name="T2" fmla="*/ 144562 w 96"/>
                <a:gd name="T3" fmla="*/ 184951 h 103"/>
                <a:gd name="T4" fmla="*/ 150713 w 96"/>
                <a:gd name="T5" fmla="*/ 175704 h 103"/>
                <a:gd name="T6" fmla="*/ 150713 w 96"/>
                <a:gd name="T7" fmla="*/ 114053 h 103"/>
                <a:gd name="T8" fmla="*/ 156865 w 96"/>
                <a:gd name="T9" fmla="*/ 104806 h 103"/>
                <a:gd name="T10" fmla="*/ 156865 w 96"/>
                <a:gd name="T11" fmla="*/ 104806 h 103"/>
                <a:gd name="T12" fmla="*/ 163016 w 96"/>
                <a:gd name="T13" fmla="*/ 114053 h 103"/>
                <a:gd name="T14" fmla="*/ 163016 w 96"/>
                <a:gd name="T15" fmla="*/ 172621 h 103"/>
                <a:gd name="T16" fmla="*/ 172244 w 96"/>
                <a:gd name="T17" fmla="*/ 178786 h 103"/>
                <a:gd name="T18" fmla="*/ 264517 w 96"/>
                <a:gd name="T19" fmla="*/ 178786 h 103"/>
                <a:gd name="T20" fmla="*/ 270669 w 96"/>
                <a:gd name="T21" fmla="*/ 184951 h 103"/>
                <a:gd name="T22" fmla="*/ 264517 w 96"/>
                <a:gd name="T23" fmla="*/ 194199 h 103"/>
                <a:gd name="T24" fmla="*/ 172244 w 96"/>
                <a:gd name="T25" fmla="*/ 194199 h 103"/>
                <a:gd name="T26" fmla="*/ 159941 w 96"/>
                <a:gd name="T27" fmla="*/ 200364 h 103"/>
                <a:gd name="T28" fmla="*/ 55364 w 96"/>
                <a:gd name="T29" fmla="*/ 160291 h 103"/>
                <a:gd name="T30" fmla="*/ 52288 w 96"/>
                <a:gd name="T31" fmla="*/ 160291 h 103"/>
                <a:gd name="T32" fmla="*/ 49213 w 96"/>
                <a:gd name="T33" fmla="*/ 151044 h 103"/>
                <a:gd name="T34" fmla="*/ 123031 w 96"/>
                <a:gd name="T35" fmla="*/ 73981 h 103"/>
                <a:gd name="T36" fmla="*/ 123031 w 96"/>
                <a:gd name="T37" fmla="*/ 73981 h 103"/>
                <a:gd name="T38" fmla="*/ 129183 w 96"/>
                <a:gd name="T39" fmla="*/ 77063 h 103"/>
                <a:gd name="T40" fmla="*/ 126107 w 96"/>
                <a:gd name="T41" fmla="*/ 86311 h 103"/>
                <a:gd name="T42" fmla="*/ 61516 w 96"/>
                <a:gd name="T43" fmla="*/ 154126 h 103"/>
                <a:gd name="T44" fmla="*/ 61516 w 96"/>
                <a:gd name="T45" fmla="*/ 154126 h 103"/>
                <a:gd name="T46" fmla="*/ 55364 w 96"/>
                <a:gd name="T47" fmla="*/ 160291 h 103"/>
                <a:gd name="T48" fmla="*/ 193774 w 96"/>
                <a:gd name="T49" fmla="*/ 0 h 103"/>
                <a:gd name="T50" fmla="*/ 123031 w 96"/>
                <a:gd name="T51" fmla="*/ 0 h 103"/>
                <a:gd name="T52" fmla="*/ 107652 w 96"/>
                <a:gd name="T53" fmla="*/ 15413 h 103"/>
                <a:gd name="T54" fmla="*/ 123031 w 96"/>
                <a:gd name="T55" fmla="*/ 30825 h 103"/>
                <a:gd name="T56" fmla="*/ 144562 w 96"/>
                <a:gd name="T57" fmla="*/ 30825 h 103"/>
                <a:gd name="T58" fmla="*/ 144562 w 96"/>
                <a:gd name="T59" fmla="*/ 30825 h 103"/>
                <a:gd name="T60" fmla="*/ 144562 w 96"/>
                <a:gd name="T61" fmla="*/ 43155 h 103"/>
                <a:gd name="T62" fmla="*/ 61516 w 96"/>
                <a:gd name="T63" fmla="*/ 83228 h 103"/>
                <a:gd name="T64" fmla="*/ 61516 w 96"/>
                <a:gd name="T65" fmla="*/ 83228 h 103"/>
                <a:gd name="T66" fmla="*/ 46137 w 96"/>
                <a:gd name="T67" fmla="*/ 67816 h 103"/>
                <a:gd name="T68" fmla="*/ 52288 w 96"/>
                <a:gd name="T69" fmla="*/ 61650 h 103"/>
                <a:gd name="T70" fmla="*/ 49213 w 96"/>
                <a:gd name="T71" fmla="*/ 46238 h 103"/>
                <a:gd name="T72" fmla="*/ 36909 w 96"/>
                <a:gd name="T73" fmla="*/ 43155 h 103"/>
                <a:gd name="T74" fmla="*/ 33834 w 96"/>
                <a:gd name="T75" fmla="*/ 46238 h 103"/>
                <a:gd name="T76" fmla="*/ 3076 w 96"/>
                <a:gd name="T77" fmla="*/ 73981 h 103"/>
                <a:gd name="T78" fmla="*/ 6152 w 96"/>
                <a:gd name="T79" fmla="*/ 89393 h 103"/>
                <a:gd name="T80" fmla="*/ 18455 w 96"/>
                <a:gd name="T81" fmla="*/ 95558 h 103"/>
                <a:gd name="T82" fmla="*/ 21530 w 96"/>
                <a:gd name="T83" fmla="*/ 92476 h 103"/>
                <a:gd name="T84" fmla="*/ 27682 w 96"/>
                <a:gd name="T85" fmla="*/ 86311 h 103"/>
                <a:gd name="T86" fmla="*/ 43061 w 96"/>
                <a:gd name="T87" fmla="*/ 101723 h 103"/>
                <a:gd name="T88" fmla="*/ 46137 w 96"/>
                <a:gd name="T89" fmla="*/ 104806 h 103"/>
                <a:gd name="T90" fmla="*/ 21530 w 96"/>
                <a:gd name="T91" fmla="*/ 181869 h 103"/>
                <a:gd name="T92" fmla="*/ 159941 w 96"/>
                <a:gd name="T93" fmla="*/ 317500 h 103"/>
                <a:gd name="T94" fmla="*/ 295275 w 96"/>
                <a:gd name="T95" fmla="*/ 181869 h 103"/>
                <a:gd name="T96" fmla="*/ 172244 w 96"/>
                <a:gd name="T97" fmla="*/ 43155 h 103"/>
                <a:gd name="T98" fmla="*/ 172244 w 96"/>
                <a:gd name="T99" fmla="*/ 30825 h 103"/>
                <a:gd name="T100" fmla="*/ 172244 w 96"/>
                <a:gd name="T101" fmla="*/ 30825 h 103"/>
                <a:gd name="T102" fmla="*/ 193774 w 96"/>
                <a:gd name="T103" fmla="*/ 30825 h 103"/>
                <a:gd name="T104" fmla="*/ 209153 w 96"/>
                <a:gd name="T105" fmla="*/ 15413 h 103"/>
                <a:gd name="T106" fmla="*/ 193774 w 96"/>
                <a:gd name="T107" fmla="*/ 0 h 10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6" h="103">
                  <a:moveTo>
                    <a:pt x="52" y="65"/>
                  </a:moveTo>
                  <a:cubicBezTo>
                    <a:pt x="49" y="65"/>
                    <a:pt x="47" y="63"/>
                    <a:pt x="47" y="60"/>
                  </a:cubicBezTo>
                  <a:cubicBezTo>
                    <a:pt x="47" y="59"/>
                    <a:pt x="48" y="57"/>
                    <a:pt x="49" y="5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5"/>
                    <a:pt x="50" y="34"/>
                    <a:pt x="51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4"/>
                    <a:pt x="53" y="35"/>
                    <a:pt x="53" y="37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4" y="57"/>
                    <a:pt x="55" y="57"/>
                    <a:pt x="56" y="58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7" y="58"/>
                    <a:pt x="88" y="59"/>
                    <a:pt x="88" y="60"/>
                  </a:cubicBezTo>
                  <a:cubicBezTo>
                    <a:pt x="88" y="62"/>
                    <a:pt x="87" y="63"/>
                    <a:pt x="86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4"/>
                    <a:pt x="53" y="65"/>
                    <a:pt x="52" y="65"/>
                  </a:cubicBezTo>
                  <a:moveTo>
                    <a:pt x="18" y="52"/>
                  </a:moveTo>
                  <a:cubicBezTo>
                    <a:pt x="17" y="52"/>
                    <a:pt x="17" y="52"/>
                    <a:pt x="17" y="52"/>
                  </a:cubicBezTo>
                  <a:cubicBezTo>
                    <a:pt x="16" y="51"/>
                    <a:pt x="15" y="50"/>
                    <a:pt x="16" y="49"/>
                  </a:cubicBezTo>
                  <a:cubicBezTo>
                    <a:pt x="20" y="38"/>
                    <a:pt x="28" y="28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1" y="24"/>
                    <a:pt x="42" y="25"/>
                    <a:pt x="42" y="25"/>
                  </a:cubicBezTo>
                  <a:cubicBezTo>
                    <a:pt x="43" y="26"/>
                    <a:pt x="42" y="28"/>
                    <a:pt x="41" y="28"/>
                  </a:cubicBezTo>
                  <a:cubicBezTo>
                    <a:pt x="31" y="32"/>
                    <a:pt x="23" y="40"/>
                    <a:pt x="20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9" y="51"/>
                    <a:pt x="19" y="52"/>
                    <a:pt x="18" y="52"/>
                  </a:cubicBezTo>
                  <a:moveTo>
                    <a:pt x="63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8" y="0"/>
                    <a:pt x="35" y="2"/>
                    <a:pt x="35" y="5"/>
                  </a:cubicBezTo>
                  <a:cubicBezTo>
                    <a:pt x="35" y="7"/>
                    <a:pt x="38" y="10"/>
                    <a:pt x="40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37" y="15"/>
                    <a:pt x="27" y="20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8" y="19"/>
                    <a:pt x="17" y="17"/>
                    <a:pt x="16" y="15"/>
                  </a:cubicBezTo>
                  <a:cubicBezTo>
                    <a:pt x="15" y="14"/>
                    <a:pt x="14" y="14"/>
                    <a:pt x="12" y="14"/>
                  </a:cubicBezTo>
                  <a:cubicBezTo>
                    <a:pt x="12" y="14"/>
                    <a:pt x="11" y="14"/>
                    <a:pt x="11" y="1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5"/>
                    <a:pt x="1" y="27"/>
                    <a:pt x="2" y="29"/>
                  </a:cubicBezTo>
                  <a:cubicBezTo>
                    <a:pt x="3" y="30"/>
                    <a:pt x="4" y="31"/>
                    <a:pt x="6" y="31"/>
                  </a:cubicBezTo>
                  <a:cubicBezTo>
                    <a:pt x="6" y="31"/>
                    <a:pt x="7" y="30"/>
                    <a:pt x="7" y="3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4"/>
                    <a:pt x="14" y="34"/>
                    <a:pt x="15" y="34"/>
                  </a:cubicBezTo>
                  <a:cubicBezTo>
                    <a:pt x="10" y="41"/>
                    <a:pt x="7" y="49"/>
                    <a:pt x="7" y="59"/>
                  </a:cubicBezTo>
                  <a:cubicBezTo>
                    <a:pt x="7" y="83"/>
                    <a:pt x="27" y="103"/>
                    <a:pt x="52" y="103"/>
                  </a:cubicBezTo>
                  <a:cubicBezTo>
                    <a:pt x="76" y="103"/>
                    <a:pt x="96" y="83"/>
                    <a:pt x="96" y="59"/>
                  </a:cubicBezTo>
                  <a:cubicBezTo>
                    <a:pt x="96" y="36"/>
                    <a:pt x="79" y="17"/>
                    <a:pt x="56" y="14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6" y="10"/>
                    <a:pt x="68" y="7"/>
                    <a:pt x="68" y="5"/>
                  </a:cubicBezTo>
                  <a:cubicBezTo>
                    <a:pt x="68" y="2"/>
                    <a:pt x="66" y="0"/>
                    <a:pt x="6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DE4C3E01-DC2C-D14B-BC0F-E71181B1B584}"/>
              </a:ext>
            </a:extLst>
          </p:cNvPr>
          <p:cNvGrpSpPr/>
          <p:nvPr/>
        </p:nvGrpSpPr>
        <p:grpSpPr>
          <a:xfrm>
            <a:off x="3503613" y="3487737"/>
            <a:ext cx="571500" cy="571500"/>
            <a:chOff x="6183" y="5620"/>
            <a:chExt cx="900" cy="900"/>
          </a:xfrm>
        </p:grpSpPr>
        <p:sp>
          <p:nvSpPr>
            <p:cNvPr id="67" name="Rectangle 32">
              <a:extLst>
                <a:ext uri="{FF2B5EF4-FFF2-40B4-BE49-F238E27FC236}">
                  <a16:creationId xmlns:a16="http://schemas.microsoft.com/office/drawing/2014/main" id="{BFF7AC6E-10FA-D97B-F806-3BE031BFA57F}"/>
                </a:ext>
              </a:extLst>
            </p:cNvPr>
            <p:cNvSpPr/>
            <p:nvPr/>
          </p:nvSpPr>
          <p:spPr>
            <a:xfrm>
              <a:off x="6183" y="5620"/>
              <a:ext cx="900" cy="900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70000"/>
              </a:schemeClr>
            </a:solidFill>
            <a:ln w="12700">
              <a:noFill/>
            </a:ln>
          </p:spPr>
          <p:txBody>
            <a:bodyPr anchor="ctr"/>
            <a:lstStyle/>
            <a:p>
              <a:pPr lvl="0" indent="0" algn="ctr">
                <a:buFont typeface="Arial" panose="020B0604020202020204" pitchFamily="34" charset="0"/>
                <a:buNone/>
              </a:pPr>
              <a:endParaRPr lang="en-US" altLang="zh-CN" dirty="0">
                <a:solidFill>
                  <a:srgbClr val="F2F2F2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8" name="Freeform 43">
              <a:extLst>
                <a:ext uri="{FF2B5EF4-FFF2-40B4-BE49-F238E27FC236}">
                  <a16:creationId xmlns:a16="http://schemas.microsoft.com/office/drawing/2014/main" id="{93DF88CB-5902-8858-CC7F-EACE00EC3CEB}"/>
                </a:ext>
              </a:extLst>
            </p:cNvPr>
            <p:cNvSpPr/>
            <p:nvPr/>
          </p:nvSpPr>
          <p:spPr bwMode="auto">
            <a:xfrm>
              <a:off x="6543" y="5946"/>
              <a:ext cx="249" cy="248"/>
            </a:xfrm>
            <a:custGeom>
              <a:avLst/>
              <a:gdLst>
                <a:gd name="T0" fmla="*/ 186657 w 69"/>
                <a:gd name="T1" fmla="*/ 0 h 68"/>
                <a:gd name="T2" fmla="*/ 168298 w 69"/>
                <a:gd name="T3" fmla="*/ 9245 h 68"/>
                <a:gd name="T4" fmla="*/ 107098 w 69"/>
                <a:gd name="T5" fmla="*/ 70877 h 68"/>
                <a:gd name="T6" fmla="*/ 42839 w 69"/>
                <a:gd name="T7" fmla="*/ 9245 h 68"/>
                <a:gd name="T8" fmla="*/ 27540 w 69"/>
                <a:gd name="T9" fmla="*/ 0 h 68"/>
                <a:gd name="T10" fmla="*/ 9180 w 69"/>
                <a:gd name="T11" fmla="*/ 9245 h 68"/>
                <a:gd name="T12" fmla="*/ 9180 w 69"/>
                <a:gd name="T13" fmla="*/ 43143 h 68"/>
                <a:gd name="T14" fmla="*/ 73439 w 69"/>
                <a:gd name="T15" fmla="*/ 104775 h 68"/>
                <a:gd name="T16" fmla="*/ 9180 w 69"/>
                <a:gd name="T17" fmla="*/ 169489 h 68"/>
                <a:gd name="T18" fmla="*/ 9180 w 69"/>
                <a:gd name="T19" fmla="*/ 203387 h 68"/>
                <a:gd name="T20" fmla="*/ 27540 w 69"/>
                <a:gd name="T21" fmla="*/ 209550 h 68"/>
                <a:gd name="T22" fmla="*/ 42839 w 69"/>
                <a:gd name="T23" fmla="*/ 203387 h 68"/>
                <a:gd name="T24" fmla="*/ 107098 w 69"/>
                <a:gd name="T25" fmla="*/ 138673 h 68"/>
                <a:gd name="T26" fmla="*/ 168298 w 69"/>
                <a:gd name="T27" fmla="*/ 203387 h 68"/>
                <a:gd name="T28" fmla="*/ 186657 w 69"/>
                <a:gd name="T29" fmla="*/ 209550 h 68"/>
                <a:gd name="T30" fmla="*/ 201957 w 69"/>
                <a:gd name="T31" fmla="*/ 203387 h 68"/>
                <a:gd name="T32" fmla="*/ 201957 w 69"/>
                <a:gd name="T33" fmla="*/ 169489 h 68"/>
                <a:gd name="T34" fmla="*/ 140758 w 69"/>
                <a:gd name="T35" fmla="*/ 104775 h 68"/>
                <a:gd name="T36" fmla="*/ 201957 w 69"/>
                <a:gd name="T37" fmla="*/ 43143 h 68"/>
                <a:gd name="T38" fmla="*/ 201957 w 69"/>
                <a:gd name="T39" fmla="*/ 9245 h 68"/>
                <a:gd name="T40" fmla="*/ 186657 w 69"/>
                <a:gd name="T41" fmla="*/ 0 h 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69" h="68">
                  <a:moveTo>
                    <a:pt x="61" y="0"/>
                  </a:moveTo>
                  <a:cubicBezTo>
                    <a:pt x="59" y="0"/>
                    <a:pt x="57" y="1"/>
                    <a:pt x="55" y="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7" y="0"/>
                    <a:pt x="5" y="1"/>
                    <a:pt x="3" y="3"/>
                  </a:cubicBezTo>
                  <a:cubicBezTo>
                    <a:pt x="0" y="6"/>
                    <a:pt x="0" y="11"/>
                    <a:pt x="3" y="1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0" y="58"/>
                    <a:pt x="0" y="63"/>
                    <a:pt x="3" y="66"/>
                  </a:cubicBezTo>
                  <a:cubicBezTo>
                    <a:pt x="5" y="67"/>
                    <a:pt x="7" y="68"/>
                    <a:pt x="9" y="68"/>
                  </a:cubicBezTo>
                  <a:cubicBezTo>
                    <a:pt x="11" y="68"/>
                    <a:pt x="13" y="67"/>
                    <a:pt x="14" y="66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7" y="67"/>
                    <a:pt x="59" y="68"/>
                    <a:pt x="61" y="68"/>
                  </a:cubicBezTo>
                  <a:cubicBezTo>
                    <a:pt x="63" y="68"/>
                    <a:pt x="65" y="67"/>
                    <a:pt x="66" y="66"/>
                  </a:cubicBezTo>
                  <a:cubicBezTo>
                    <a:pt x="69" y="63"/>
                    <a:pt x="69" y="58"/>
                    <a:pt x="66" y="55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9" y="11"/>
                    <a:pt x="69" y="6"/>
                    <a:pt x="66" y="3"/>
                  </a:cubicBezTo>
                  <a:cubicBezTo>
                    <a:pt x="65" y="1"/>
                    <a:pt x="63" y="0"/>
                    <a:pt x="61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063F64AA-100B-C0A8-C657-A80C4BA82924}"/>
              </a:ext>
            </a:extLst>
          </p:cNvPr>
          <p:cNvGrpSpPr/>
          <p:nvPr/>
        </p:nvGrpSpPr>
        <p:grpSpPr>
          <a:xfrm>
            <a:off x="3503930" y="2859087"/>
            <a:ext cx="571500" cy="571500"/>
            <a:chOff x="6183" y="4630"/>
            <a:chExt cx="900" cy="900"/>
          </a:xfrm>
        </p:grpSpPr>
        <p:sp>
          <p:nvSpPr>
            <p:cNvPr id="70" name="Rectangle 29">
              <a:extLst>
                <a:ext uri="{FF2B5EF4-FFF2-40B4-BE49-F238E27FC236}">
                  <a16:creationId xmlns:a16="http://schemas.microsoft.com/office/drawing/2014/main" id="{5EED3578-BDF0-41AE-D563-A450E2BBEF07}"/>
                </a:ext>
              </a:extLst>
            </p:cNvPr>
            <p:cNvSpPr/>
            <p:nvPr/>
          </p:nvSpPr>
          <p:spPr>
            <a:xfrm>
              <a:off x="6183" y="4630"/>
              <a:ext cx="900" cy="900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70000"/>
              </a:schemeClr>
            </a:solidFill>
            <a:ln w="12700">
              <a:noFill/>
            </a:ln>
          </p:spPr>
          <p:txBody>
            <a:bodyPr anchor="ctr"/>
            <a:lstStyle/>
            <a:p>
              <a:pPr lvl="0" indent="0" algn="ctr">
                <a:buFont typeface="Arial" panose="020B0604020202020204" pitchFamily="34" charset="0"/>
                <a:buNone/>
              </a:pPr>
              <a:endParaRPr lang="en-US" altLang="zh-CN" dirty="0">
                <a:solidFill>
                  <a:srgbClr val="F2F2F2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1" name="Freeform 45">
              <a:extLst>
                <a:ext uri="{FF2B5EF4-FFF2-40B4-BE49-F238E27FC236}">
                  <a16:creationId xmlns:a16="http://schemas.microsoft.com/office/drawing/2014/main" id="{65F01821-14BF-C7CE-1E8B-197D78812F97}"/>
                </a:ext>
              </a:extLst>
            </p:cNvPr>
            <p:cNvSpPr/>
            <p:nvPr/>
          </p:nvSpPr>
          <p:spPr>
            <a:xfrm>
              <a:off x="6508" y="4895"/>
              <a:ext cx="318" cy="370"/>
            </a:xfrm>
            <a:custGeom>
              <a:avLst/>
              <a:gdLst/>
              <a:ahLst/>
              <a:cxnLst>
                <a:cxn ang="0">
                  <a:pos x="278155452" y="0"/>
                </a:cxn>
                <a:cxn ang="0">
                  <a:pos x="242494141" y="14100834"/>
                </a:cxn>
                <a:cxn ang="0">
                  <a:pos x="149775657" y="112808976"/>
                </a:cxn>
                <a:cxn ang="0">
                  <a:pos x="142642932" y="126909810"/>
                </a:cxn>
                <a:cxn ang="0">
                  <a:pos x="135510207" y="133960228"/>
                </a:cxn>
                <a:cxn ang="0">
                  <a:pos x="135510207" y="155111480"/>
                </a:cxn>
                <a:cxn ang="0">
                  <a:pos x="135510207" y="176262731"/>
                </a:cxn>
                <a:cxn ang="0">
                  <a:pos x="149775657" y="190365866"/>
                </a:cxn>
                <a:cxn ang="0">
                  <a:pos x="149775657" y="197416283"/>
                </a:cxn>
                <a:cxn ang="0">
                  <a:pos x="249626866" y="296122125"/>
                </a:cxn>
                <a:cxn ang="0">
                  <a:pos x="278155452" y="310225259"/>
                </a:cxn>
                <a:cxn ang="0">
                  <a:pos x="313814451" y="296122125"/>
                </a:cxn>
                <a:cxn ang="0">
                  <a:pos x="313814451" y="232668369"/>
                </a:cxn>
                <a:cxn ang="0">
                  <a:pos x="278155452" y="197416283"/>
                </a:cxn>
                <a:cxn ang="0">
                  <a:pos x="306684039" y="190365866"/>
                </a:cxn>
                <a:cxn ang="0">
                  <a:pos x="520647281" y="338426928"/>
                </a:cxn>
                <a:cxn ang="0">
                  <a:pos x="534912731" y="408931101"/>
                </a:cxn>
                <a:cxn ang="0">
                  <a:pos x="385137074" y="620448219"/>
                </a:cxn>
                <a:cxn ang="0">
                  <a:pos x="306684039" y="634549054"/>
                </a:cxn>
                <a:cxn ang="0">
                  <a:pos x="99851209" y="486487991"/>
                </a:cxn>
                <a:cxn ang="0">
                  <a:pos x="85585759" y="415981519"/>
                </a:cxn>
                <a:cxn ang="0">
                  <a:pos x="92718484" y="359578180"/>
                </a:cxn>
                <a:cxn ang="0">
                  <a:pos x="64189897" y="303174842"/>
                </a:cxn>
                <a:cxn ang="0">
                  <a:pos x="49924448" y="303174842"/>
                </a:cxn>
                <a:cxn ang="0">
                  <a:pos x="7132724" y="338426928"/>
                </a:cxn>
                <a:cxn ang="0">
                  <a:pos x="0" y="415981519"/>
                </a:cxn>
                <a:cxn ang="0">
                  <a:pos x="21395861" y="514689660"/>
                </a:cxn>
                <a:cxn ang="0">
                  <a:pos x="306684039" y="719156361"/>
                </a:cxn>
                <a:cxn ang="0">
                  <a:pos x="306684039" y="719156361"/>
                </a:cxn>
                <a:cxn ang="0">
                  <a:pos x="306684039" y="719156361"/>
                </a:cxn>
                <a:cxn ang="0">
                  <a:pos x="413665660" y="698005109"/>
                </a:cxn>
                <a:cxn ang="0">
                  <a:pos x="620498490" y="408931101"/>
                </a:cxn>
                <a:cxn ang="0">
                  <a:pos x="599102629" y="310225259"/>
                </a:cxn>
                <a:cxn ang="0">
                  <a:pos x="313814451" y="105758558"/>
                </a:cxn>
                <a:cxn ang="0">
                  <a:pos x="306684039" y="105758558"/>
                </a:cxn>
                <a:cxn ang="0">
                  <a:pos x="278155452" y="105758558"/>
                </a:cxn>
                <a:cxn ang="0">
                  <a:pos x="306684039" y="70506472"/>
                </a:cxn>
                <a:cxn ang="0">
                  <a:pos x="306684039" y="7050417"/>
                </a:cxn>
                <a:cxn ang="0">
                  <a:pos x="278155452" y="0"/>
                </a:cxn>
              </a:cxnLst>
              <a:rect l="0" t="0" r="0" b="0"/>
              <a:pathLst>
                <a:path w="87" h="102">
                  <a:moveTo>
                    <a:pt x="39" y="0"/>
                  </a:moveTo>
                  <a:cubicBezTo>
                    <a:pt x="37" y="0"/>
                    <a:pt x="35" y="0"/>
                    <a:pt x="34" y="2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7"/>
                    <a:pt x="20" y="17"/>
                    <a:pt x="20" y="18"/>
                  </a:cubicBezTo>
                  <a:cubicBezTo>
                    <a:pt x="20" y="18"/>
                    <a:pt x="19" y="19"/>
                    <a:pt x="19" y="19"/>
                  </a:cubicBezTo>
                  <a:cubicBezTo>
                    <a:pt x="19" y="20"/>
                    <a:pt x="19" y="21"/>
                    <a:pt x="19" y="22"/>
                  </a:cubicBezTo>
                  <a:cubicBezTo>
                    <a:pt x="19" y="23"/>
                    <a:pt x="19" y="24"/>
                    <a:pt x="19" y="25"/>
                  </a:cubicBezTo>
                  <a:cubicBezTo>
                    <a:pt x="20" y="26"/>
                    <a:pt x="20" y="26"/>
                    <a:pt x="21" y="27"/>
                  </a:cubicBezTo>
                  <a:cubicBezTo>
                    <a:pt x="21" y="27"/>
                    <a:pt x="21" y="28"/>
                    <a:pt x="21" y="28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6" y="43"/>
                    <a:pt x="38" y="44"/>
                    <a:pt x="39" y="44"/>
                  </a:cubicBezTo>
                  <a:cubicBezTo>
                    <a:pt x="41" y="44"/>
                    <a:pt x="42" y="43"/>
                    <a:pt x="44" y="42"/>
                  </a:cubicBezTo>
                  <a:cubicBezTo>
                    <a:pt x="46" y="39"/>
                    <a:pt x="46" y="35"/>
                    <a:pt x="44" y="33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0" y="27"/>
                    <a:pt x="42" y="27"/>
                    <a:pt x="43" y="27"/>
                  </a:cubicBezTo>
                  <a:cubicBezTo>
                    <a:pt x="56" y="27"/>
                    <a:pt x="68" y="35"/>
                    <a:pt x="73" y="48"/>
                  </a:cubicBezTo>
                  <a:cubicBezTo>
                    <a:pt x="74" y="51"/>
                    <a:pt x="75" y="55"/>
                    <a:pt x="75" y="58"/>
                  </a:cubicBezTo>
                  <a:cubicBezTo>
                    <a:pt x="75" y="71"/>
                    <a:pt x="67" y="83"/>
                    <a:pt x="54" y="88"/>
                  </a:cubicBezTo>
                  <a:cubicBezTo>
                    <a:pt x="51" y="89"/>
                    <a:pt x="47" y="90"/>
                    <a:pt x="43" y="90"/>
                  </a:cubicBezTo>
                  <a:cubicBezTo>
                    <a:pt x="31" y="90"/>
                    <a:pt x="19" y="82"/>
                    <a:pt x="14" y="69"/>
                  </a:cubicBezTo>
                  <a:cubicBezTo>
                    <a:pt x="13" y="66"/>
                    <a:pt x="12" y="62"/>
                    <a:pt x="12" y="59"/>
                  </a:cubicBezTo>
                  <a:cubicBezTo>
                    <a:pt x="12" y="56"/>
                    <a:pt x="13" y="53"/>
                    <a:pt x="13" y="51"/>
                  </a:cubicBezTo>
                  <a:cubicBezTo>
                    <a:pt x="14" y="48"/>
                    <a:pt x="12" y="44"/>
                    <a:pt x="9" y="43"/>
                  </a:cubicBezTo>
                  <a:cubicBezTo>
                    <a:pt x="8" y="43"/>
                    <a:pt x="8" y="43"/>
                    <a:pt x="7" y="43"/>
                  </a:cubicBezTo>
                  <a:cubicBezTo>
                    <a:pt x="4" y="43"/>
                    <a:pt x="2" y="45"/>
                    <a:pt x="1" y="48"/>
                  </a:cubicBezTo>
                  <a:cubicBezTo>
                    <a:pt x="0" y="51"/>
                    <a:pt x="0" y="55"/>
                    <a:pt x="0" y="59"/>
                  </a:cubicBezTo>
                  <a:cubicBezTo>
                    <a:pt x="0" y="63"/>
                    <a:pt x="1" y="69"/>
                    <a:pt x="3" y="73"/>
                  </a:cubicBezTo>
                  <a:cubicBezTo>
                    <a:pt x="9" y="91"/>
                    <a:pt x="26" y="102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8" y="102"/>
                    <a:pt x="53" y="101"/>
                    <a:pt x="58" y="99"/>
                  </a:cubicBezTo>
                  <a:cubicBezTo>
                    <a:pt x="76" y="93"/>
                    <a:pt x="87" y="76"/>
                    <a:pt x="87" y="58"/>
                  </a:cubicBezTo>
                  <a:cubicBezTo>
                    <a:pt x="87" y="54"/>
                    <a:pt x="86" y="49"/>
                    <a:pt x="84" y="44"/>
                  </a:cubicBezTo>
                  <a:cubicBezTo>
                    <a:pt x="78" y="26"/>
                    <a:pt x="61" y="15"/>
                    <a:pt x="44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2" y="15"/>
                    <a:pt x="40" y="15"/>
                    <a:pt x="39" y="1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6" y="7"/>
                    <a:pt x="45" y="3"/>
                    <a:pt x="43" y="1"/>
                  </a:cubicBezTo>
                  <a:cubicBezTo>
                    <a:pt x="42" y="0"/>
                    <a:pt x="40" y="0"/>
                    <a:pt x="39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6F72342F-01BD-E8BE-D78A-CC1557675DD1}"/>
              </a:ext>
            </a:extLst>
          </p:cNvPr>
          <p:cNvGrpSpPr/>
          <p:nvPr/>
        </p:nvGrpSpPr>
        <p:grpSpPr>
          <a:xfrm>
            <a:off x="8116889" y="1801905"/>
            <a:ext cx="2951161" cy="1025109"/>
            <a:chOff x="436522" y="1886576"/>
            <a:chExt cx="2951161" cy="1025109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0EE6C8F7-D39D-9C8C-67BA-8963BC280F29}"/>
                </a:ext>
              </a:extLst>
            </p:cNvPr>
            <p:cNvSpPr txBox="1"/>
            <p:nvPr/>
          </p:nvSpPr>
          <p:spPr>
            <a:xfrm>
              <a:off x="444500" y="2152503"/>
              <a:ext cx="2943183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模板网，幻灯片演示 模板及素材免费下载！</a:t>
              </a:r>
            </a:p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唯一 访问网址：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endParaRPr>
            </a:p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www.51pptm oban.com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00693B01-DAB9-7661-C477-6B2FE6A7B543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29694A08-F2DE-420A-56D2-4B2C1D760BBD}"/>
              </a:ext>
            </a:extLst>
          </p:cNvPr>
          <p:cNvGrpSpPr/>
          <p:nvPr/>
        </p:nvGrpSpPr>
        <p:grpSpPr>
          <a:xfrm>
            <a:off x="8116889" y="3654742"/>
            <a:ext cx="2690889" cy="1260045"/>
            <a:chOff x="436522" y="1886576"/>
            <a:chExt cx="2690889" cy="1260045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841F7F1E-6B5D-373F-092E-D66C17992414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分钟之内。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2248077A-A0EC-BCF2-04FE-660D37BE5A70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1398560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0B8B057C-66FF-A0B5-4CA5-4DD80A7ABEEC}"/>
              </a:ext>
            </a:extLst>
          </p:cNvPr>
          <p:cNvSpPr/>
          <p:nvPr/>
        </p:nvSpPr>
        <p:spPr>
          <a:xfrm>
            <a:off x="686002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939684C-01F9-4289-20D0-D1D5F346F889}"/>
              </a:ext>
            </a:extLst>
          </p:cNvPr>
          <p:cNvSpPr/>
          <p:nvPr/>
        </p:nvSpPr>
        <p:spPr>
          <a:xfrm>
            <a:off x="0" y="-2682"/>
            <a:ext cx="794984" cy="452051"/>
          </a:xfrm>
          <a:custGeom>
            <a:avLst/>
            <a:gdLst>
              <a:gd name="connsiteX0" fmla="*/ 0 w 1136650"/>
              <a:gd name="connsiteY0" fmla="*/ 0 h 646331"/>
              <a:gd name="connsiteX1" fmla="*/ 1015546 w 1136650"/>
              <a:gd name="connsiteY1" fmla="*/ 0 h 646331"/>
              <a:gd name="connsiteX2" fmla="*/ 1136650 w 1136650"/>
              <a:gd name="connsiteY2" fmla="*/ 282577 h 646331"/>
              <a:gd name="connsiteX3" fmla="*/ 946865 w 1136650"/>
              <a:gd name="connsiteY3" fmla="*/ 646331 h 646331"/>
              <a:gd name="connsiteX4" fmla="*/ 0 w 1136650"/>
              <a:gd name="connsiteY4" fmla="*/ 646331 h 646331"/>
              <a:gd name="connsiteX5" fmla="*/ 0 w 1136650"/>
              <a:gd name="connsiteY5" fmla="*/ 0 h 646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6650" h="646331">
                <a:moveTo>
                  <a:pt x="0" y="0"/>
                </a:moveTo>
                <a:lnTo>
                  <a:pt x="1015546" y="0"/>
                </a:lnTo>
                <a:lnTo>
                  <a:pt x="1136650" y="282577"/>
                </a:lnTo>
                <a:lnTo>
                  <a:pt x="946865" y="646331"/>
                </a:lnTo>
                <a:lnTo>
                  <a:pt x="0" y="646331"/>
                </a:lnTo>
                <a:lnTo>
                  <a:pt x="0" y="0"/>
                </a:lnTo>
                <a:close/>
              </a:path>
            </a:pathLst>
          </a:custGeom>
          <a:solidFill>
            <a:srgbClr val="83A1AB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C690561-99E0-9111-1B95-E35695062244}"/>
              </a:ext>
            </a:extLst>
          </p:cNvPr>
          <p:cNvSpPr txBox="1"/>
          <p:nvPr/>
        </p:nvSpPr>
        <p:spPr>
          <a:xfrm>
            <a:off x="1191726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/>
              <a:t>课题目的</a:t>
            </a: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5F5C27E3-FF40-0F42-7509-A2D0DC6F8FDE}"/>
              </a:ext>
            </a:extLst>
          </p:cNvPr>
          <p:cNvSpPr/>
          <p:nvPr/>
        </p:nvSpPr>
        <p:spPr>
          <a:xfrm>
            <a:off x="2723458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rgbClr val="83A1AB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ADF1C647-A0F2-E3B2-CC26-85077D7DFCDB}"/>
              </a:ext>
            </a:extLst>
          </p:cNvPr>
          <p:cNvSpPr/>
          <p:nvPr/>
        </p:nvSpPr>
        <p:spPr>
          <a:xfrm>
            <a:off x="4760914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D86F9D16-5E56-602F-E19C-294E24F3E6F3}"/>
              </a:ext>
            </a:extLst>
          </p:cNvPr>
          <p:cNvSpPr/>
          <p:nvPr/>
        </p:nvSpPr>
        <p:spPr>
          <a:xfrm>
            <a:off x="6798370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paper-and-pen-tools_38295">
            <a:extLst>
              <a:ext uri="{FF2B5EF4-FFF2-40B4-BE49-F238E27FC236}">
                <a16:creationId xmlns:a16="http://schemas.microsoft.com/office/drawing/2014/main" id="{1B256B84-29CA-3A54-85D2-CA2257CB7BAB}"/>
              </a:ext>
            </a:extLst>
          </p:cNvPr>
          <p:cNvSpPr/>
          <p:nvPr/>
        </p:nvSpPr>
        <p:spPr>
          <a:xfrm>
            <a:off x="240276" y="91177"/>
            <a:ext cx="274074" cy="270258"/>
          </a:xfrm>
          <a:custGeom>
            <a:avLst/>
            <a:gdLst>
              <a:gd name="T0" fmla="*/ 216 w 472"/>
              <a:gd name="T1" fmla="*/ 329 h 466"/>
              <a:gd name="T2" fmla="*/ 130 w 472"/>
              <a:gd name="T3" fmla="*/ 362 h 466"/>
              <a:gd name="T4" fmla="*/ 164 w 472"/>
              <a:gd name="T5" fmla="*/ 276 h 466"/>
              <a:gd name="T6" fmla="*/ 216 w 472"/>
              <a:gd name="T7" fmla="*/ 329 h 466"/>
              <a:gd name="T8" fmla="*/ 472 w 472"/>
              <a:gd name="T9" fmla="*/ 77 h 466"/>
              <a:gd name="T10" fmla="*/ 449 w 472"/>
              <a:gd name="T11" fmla="*/ 54 h 466"/>
              <a:gd name="T12" fmla="*/ 203 w 472"/>
              <a:gd name="T13" fmla="*/ 298 h 466"/>
              <a:gd name="T14" fmla="*/ 225 w 472"/>
              <a:gd name="T15" fmla="*/ 321 h 466"/>
              <a:gd name="T16" fmla="*/ 358 w 472"/>
              <a:gd name="T17" fmla="*/ 190 h 466"/>
              <a:gd name="T18" fmla="*/ 358 w 472"/>
              <a:gd name="T19" fmla="*/ 426 h 466"/>
              <a:gd name="T20" fmla="*/ 40 w 472"/>
              <a:gd name="T21" fmla="*/ 426 h 466"/>
              <a:gd name="T22" fmla="*/ 40 w 472"/>
              <a:gd name="T23" fmla="*/ 40 h 466"/>
              <a:gd name="T24" fmla="*/ 358 w 472"/>
              <a:gd name="T25" fmla="*/ 40 h 466"/>
              <a:gd name="T26" fmla="*/ 358 w 472"/>
              <a:gd name="T27" fmla="*/ 83 h 466"/>
              <a:gd name="T28" fmla="*/ 358 w 472"/>
              <a:gd name="T29" fmla="*/ 83 h 466"/>
              <a:gd name="T30" fmla="*/ 172 w 472"/>
              <a:gd name="T31" fmla="*/ 267 h 466"/>
              <a:gd name="T32" fmla="*/ 195 w 472"/>
              <a:gd name="T33" fmla="*/ 290 h 466"/>
              <a:gd name="T34" fmla="*/ 442 w 472"/>
              <a:gd name="T35" fmla="*/ 46 h 466"/>
              <a:gd name="T36" fmla="*/ 419 w 472"/>
              <a:gd name="T37" fmla="*/ 23 h 466"/>
              <a:gd name="T38" fmla="*/ 398 w 472"/>
              <a:gd name="T39" fmla="*/ 44 h 466"/>
              <a:gd name="T40" fmla="*/ 398 w 472"/>
              <a:gd name="T41" fmla="*/ 20 h 466"/>
              <a:gd name="T42" fmla="*/ 378 w 472"/>
              <a:gd name="T43" fmla="*/ 0 h 466"/>
              <a:gd name="T44" fmla="*/ 20 w 472"/>
              <a:gd name="T45" fmla="*/ 0 h 466"/>
              <a:gd name="T46" fmla="*/ 0 w 472"/>
              <a:gd name="T47" fmla="*/ 20 h 466"/>
              <a:gd name="T48" fmla="*/ 0 w 472"/>
              <a:gd name="T49" fmla="*/ 446 h 466"/>
              <a:gd name="T50" fmla="*/ 20 w 472"/>
              <a:gd name="T51" fmla="*/ 466 h 466"/>
              <a:gd name="T52" fmla="*/ 378 w 472"/>
              <a:gd name="T53" fmla="*/ 466 h 466"/>
              <a:gd name="T54" fmla="*/ 398 w 472"/>
              <a:gd name="T55" fmla="*/ 446 h 466"/>
              <a:gd name="T56" fmla="*/ 398 w 472"/>
              <a:gd name="T57" fmla="*/ 155 h 466"/>
              <a:gd name="T58" fmla="*/ 393 w 472"/>
              <a:gd name="T59" fmla="*/ 155 h 466"/>
              <a:gd name="T60" fmla="*/ 472 w 472"/>
              <a:gd name="T61" fmla="*/ 77 h 466"/>
              <a:gd name="T62" fmla="*/ 96 w 472"/>
              <a:gd name="T63" fmla="*/ 111 h 466"/>
              <a:gd name="T64" fmla="*/ 289 w 472"/>
              <a:gd name="T65" fmla="*/ 111 h 466"/>
              <a:gd name="T66" fmla="*/ 302 w 472"/>
              <a:gd name="T67" fmla="*/ 97 h 466"/>
              <a:gd name="T68" fmla="*/ 289 w 472"/>
              <a:gd name="T69" fmla="*/ 84 h 466"/>
              <a:gd name="T70" fmla="*/ 96 w 472"/>
              <a:gd name="T71" fmla="*/ 84 h 466"/>
              <a:gd name="T72" fmla="*/ 82 w 472"/>
              <a:gd name="T73" fmla="*/ 97 h 466"/>
              <a:gd name="T74" fmla="*/ 96 w 472"/>
              <a:gd name="T75" fmla="*/ 111 h 466"/>
              <a:gd name="T76" fmla="*/ 96 w 472"/>
              <a:gd name="T77" fmla="*/ 186 h 466"/>
              <a:gd name="T78" fmla="*/ 209 w 472"/>
              <a:gd name="T79" fmla="*/ 186 h 466"/>
              <a:gd name="T80" fmla="*/ 222 w 472"/>
              <a:gd name="T81" fmla="*/ 173 h 466"/>
              <a:gd name="T82" fmla="*/ 209 w 472"/>
              <a:gd name="T83" fmla="*/ 160 h 466"/>
              <a:gd name="T84" fmla="*/ 96 w 472"/>
              <a:gd name="T85" fmla="*/ 160 h 466"/>
              <a:gd name="T86" fmla="*/ 82 w 472"/>
              <a:gd name="T87" fmla="*/ 173 h 466"/>
              <a:gd name="T88" fmla="*/ 96 w 472"/>
              <a:gd name="T89" fmla="*/ 186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72" h="466">
                <a:moveTo>
                  <a:pt x="216" y="329"/>
                </a:moveTo>
                <a:lnTo>
                  <a:pt x="130" y="362"/>
                </a:lnTo>
                <a:lnTo>
                  <a:pt x="164" y="276"/>
                </a:lnTo>
                <a:lnTo>
                  <a:pt x="216" y="329"/>
                </a:lnTo>
                <a:close/>
                <a:moveTo>
                  <a:pt x="472" y="77"/>
                </a:moveTo>
                <a:lnTo>
                  <a:pt x="449" y="54"/>
                </a:lnTo>
                <a:lnTo>
                  <a:pt x="203" y="298"/>
                </a:lnTo>
                <a:lnTo>
                  <a:pt x="225" y="321"/>
                </a:lnTo>
                <a:lnTo>
                  <a:pt x="358" y="190"/>
                </a:lnTo>
                <a:lnTo>
                  <a:pt x="358" y="426"/>
                </a:lnTo>
                <a:lnTo>
                  <a:pt x="40" y="426"/>
                </a:lnTo>
                <a:lnTo>
                  <a:pt x="40" y="40"/>
                </a:lnTo>
                <a:lnTo>
                  <a:pt x="358" y="40"/>
                </a:lnTo>
                <a:lnTo>
                  <a:pt x="358" y="83"/>
                </a:lnTo>
                <a:lnTo>
                  <a:pt x="358" y="83"/>
                </a:lnTo>
                <a:lnTo>
                  <a:pt x="172" y="267"/>
                </a:lnTo>
                <a:lnTo>
                  <a:pt x="195" y="290"/>
                </a:lnTo>
                <a:lnTo>
                  <a:pt x="442" y="46"/>
                </a:lnTo>
                <a:lnTo>
                  <a:pt x="419" y="23"/>
                </a:lnTo>
                <a:lnTo>
                  <a:pt x="398" y="44"/>
                </a:lnTo>
                <a:lnTo>
                  <a:pt x="398" y="20"/>
                </a:lnTo>
                <a:cubicBezTo>
                  <a:pt x="398" y="9"/>
                  <a:pt x="389" y="0"/>
                  <a:pt x="378" y="0"/>
                </a:cubicBez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446"/>
                </a:lnTo>
                <a:cubicBezTo>
                  <a:pt x="0" y="457"/>
                  <a:pt x="9" y="466"/>
                  <a:pt x="20" y="466"/>
                </a:cubicBezTo>
                <a:lnTo>
                  <a:pt x="378" y="466"/>
                </a:lnTo>
                <a:cubicBezTo>
                  <a:pt x="389" y="466"/>
                  <a:pt x="398" y="457"/>
                  <a:pt x="398" y="446"/>
                </a:cubicBezTo>
                <a:lnTo>
                  <a:pt x="398" y="155"/>
                </a:lnTo>
                <a:lnTo>
                  <a:pt x="393" y="155"/>
                </a:lnTo>
                <a:lnTo>
                  <a:pt x="472" y="77"/>
                </a:lnTo>
                <a:close/>
                <a:moveTo>
                  <a:pt x="96" y="111"/>
                </a:moveTo>
                <a:lnTo>
                  <a:pt x="289" y="111"/>
                </a:lnTo>
                <a:cubicBezTo>
                  <a:pt x="296" y="111"/>
                  <a:pt x="302" y="105"/>
                  <a:pt x="302" y="97"/>
                </a:cubicBezTo>
                <a:cubicBezTo>
                  <a:pt x="302" y="90"/>
                  <a:pt x="296" y="84"/>
                  <a:pt x="289" y="84"/>
                </a:cubicBezTo>
                <a:lnTo>
                  <a:pt x="96" y="84"/>
                </a:lnTo>
                <a:cubicBezTo>
                  <a:pt x="88" y="84"/>
                  <a:pt x="82" y="90"/>
                  <a:pt x="82" y="97"/>
                </a:cubicBezTo>
                <a:cubicBezTo>
                  <a:pt x="82" y="105"/>
                  <a:pt x="88" y="111"/>
                  <a:pt x="96" y="111"/>
                </a:cubicBezTo>
                <a:close/>
                <a:moveTo>
                  <a:pt x="96" y="186"/>
                </a:moveTo>
                <a:lnTo>
                  <a:pt x="209" y="186"/>
                </a:lnTo>
                <a:cubicBezTo>
                  <a:pt x="216" y="186"/>
                  <a:pt x="222" y="180"/>
                  <a:pt x="222" y="173"/>
                </a:cubicBezTo>
                <a:cubicBezTo>
                  <a:pt x="222" y="166"/>
                  <a:pt x="216" y="160"/>
                  <a:pt x="209" y="160"/>
                </a:cubicBezTo>
                <a:lnTo>
                  <a:pt x="96" y="160"/>
                </a:lnTo>
                <a:cubicBezTo>
                  <a:pt x="88" y="160"/>
                  <a:pt x="82" y="166"/>
                  <a:pt x="82" y="173"/>
                </a:cubicBezTo>
                <a:cubicBezTo>
                  <a:pt x="82" y="180"/>
                  <a:pt x="88" y="186"/>
                  <a:pt x="96" y="1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7DA5FDD-F4FD-B9F6-9CD7-E495CCC5673C}"/>
              </a:ext>
            </a:extLst>
          </p:cNvPr>
          <p:cNvSpPr txBox="1"/>
          <p:nvPr/>
        </p:nvSpPr>
        <p:spPr>
          <a:xfrm>
            <a:off x="3264244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进展成果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85FC7510-369B-0B06-7D5C-C850AB76394B}"/>
              </a:ext>
            </a:extLst>
          </p:cNvPr>
          <p:cNvSpPr txBox="1"/>
          <p:nvPr/>
        </p:nvSpPr>
        <p:spPr>
          <a:xfrm>
            <a:off x="5328136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存在问题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2FB45E23-99CE-A6A7-3FDC-073014BE8D66}"/>
              </a:ext>
            </a:extLst>
          </p:cNvPr>
          <p:cNvSpPr txBox="1"/>
          <p:nvPr/>
        </p:nvSpPr>
        <p:spPr>
          <a:xfrm>
            <a:off x="7392028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设想结果</a:t>
            </a:r>
          </a:p>
        </p:txBody>
      </p:sp>
      <p:sp>
        <p:nvSpPr>
          <p:cNvPr id="3" name="Rectangle 31">
            <a:extLst>
              <a:ext uri="{FF2B5EF4-FFF2-40B4-BE49-F238E27FC236}">
                <a16:creationId xmlns:a16="http://schemas.microsoft.com/office/drawing/2014/main" id="{3D9E830E-A9CF-3188-4C3B-47550C10A977}"/>
              </a:ext>
            </a:extLst>
          </p:cNvPr>
          <p:cNvSpPr/>
          <p:nvPr/>
        </p:nvSpPr>
        <p:spPr>
          <a:xfrm>
            <a:off x="2857899" y="3755578"/>
            <a:ext cx="2095242" cy="381003"/>
          </a:xfrm>
          <a:prstGeom prst="rect">
            <a:avLst/>
          </a:prstGeom>
          <a:solidFill>
            <a:srgbClr val="B59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Group 40">
            <a:extLst>
              <a:ext uri="{FF2B5EF4-FFF2-40B4-BE49-F238E27FC236}">
                <a16:creationId xmlns:a16="http://schemas.microsoft.com/office/drawing/2014/main" id="{DF647953-68B8-97E1-BFC6-46CFEB655071}"/>
              </a:ext>
            </a:extLst>
          </p:cNvPr>
          <p:cNvGrpSpPr/>
          <p:nvPr/>
        </p:nvGrpSpPr>
        <p:grpSpPr>
          <a:xfrm>
            <a:off x="3524567" y="2993573"/>
            <a:ext cx="634919" cy="419100"/>
            <a:chOff x="2141517" y="2373325"/>
            <a:chExt cx="476251" cy="314325"/>
          </a:xfrm>
          <a:solidFill>
            <a:schemeClr val="bg1">
              <a:lumMod val="65000"/>
            </a:schemeClr>
          </a:solidFill>
        </p:grpSpPr>
        <p:sp>
          <p:nvSpPr>
            <p:cNvPr id="9" name="Rectangle 22">
              <a:extLst>
                <a:ext uri="{FF2B5EF4-FFF2-40B4-BE49-F238E27FC236}">
                  <a16:creationId xmlns:a16="http://schemas.microsoft.com/office/drawing/2014/main" id="{9C8B0FD7-3A12-3BA4-4A23-DA94DA6786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0255" y="2678125"/>
              <a:ext cx="387350" cy="9525"/>
            </a:xfrm>
            <a:prstGeom prst="rect">
              <a:avLst/>
            </a:prstGeom>
            <a:solidFill>
              <a:srgbClr val="B592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Rectangle 23">
              <a:extLst>
                <a:ext uri="{FF2B5EF4-FFF2-40B4-BE49-F238E27FC236}">
                  <a16:creationId xmlns:a16="http://schemas.microsoft.com/office/drawing/2014/main" id="{C65C9C85-415E-DA83-6F9F-7BE4DF1382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7755" y="2468575"/>
              <a:ext cx="69850" cy="209550"/>
            </a:xfrm>
            <a:prstGeom prst="rect">
              <a:avLst/>
            </a:prstGeom>
            <a:solidFill>
              <a:srgbClr val="B592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Rectangle 24">
              <a:extLst>
                <a:ext uri="{FF2B5EF4-FFF2-40B4-BE49-F238E27FC236}">
                  <a16:creationId xmlns:a16="http://schemas.microsoft.com/office/drawing/2014/main" id="{8E63004C-9B9E-37D7-111A-8F4A0BB6DB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8380" y="2547950"/>
              <a:ext cx="69850" cy="130175"/>
            </a:xfrm>
            <a:prstGeom prst="rect">
              <a:avLst/>
            </a:prstGeom>
            <a:solidFill>
              <a:srgbClr val="B592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Rectangle 25">
              <a:extLst>
                <a:ext uri="{FF2B5EF4-FFF2-40B4-BE49-F238E27FC236}">
                  <a16:creationId xmlns:a16="http://schemas.microsoft.com/office/drawing/2014/main" id="{BA86B153-97A7-F8BC-5518-0D3B030224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9005" y="2592400"/>
              <a:ext cx="69850" cy="85725"/>
            </a:xfrm>
            <a:prstGeom prst="rect">
              <a:avLst/>
            </a:prstGeom>
            <a:solidFill>
              <a:srgbClr val="B592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Rectangle 26">
              <a:extLst>
                <a:ext uri="{FF2B5EF4-FFF2-40B4-BE49-F238E27FC236}">
                  <a16:creationId xmlns:a16="http://schemas.microsoft.com/office/drawing/2014/main" id="{3ADB9690-EFA2-FC3E-77D8-84105C9386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9630" y="2551125"/>
              <a:ext cx="69850" cy="127000"/>
            </a:xfrm>
            <a:prstGeom prst="rect">
              <a:avLst/>
            </a:prstGeom>
            <a:solidFill>
              <a:srgbClr val="B592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Rectangle 27">
              <a:extLst>
                <a:ext uri="{FF2B5EF4-FFF2-40B4-BE49-F238E27FC236}">
                  <a16:creationId xmlns:a16="http://schemas.microsoft.com/office/drawing/2014/main" id="{D209FF7F-D47F-0633-6BB8-E5A734F2DA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0255" y="2587637"/>
              <a:ext cx="68263" cy="90488"/>
            </a:xfrm>
            <a:prstGeom prst="rect">
              <a:avLst/>
            </a:prstGeom>
            <a:solidFill>
              <a:srgbClr val="B592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C0526C75-F468-07DD-801E-6930F2FF9399}"/>
                </a:ext>
              </a:extLst>
            </p:cNvPr>
            <p:cNvSpPr/>
            <p:nvPr/>
          </p:nvSpPr>
          <p:spPr bwMode="auto">
            <a:xfrm>
              <a:off x="2141517" y="2559062"/>
              <a:ext cx="36513" cy="3810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27" y="0"/>
                </a:cxn>
                <a:cxn ang="0">
                  <a:pos x="32" y="1"/>
                </a:cxn>
                <a:cxn ang="0">
                  <a:pos x="36" y="3"/>
                </a:cxn>
                <a:cxn ang="0">
                  <a:pos x="40" y="7"/>
                </a:cxn>
                <a:cxn ang="0">
                  <a:pos x="42" y="10"/>
                </a:cxn>
                <a:cxn ang="0">
                  <a:pos x="45" y="15"/>
                </a:cxn>
                <a:cxn ang="0">
                  <a:pos x="46" y="18"/>
                </a:cxn>
                <a:cxn ang="0">
                  <a:pos x="46" y="23"/>
                </a:cxn>
                <a:cxn ang="0">
                  <a:pos x="46" y="23"/>
                </a:cxn>
                <a:cxn ang="0">
                  <a:pos x="46" y="28"/>
                </a:cxn>
                <a:cxn ang="0">
                  <a:pos x="45" y="32"/>
                </a:cxn>
                <a:cxn ang="0">
                  <a:pos x="42" y="36"/>
                </a:cxn>
                <a:cxn ang="0">
                  <a:pos x="40" y="39"/>
                </a:cxn>
                <a:cxn ang="0">
                  <a:pos x="36" y="43"/>
                </a:cxn>
                <a:cxn ang="0">
                  <a:pos x="32" y="44"/>
                </a:cxn>
                <a:cxn ang="0">
                  <a:pos x="27" y="45"/>
                </a:cxn>
                <a:cxn ang="0">
                  <a:pos x="22" y="47"/>
                </a:cxn>
                <a:cxn ang="0">
                  <a:pos x="22" y="47"/>
                </a:cxn>
                <a:cxn ang="0">
                  <a:pos x="19" y="45"/>
                </a:cxn>
                <a:cxn ang="0">
                  <a:pos x="14" y="44"/>
                </a:cxn>
                <a:cxn ang="0">
                  <a:pos x="10" y="43"/>
                </a:cxn>
                <a:cxn ang="0">
                  <a:pos x="6" y="39"/>
                </a:cxn>
                <a:cxn ang="0">
                  <a:pos x="4" y="36"/>
                </a:cxn>
                <a:cxn ang="0">
                  <a:pos x="1" y="32"/>
                </a:cxn>
                <a:cxn ang="0">
                  <a:pos x="0" y="28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1" y="15"/>
                </a:cxn>
                <a:cxn ang="0">
                  <a:pos x="4" y="10"/>
                </a:cxn>
                <a:cxn ang="0">
                  <a:pos x="6" y="7"/>
                </a:cxn>
                <a:cxn ang="0">
                  <a:pos x="10" y="3"/>
                </a:cxn>
                <a:cxn ang="0">
                  <a:pos x="14" y="1"/>
                </a:cxn>
                <a:cxn ang="0">
                  <a:pos x="19" y="0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46" h="47">
                  <a:moveTo>
                    <a:pt x="22" y="0"/>
                  </a:moveTo>
                  <a:lnTo>
                    <a:pt x="22" y="0"/>
                  </a:lnTo>
                  <a:lnTo>
                    <a:pt x="27" y="0"/>
                  </a:lnTo>
                  <a:lnTo>
                    <a:pt x="32" y="1"/>
                  </a:lnTo>
                  <a:lnTo>
                    <a:pt x="36" y="3"/>
                  </a:lnTo>
                  <a:lnTo>
                    <a:pt x="40" y="7"/>
                  </a:lnTo>
                  <a:lnTo>
                    <a:pt x="42" y="10"/>
                  </a:lnTo>
                  <a:lnTo>
                    <a:pt x="45" y="15"/>
                  </a:lnTo>
                  <a:lnTo>
                    <a:pt x="46" y="18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6" y="28"/>
                  </a:lnTo>
                  <a:lnTo>
                    <a:pt x="45" y="32"/>
                  </a:lnTo>
                  <a:lnTo>
                    <a:pt x="42" y="36"/>
                  </a:lnTo>
                  <a:lnTo>
                    <a:pt x="40" y="39"/>
                  </a:lnTo>
                  <a:lnTo>
                    <a:pt x="36" y="43"/>
                  </a:lnTo>
                  <a:lnTo>
                    <a:pt x="32" y="44"/>
                  </a:lnTo>
                  <a:lnTo>
                    <a:pt x="27" y="45"/>
                  </a:lnTo>
                  <a:lnTo>
                    <a:pt x="22" y="47"/>
                  </a:lnTo>
                  <a:lnTo>
                    <a:pt x="22" y="47"/>
                  </a:lnTo>
                  <a:lnTo>
                    <a:pt x="19" y="45"/>
                  </a:lnTo>
                  <a:lnTo>
                    <a:pt x="14" y="44"/>
                  </a:lnTo>
                  <a:lnTo>
                    <a:pt x="10" y="43"/>
                  </a:lnTo>
                  <a:lnTo>
                    <a:pt x="6" y="39"/>
                  </a:lnTo>
                  <a:lnTo>
                    <a:pt x="4" y="36"/>
                  </a:lnTo>
                  <a:lnTo>
                    <a:pt x="1" y="32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5"/>
                  </a:lnTo>
                  <a:lnTo>
                    <a:pt x="4" y="10"/>
                  </a:lnTo>
                  <a:lnTo>
                    <a:pt x="6" y="7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B592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29">
              <a:extLst>
                <a:ext uri="{FF2B5EF4-FFF2-40B4-BE49-F238E27FC236}">
                  <a16:creationId xmlns:a16="http://schemas.microsoft.com/office/drawing/2014/main" id="{AAD0BD95-CFAC-C3A6-C5E7-582A743DA650}"/>
                </a:ext>
              </a:extLst>
            </p:cNvPr>
            <p:cNvSpPr/>
            <p:nvPr/>
          </p:nvSpPr>
          <p:spPr bwMode="auto">
            <a:xfrm>
              <a:off x="2568555" y="2373325"/>
              <a:ext cx="49213" cy="47625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1"/>
                </a:cxn>
                <a:cxn ang="0">
                  <a:pos x="22" y="29"/>
                </a:cxn>
                <a:cxn ang="0">
                  <a:pos x="43" y="59"/>
                </a:cxn>
                <a:cxn ang="0">
                  <a:pos x="62" y="0"/>
                </a:cxn>
              </a:cxnLst>
              <a:rect l="0" t="0" r="r" b="b"/>
              <a:pathLst>
                <a:path w="62" h="59">
                  <a:moveTo>
                    <a:pt x="62" y="0"/>
                  </a:moveTo>
                  <a:lnTo>
                    <a:pt x="0" y="1"/>
                  </a:lnTo>
                  <a:lnTo>
                    <a:pt x="22" y="29"/>
                  </a:lnTo>
                  <a:lnTo>
                    <a:pt x="43" y="59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B592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30">
              <a:extLst>
                <a:ext uri="{FF2B5EF4-FFF2-40B4-BE49-F238E27FC236}">
                  <a16:creationId xmlns:a16="http://schemas.microsoft.com/office/drawing/2014/main" id="{20442C9C-57F9-5108-5F5E-7E6D8217B0F4}"/>
                </a:ext>
              </a:extLst>
            </p:cNvPr>
            <p:cNvSpPr/>
            <p:nvPr/>
          </p:nvSpPr>
          <p:spPr bwMode="auto">
            <a:xfrm>
              <a:off x="2176442" y="2397137"/>
              <a:ext cx="404813" cy="169863"/>
            </a:xfrm>
            <a:custGeom>
              <a:avLst/>
              <a:gdLst/>
              <a:ahLst/>
              <a:cxnLst>
                <a:cxn ang="0">
                  <a:pos x="0" y="204"/>
                </a:cxn>
                <a:cxn ang="0">
                  <a:pos x="176" y="73"/>
                </a:cxn>
                <a:cxn ang="0">
                  <a:pos x="182" y="70"/>
                </a:cxn>
                <a:cxn ang="0">
                  <a:pos x="186" y="75"/>
                </a:cxn>
                <a:cxn ang="0">
                  <a:pos x="270" y="174"/>
                </a:cxn>
                <a:cxn ang="0">
                  <a:pos x="502" y="0"/>
                </a:cxn>
                <a:cxn ang="0">
                  <a:pos x="507" y="7"/>
                </a:cxn>
                <a:cxn ang="0">
                  <a:pos x="511" y="12"/>
                </a:cxn>
                <a:cxn ang="0">
                  <a:pos x="274" y="190"/>
                </a:cxn>
                <a:cxn ang="0">
                  <a:pos x="268" y="193"/>
                </a:cxn>
                <a:cxn ang="0">
                  <a:pos x="263" y="188"/>
                </a:cxn>
                <a:cxn ang="0">
                  <a:pos x="180" y="89"/>
                </a:cxn>
                <a:cxn ang="0">
                  <a:pos x="9" y="216"/>
                </a:cxn>
                <a:cxn ang="0">
                  <a:pos x="9" y="216"/>
                </a:cxn>
                <a:cxn ang="0">
                  <a:pos x="5" y="209"/>
                </a:cxn>
                <a:cxn ang="0">
                  <a:pos x="0" y="204"/>
                </a:cxn>
                <a:cxn ang="0">
                  <a:pos x="0" y="204"/>
                </a:cxn>
              </a:cxnLst>
              <a:rect l="0" t="0" r="r" b="b"/>
              <a:pathLst>
                <a:path w="511" h="216">
                  <a:moveTo>
                    <a:pt x="0" y="204"/>
                  </a:moveTo>
                  <a:lnTo>
                    <a:pt x="176" y="73"/>
                  </a:lnTo>
                  <a:lnTo>
                    <a:pt x="182" y="70"/>
                  </a:lnTo>
                  <a:lnTo>
                    <a:pt x="186" y="75"/>
                  </a:lnTo>
                  <a:lnTo>
                    <a:pt x="270" y="174"/>
                  </a:lnTo>
                  <a:lnTo>
                    <a:pt x="502" y="0"/>
                  </a:lnTo>
                  <a:lnTo>
                    <a:pt x="507" y="7"/>
                  </a:lnTo>
                  <a:lnTo>
                    <a:pt x="511" y="12"/>
                  </a:lnTo>
                  <a:lnTo>
                    <a:pt x="274" y="190"/>
                  </a:lnTo>
                  <a:lnTo>
                    <a:pt x="268" y="193"/>
                  </a:lnTo>
                  <a:lnTo>
                    <a:pt x="263" y="188"/>
                  </a:lnTo>
                  <a:lnTo>
                    <a:pt x="180" y="89"/>
                  </a:lnTo>
                  <a:lnTo>
                    <a:pt x="9" y="216"/>
                  </a:lnTo>
                  <a:lnTo>
                    <a:pt x="9" y="216"/>
                  </a:lnTo>
                  <a:lnTo>
                    <a:pt x="5" y="209"/>
                  </a:lnTo>
                  <a:lnTo>
                    <a:pt x="0" y="204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rgbClr val="B592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Rectangle 55">
            <a:extLst>
              <a:ext uri="{FF2B5EF4-FFF2-40B4-BE49-F238E27FC236}">
                <a16:creationId xmlns:a16="http://schemas.microsoft.com/office/drawing/2014/main" id="{E6A4B4C1-B0BD-0F49-2E37-D535F21377AC}"/>
              </a:ext>
            </a:extLst>
          </p:cNvPr>
          <p:cNvSpPr/>
          <p:nvPr/>
        </p:nvSpPr>
        <p:spPr>
          <a:xfrm>
            <a:off x="3402819" y="2422069"/>
            <a:ext cx="1005402" cy="338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</a:t>
            </a:r>
            <a:endParaRPr lang="en-US" sz="16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Rectangle 26">
            <a:extLst>
              <a:ext uri="{FF2B5EF4-FFF2-40B4-BE49-F238E27FC236}">
                <a16:creationId xmlns:a16="http://schemas.microsoft.com/office/drawing/2014/main" id="{D79B6861-C93B-6D3E-1788-C6E222FDBFFA}"/>
              </a:ext>
            </a:extLst>
          </p:cNvPr>
          <p:cNvSpPr/>
          <p:nvPr/>
        </p:nvSpPr>
        <p:spPr>
          <a:xfrm>
            <a:off x="667419" y="4231832"/>
            <a:ext cx="2095242" cy="381003"/>
          </a:xfrm>
          <a:prstGeom prst="rect">
            <a:avLst/>
          </a:prstGeom>
          <a:solidFill>
            <a:srgbClr val="92B5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1" name="Group 50">
            <a:extLst>
              <a:ext uri="{FF2B5EF4-FFF2-40B4-BE49-F238E27FC236}">
                <a16:creationId xmlns:a16="http://schemas.microsoft.com/office/drawing/2014/main" id="{80356D6B-7473-75C3-FB0E-F5059712E7FD}"/>
              </a:ext>
            </a:extLst>
          </p:cNvPr>
          <p:cNvGrpSpPr/>
          <p:nvPr/>
        </p:nvGrpSpPr>
        <p:grpSpPr>
          <a:xfrm>
            <a:off x="1429325" y="3374576"/>
            <a:ext cx="507934" cy="486835"/>
            <a:chOff x="1003288" y="2254241"/>
            <a:chExt cx="381000" cy="365126"/>
          </a:xfrm>
          <a:solidFill>
            <a:schemeClr val="bg1">
              <a:lumMod val="65000"/>
            </a:schemeClr>
          </a:solidFill>
        </p:grpSpPr>
        <p:sp>
          <p:nvSpPr>
            <p:cNvPr id="23" name="Freeform 16">
              <a:extLst>
                <a:ext uri="{FF2B5EF4-FFF2-40B4-BE49-F238E27FC236}">
                  <a16:creationId xmlns:a16="http://schemas.microsoft.com/office/drawing/2014/main" id="{86380E47-CF7D-965E-BEB9-09E879FB50A3}"/>
                </a:ext>
              </a:extLst>
            </p:cNvPr>
            <p:cNvSpPr/>
            <p:nvPr/>
          </p:nvSpPr>
          <p:spPr bwMode="auto">
            <a:xfrm>
              <a:off x="1058850" y="2411404"/>
              <a:ext cx="146050" cy="207963"/>
            </a:xfrm>
            <a:custGeom>
              <a:avLst/>
              <a:gdLst/>
              <a:ahLst/>
              <a:cxnLst>
                <a:cxn ang="0">
                  <a:pos x="125" y="101"/>
                </a:cxn>
                <a:cxn ang="0">
                  <a:pos x="125" y="231"/>
                </a:cxn>
                <a:cxn ang="0">
                  <a:pos x="125" y="231"/>
                </a:cxn>
                <a:cxn ang="0">
                  <a:pos x="124" y="237"/>
                </a:cxn>
                <a:cxn ang="0">
                  <a:pos x="122" y="243"/>
                </a:cxn>
                <a:cxn ang="0">
                  <a:pos x="119" y="248"/>
                </a:cxn>
                <a:cxn ang="0">
                  <a:pos x="115" y="253"/>
                </a:cxn>
                <a:cxn ang="0">
                  <a:pos x="110" y="257"/>
                </a:cxn>
                <a:cxn ang="0">
                  <a:pos x="105" y="260"/>
                </a:cxn>
                <a:cxn ang="0">
                  <a:pos x="99" y="262"/>
                </a:cxn>
                <a:cxn ang="0">
                  <a:pos x="93" y="263"/>
                </a:cxn>
                <a:cxn ang="0">
                  <a:pos x="93" y="263"/>
                </a:cxn>
                <a:cxn ang="0">
                  <a:pos x="93" y="263"/>
                </a:cxn>
                <a:cxn ang="0">
                  <a:pos x="87" y="262"/>
                </a:cxn>
                <a:cxn ang="0">
                  <a:pos x="80" y="260"/>
                </a:cxn>
                <a:cxn ang="0">
                  <a:pos x="74" y="257"/>
                </a:cxn>
                <a:cxn ang="0">
                  <a:pos x="69" y="253"/>
                </a:cxn>
                <a:cxn ang="0">
                  <a:pos x="66" y="248"/>
                </a:cxn>
                <a:cxn ang="0">
                  <a:pos x="63" y="243"/>
                </a:cxn>
                <a:cxn ang="0">
                  <a:pos x="61" y="237"/>
                </a:cxn>
                <a:cxn ang="0">
                  <a:pos x="61" y="231"/>
                </a:cxn>
                <a:cxn ang="0">
                  <a:pos x="61" y="101"/>
                </a:cxn>
                <a:cxn ang="0">
                  <a:pos x="16" y="101"/>
                </a:cxn>
                <a:cxn ang="0">
                  <a:pos x="16" y="101"/>
                </a:cxn>
                <a:cxn ang="0">
                  <a:pos x="10" y="100"/>
                </a:cxn>
                <a:cxn ang="0">
                  <a:pos x="5" y="99"/>
                </a:cxn>
                <a:cxn ang="0">
                  <a:pos x="1" y="95"/>
                </a:cxn>
                <a:cxn ang="0">
                  <a:pos x="0" y="91"/>
                </a:cxn>
                <a:cxn ang="0">
                  <a:pos x="0" y="87"/>
                </a:cxn>
                <a:cxn ang="0">
                  <a:pos x="0" y="82"/>
                </a:cxn>
                <a:cxn ang="0">
                  <a:pos x="3" y="77"/>
                </a:cxn>
                <a:cxn ang="0">
                  <a:pos x="7" y="73"/>
                </a:cxn>
                <a:cxn ang="0">
                  <a:pos x="69" y="11"/>
                </a:cxn>
                <a:cxn ang="0">
                  <a:pos x="69" y="11"/>
                </a:cxn>
                <a:cxn ang="0">
                  <a:pos x="75" y="6"/>
                </a:cxn>
                <a:cxn ang="0">
                  <a:pos x="80" y="2"/>
                </a:cxn>
                <a:cxn ang="0">
                  <a:pos x="87" y="0"/>
                </a:cxn>
                <a:cxn ang="0">
                  <a:pos x="93" y="0"/>
                </a:cxn>
                <a:cxn ang="0">
                  <a:pos x="98" y="0"/>
                </a:cxn>
                <a:cxn ang="0">
                  <a:pos x="104" y="2"/>
                </a:cxn>
                <a:cxn ang="0">
                  <a:pos x="110" y="6"/>
                </a:cxn>
                <a:cxn ang="0">
                  <a:pos x="115" y="11"/>
                </a:cxn>
                <a:cxn ang="0">
                  <a:pos x="178" y="73"/>
                </a:cxn>
                <a:cxn ang="0">
                  <a:pos x="178" y="73"/>
                </a:cxn>
                <a:cxn ang="0">
                  <a:pos x="182" y="77"/>
                </a:cxn>
                <a:cxn ang="0">
                  <a:pos x="184" y="82"/>
                </a:cxn>
                <a:cxn ang="0">
                  <a:pos x="184" y="86"/>
                </a:cxn>
                <a:cxn ang="0">
                  <a:pos x="184" y="91"/>
                </a:cxn>
                <a:cxn ang="0">
                  <a:pos x="182" y="95"/>
                </a:cxn>
                <a:cxn ang="0">
                  <a:pos x="178" y="97"/>
                </a:cxn>
                <a:cxn ang="0">
                  <a:pos x="173" y="100"/>
                </a:cxn>
                <a:cxn ang="0">
                  <a:pos x="166" y="101"/>
                </a:cxn>
                <a:cxn ang="0">
                  <a:pos x="125" y="101"/>
                </a:cxn>
              </a:cxnLst>
              <a:rect l="0" t="0" r="r" b="b"/>
              <a:pathLst>
                <a:path w="184" h="263">
                  <a:moveTo>
                    <a:pt x="125" y="101"/>
                  </a:moveTo>
                  <a:lnTo>
                    <a:pt x="125" y="231"/>
                  </a:lnTo>
                  <a:lnTo>
                    <a:pt x="125" y="231"/>
                  </a:lnTo>
                  <a:lnTo>
                    <a:pt x="124" y="237"/>
                  </a:lnTo>
                  <a:lnTo>
                    <a:pt x="122" y="243"/>
                  </a:lnTo>
                  <a:lnTo>
                    <a:pt x="119" y="248"/>
                  </a:lnTo>
                  <a:lnTo>
                    <a:pt x="115" y="253"/>
                  </a:lnTo>
                  <a:lnTo>
                    <a:pt x="110" y="257"/>
                  </a:lnTo>
                  <a:lnTo>
                    <a:pt x="105" y="260"/>
                  </a:lnTo>
                  <a:lnTo>
                    <a:pt x="99" y="262"/>
                  </a:lnTo>
                  <a:lnTo>
                    <a:pt x="93" y="263"/>
                  </a:lnTo>
                  <a:lnTo>
                    <a:pt x="93" y="263"/>
                  </a:lnTo>
                  <a:lnTo>
                    <a:pt x="93" y="263"/>
                  </a:lnTo>
                  <a:lnTo>
                    <a:pt x="87" y="262"/>
                  </a:lnTo>
                  <a:lnTo>
                    <a:pt x="80" y="260"/>
                  </a:lnTo>
                  <a:lnTo>
                    <a:pt x="74" y="257"/>
                  </a:lnTo>
                  <a:lnTo>
                    <a:pt x="69" y="253"/>
                  </a:lnTo>
                  <a:lnTo>
                    <a:pt x="66" y="248"/>
                  </a:lnTo>
                  <a:lnTo>
                    <a:pt x="63" y="243"/>
                  </a:lnTo>
                  <a:lnTo>
                    <a:pt x="61" y="237"/>
                  </a:lnTo>
                  <a:lnTo>
                    <a:pt x="61" y="231"/>
                  </a:lnTo>
                  <a:lnTo>
                    <a:pt x="61" y="101"/>
                  </a:lnTo>
                  <a:lnTo>
                    <a:pt x="16" y="101"/>
                  </a:lnTo>
                  <a:lnTo>
                    <a:pt x="16" y="101"/>
                  </a:lnTo>
                  <a:lnTo>
                    <a:pt x="10" y="100"/>
                  </a:lnTo>
                  <a:lnTo>
                    <a:pt x="5" y="99"/>
                  </a:lnTo>
                  <a:lnTo>
                    <a:pt x="1" y="95"/>
                  </a:lnTo>
                  <a:lnTo>
                    <a:pt x="0" y="91"/>
                  </a:lnTo>
                  <a:lnTo>
                    <a:pt x="0" y="87"/>
                  </a:lnTo>
                  <a:lnTo>
                    <a:pt x="0" y="82"/>
                  </a:lnTo>
                  <a:lnTo>
                    <a:pt x="3" y="77"/>
                  </a:lnTo>
                  <a:lnTo>
                    <a:pt x="7" y="73"/>
                  </a:lnTo>
                  <a:lnTo>
                    <a:pt x="69" y="11"/>
                  </a:lnTo>
                  <a:lnTo>
                    <a:pt x="69" y="11"/>
                  </a:lnTo>
                  <a:lnTo>
                    <a:pt x="75" y="6"/>
                  </a:lnTo>
                  <a:lnTo>
                    <a:pt x="80" y="2"/>
                  </a:lnTo>
                  <a:lnTo>
                    <a:pt x="87" y="0"/>
                  </a:lnTo>
                  <a:lnTo>
                    <a:pt x="93" y="0"/>
                  </a:lnTo>
                  <a:lnTo>
                    <a:pt x="98" y="0"/>
                  </a:lnTo>
                  <a:lnTo>
                    <a:pt x="104" y="2"/>
                  </a:lnTo>
                  <a:lnTo>
                    <a:pt x="110" y="6"/>
                  </a:lnTo>
                  <a:lnTo>
                    <a:pt x="115" y="11"/>
                  </a:lnTo>
                  <a:lnTo>
                    <a:pt x="178" y="73"/>
                  </a:lnTo>
                  <a:lnTo>
                    <a:pt x="178" y="73"/>
                  </a:lnTo>
                  <a:lnTo>
                    <a:pt x="182" y="77"/>
                  </a:lnTo>
                  <a:lnTo>
                    <a:pt x="184" y="82"/>
                  </a:lnTo>
                  <a:lnTo>
                    <a:pt x="184" y="86"/>
                  </a:lnTo>
                  <a:lnTo>
                    <a:pt x="184" y="91"/>
                  </a:lnTo>
                  <a:lnTo>
                    <a:pt x="182" y="95"/>
                  </a:lnTo>
                  <a:lnTo>
                    <a:pt x="178" y="97"/>
                  </a:lnTo>
                  <a:lnTo>
                    <a:pt x="173" y="100"/>
                  </a:lnTo>
                  <a:lnTo>
                    <a:pt x="166" y="101"/>
                  </a:lnTo>
                  <a:lnTo>
                    <a:pt x="125" y="101"/>
                  </a:lnTo>
                  <a:close/>
                </a:path>
              </a:pathLst>
            </a:custGeom>
            <a:solidFill>
              <a:srgbClr val="92B5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id="{33CF9A55-FAB3-F240-E74D-338A0F523C14}"/>
                </a:ext>
              </a:extLst>
            </p:cNvPr>
            <p:cNvSpPr/>
            <p:nvPr/>
          </p:nvSpPr>
          <p:spPr bwMode="auto">
            <a:xfrm>
              <a:off x="1003288" y="2254241"/>
              <a:ext cx="381000" cy="266700"/>
            </a:xfrm>
            <a:custGeom>
              <a:avLst/>
              <a:gdLst/>
              <a:ahLst/>
              <a:cxnLst>
                <a:cxn ang="0">
                  <a:pos x="392" y="125"/>
                </a:cxn>
                <a:cxn ang="0">
                  <a:pos x="420" y="136"/>
                </a:cxn>
                <a:cxn ang="0">
                  <a:pos x="445" y="153"/>
                </a:cxn>
                <a:cxn ang="0">
                  <a:pos x="463" y="175"/>
                </a:cxn>
                <a:cxn ang="0">
                  <a:pos x="476" y="200"/>
                </a:cxn>
                <a:cxn ang="0">
                  <a:pos x="480" y="227"/>
                </a:cxn>
                <a:cxn ang="0">
                  <a:pos x="480" y="237"/>
                </a:cxn>
                <a:cxn ang="0">
                  <a:pos x="472" y="264"/>
                </a:cxn>
                <a:cxn ang="0">
                  <a:pos x="457" y="289"/>
                </a:cxn>
                <a:cxn ang="0">
                  <a:pos x="435" y="310"/>
                </a:cxn>
                <a:cxn ang="0">
                  <a:pos x="408" y="325"/>
                </a:cxn>
                <a:cxn ang="0">
                  <a:pos x="376" y="334"/>
                </a:cxn>
                <a:cxn ang="0">
                  <a:pos x="376" y="220"/>
                </a:cxn>
                <a:cxn ang="0">
                  <a:pos x="362" y="195"/>
                </a:cxn>
                <a:cxn ang="0">
                  <a:pos x="347" y="185"/>
                </a:cxn>
                <a:cxn ang="0">
                  <a:pos x="329" y="182"/>
                </a:cxn>
                <a:cxn ang="0">
                  <a:pos x="301" y="190"/>
                </a:cxn>
                <a:cxn ang="0">
                  <a:pos x="288" y="203"/>
                </a:cxn>
                <a:cxn ang="0">
                  <a:pos x="280" y="230"/>
                </a:cxn>
                <a:cxn ang="0">
                  <a:pos x="210" y="315"/>
                </a:cxn>
                <a:cxn ang="0">
                  <a:pos x="246" y="313"/>
                </a:cxn>
                <a:cxn ang="0">
                  <a:pos x="259" y="306"/>
                </a:cxn>
                <a:cxn ang="0">
                  <a:pos x="268" y="295"/>
                </a:cxn>
                <a:cxn ang="0">
                  <a:pos x="268" y="277"/>
                </a:cxn>
                <a:cxn ang="0">
                  <a:pos x="258" y="259"/>
                </a:cxn>
                <a:cxn ang="0">
                  <a:pos x="188" y="190"/>
                </a:cxn>
                <a:cxn ang="0">
                  <a:pos x="162" y="182"/>
                </a:cxn>
                <a:cxn ang="0">
                  <a:pos x="143" y="185"/>
                </a:cxn>
                <a:cxn ang="0">
                  <a:pos x="65" y="259"/>
                </a:cxn>
                <a:cxn ang="0">
                  <a:pos x="54" y="278"/>
                </a:cxn>
                <a:cxn ang="0">
                  <a:pos x="54" y="295"/>
                </a:cxn>
                <a:cxn ang="0">
                  <a:pos x="59" y="304"/>
                </a:cxn>
                <a:cxn ang="0">
                  <a:pos x="67" y="310"/>
                </a:cxn>
                <a:cxn ang="0">
                  <a:pos x="114" y="315"/>
                </a:cxn>
                <a:cxn ang="0">
                  <a:pos x="101" y="334"/>
                </a:cxn>
                <a:cxn ang="0">
                  <a:pos x="69" y="324"/>
                </a:cxn>
                <a:cxn ang="0">
                  <a:pos x="41" y="306"/>
                </a:cxn>
                <a:cxn ang="0">
                  <a:pos x="20" y="284"/>
                </a:cxn>
                <a:cxn ang="0">
                  <a:pos x="5" y="257"/>
                </a:cxn>
                <a:cxn ang="0">
                  <a:pos x="0" y="227"/>
                </a:cxn>
                <a:cxn ang="0">
                  <a:pos x="1" y="219"/>
                </a:cxn>
                <a:cxn ang="0">
                  <a:pos x="7" y="191"/>
                </a:cxn>
                <a:cxn ang="0">
                  <a:pos x="22" y="167"/>
                </a:cxn>
                <a:cxn ang="0">
                  <a:pos x="43" y="147"/>
                </a:cxn>
                <a:cxn ang="0">
                  <a:pos x="69" y="132"/>
                </a:cxn>
                <a:cxn ang="0">
                  <a:pos x="99" y="122"/>
                </a:cxn>
                <a:cxn ang="0">
                  <a:pos x="99" y="118"/>
                </a:cxn>
                <a:cxn ang="0">
                  <a:pos x="105" y="84"/>
                </a:cxn>
                <a:cxn ang="0">
                  <a:pos x="123" y="53"/>
                </a:cxn>
                <a:cxn ang="0">
                  <a:pos x="151" y="27"/>
                </a:cxn>
                <a:cxn ang="0">
                  <a:pos x="185" y="10"/>
                </a:cxn>
                <a:cxn ang="0">
                  <a:pos x="226" y="1"/>
                </a:cxn>
                <a:cxn ang="0">
                  <a:pos x="255" y="1"/>
                </a:cxn>
                <a:cxn ang="0">
                  <a:pos x="295" y="10"/>
                </a:cxn>
                <a:cxn ang="0">
                  <a:pos x="330" y="27"/>
                </a:cxn>
                <a:cxn ang="0">
                  <a:pos x="357" y="53"/>
                </a:cxn>
                <a:cxn ang="0">
                  <a:pos x="374" y="84"/>
                </a:cxn>
                <a:cxn ang="0">
                  <a:pos x="381" y="118"/>
                </a:cxn>
                <a:cxn ang="0">
                  <a:pos x="381" y="122"/>
                </a:cxn>
              </a:cxnLst>
              <a:rect l="0" t="0" r="r" b="b"/>
              <a:pathLst>
                <a:path w="480" h="336">
                  <a:moveTo>
                    <a:pt x="381" y="122"/>
                  </a:moveTo>
                  <a:lnTo>
                    <a:pt x="381" y="122"/>
                  </a:lnTo>
                  <a:lnTo>
                    <a:pt x="392" y="125"/>
                  </a:lnTo>
                  <a:lnTo>
                    <a:pt x="402" y="127"/>
                  </a:lnTo>
                  <a:lnTo>
                    <a:pt x="412" y="132"/>
                  </a:lnTo>
                  <a:lnTo>
                    <a:pt x="420" y="136"/>
                  </a:lnTo>
                  <a:lnTo>
                    <a:pt x="429" y="141"/>
                  </a:lnTo>
                  <a:lnTo>
                    <a:pt x="438" y="147"/>
                  </a:lnTo>
                  <a:lnTo>
                    <a:pt x="445" y="153"/>
                  </a:lnTo>
                  <a:lnTo>
                    <a:pt x="451" y="161"/>
                  </a:lnTo>
                  <a:lnTo>
                    <a:pt x="457" y="167"/>
                  </a:lnTo>
                  <a:lnTo>
                    <a:pt x="463" y="175"/>
                  </a:lnTo>
                  <a:lnTo>
                    <a:pt x="468" y="183"/>
                  </a:lnTo>
                  <a:lnTo>
                    <a:pt x="472" y="191"/>
                  </a:lnTo>
                  <a:lnTo>
                    <a:pt x="476" y="200"/>
                  </a:lnTo>
                  <a:lnTo>
                    <a:pt x="478" y="209"/>
                  </a:lnTo>
                  <a:lnTo>
                    <a:pt x="480" y="219"/>
                  </a:lnTo>
                  <a:lnTo>
                    <a:pt x="480" y="227"/>
                  </a:lnTo>
                  <a:lnTo>
                    <a:pt x="480" y="227"/>
                  </a:lnTo>
                  <a:lnTo>
                    <a:pt x="480" y="227"/>
                  </a:lnTo>
                  <a:lnTo>
                    <a:pt x="480" y="237"/>
                  </a:lnTo>
                  <a:lnTo>
                    <a:pt x="478" y="247"/>
                  </a:lnTo>
                  <a:lnTo>
                    <a:pt x="476" y="256"/>
                  </a:lnTo>
                  <a:lnTo>
                    <a:pt x="472" y="264"/>
                  </a:lnTo>
                  <a:lnTo>
                    <a:pt x="467" y="273"/>
                  </a:lnTo>
                  <a:lnTo>
                    <a:pt x="462" y="282"/>
                  </a:lnTo>
                  <a:lnTo>
                    <a:pt x="457" y="289"/>
                  </a:lnTo>
                  <a:lnTo>
                    <a:pt x="450" y="297"/>
                  </a:lnTo>
                  <a:lnTo>
                    <a:pt x="442" y="304"/>
                  </a:lnTo>
                  <a:lnTo>
                    <a:pt x="435" y="310"/>
                  </a:lnTo>
                  <a:lnTo>
                    <a:pt x="426" y="315"/>
                  </a:lnTo>
                  <a:lnTo>
                    <a:pt x="418" y="320"/>
                  </a:lnTo>
                  <a:lnTo>
                    <a:pt x="408" y="325"/>
                  </a:lnTo>
                  <a:lnTo>
                    <a:pt x="398" y="329"/>
                  </a:lnTo>
                  <a:lnTo>
                    <a:pt x="387" y="331"/>
                  </a:lnTo>
                  <a:lnTo>
                    <a:pt x="376" y="334"/>
                  </a:lnTo>
                  <a:lnTo>
                    <a:pt x="376" y="230"/>
                  </a:lnTo>
                  <a:lnTo>
                    <a:pt x="376" y="230"/>
                  </a:lnTo>
                  <a:lnTo>
                    <a:pt x="376" y="220"/>
                  </a:lnTo>
                  <a:lnTo>
                    <a:pt x="372" y="211"/>
                  </a:lnTo>
                  <a:lnTo>
                    <a:pt x="368" y="203"/>
                  </a:lnTo>
                  <a:lnTo>
                    <a:pt x="362" y="195"/>
                  </a:lnTo>
                  <a:lnTo>
                    <a:pt x="362" y="195"/>
                  </a:lnTo>
                  <a:lnTo>
                    <a:pt x="355" y="190"/>
                  </a:lnTo>
                  <a:lnTo>
                    <a:pt x="347" y="185"/>
                  </a:lnTo>
                  <a:lnTo>
                    <a:pt x="337" y="183"/>
                  </a:lnTo>
                  <a:lnTo>
                    <a:pt x="329" y="182"/>
                  </a:lnTo>
                  <a:lnTo>
                    <a:pt x="329" y="182"/>
                  </a:lnTo>
                  <a:lnTo>
                    <a:pt x="319" y="183"/>
                  </a:lnTo>
                  <a:lnTo>
                    <a:pt x="309" y="185"/>
                  </a:lnTo>
                  <a:lnTo>
                    <a:pt x="301" y="190"/>
                  </a:lnTo>
                  <a:lnTo>
                    <a:pt x="294" y="195"/>
                  </a:lnTo>
                  <a:lnTo>
                    <a:pt x="294" y="195"/>
                  </a:lnTo>
                  <a:lnTo>
                    <a:pt x="288" y="203"/>
                  </a:lnTo>
                  <a:lnTo>
                    <a:pt x="284" y="211"/>
                  </a:lnTo>
                  <a:lnTo>
                    <a:pt x="280" y="220"/>
                  </a:lnTo>
                  <a:lnTo>
                    <a:pt x="280" y="230"/>
                  </a:lnTo>
                  <a:lnTo>
                    <a:pt x="280" y="336"/>
                  </a:lnTo>
                  <a:lnTo>
                    <a:pt x="210" y="336"/>
                  </a:lnTo>
                  <a:lnTo>
                    <a:pt x="210" y="315"/>
                  </a:lnTo>
                  <a:lnTo>
                    <a:pt x="235" y="315"/>
                  </a:lnTo>
                  <a:lnTo>
                    <a:pt x="235" y="315"/>
                  </a:lnTo>
                  <a:lnTo>
                    <a:pt x="246" y="313"/>
                  </a:lnTo>
                  <a:lnTo>
                    <a:pt x="255" y="310"/>
                  </a:lnTo>
                  <a:lnTo>
                    <a:pt x="255" y="310"/>
                  </a:lnTo>
                  <a:lnTo>
                    <a:pt x="259" y="306"/>
                  </a:lnTo>
                  <a:lnTo>
                    <a:pt x="263" y="303"/>
                  </a:lnTo>
                  <a:lnTo>
                    <a:pt x="266" y="299"/>
                  </a:lnTo>
                  <a:lnTo>
                    <a:pt x="268" y="295"/>
                  </a:lnTo>
                  <a:lnTo>
                    <a:pt x="268" y="295"/>
                  </a:lnTo>
                  <a:lnTo>
                    <a:pt x="269" y="285"/>
                  </a:lnTo>
                  <a:lnTo>
                    <a:pt x="268" y="277"/>
                  </a:lnTo>
                  <a:lnTo>
                    <a:pt x="268" y="277"/>
                  </a:lnTo>
                  <a:lnTo>
                    <a:pt x="264" y="268"/>
                  </a:lnTo>
                  <a:lnTo>
                    <a:pt x="258" y="259"/>
                  </a:lnTo>
                  <a:lnTo>
                    <a:pt x="195" y="198"/>
                  </a:lnTo>
                  <a:lnTo>
                    <a:pt x="195" y="198"/>
                  </a:lnTo>
                  <a:lnTo>
                    <a:pt x="188" y="190"/>
                  </a:lnTo>
                  <a:lnTo>
                    <a:pt x="179" y="185"/>
                  </a:lnTo>
                  <a:lnTo>
                    <a:pt x="170" y="183"/>
                  </a:lnTo>
                  <a:lnTo>
                    <a:pt x="162" y="182"/>
                  </a:lnTo>
                  <a:lnTo>
                    <a:pt x="162" y="182"/>
                  </a:lnTo>
                  <a:lnTo>
                    <a:pt x="152" y="183"/>
                  </a:lnTo>
                  <a:lnTo>
                    <a:pt x="143" y="185"/>
                  </a:lnTo>
                  <a:lnTo>
                    <a:pt x="136" y="190"/>
                  </a:lnTo>
                  <a:lnTo>
                    <a:pt x="127" y="198"/>
                  </a:lnTo>
                  <a:lnTo>
                    <a:pt x="65" y="259"/>
                  </a:lnTo>
                  <a:lnTo>
                    <a:pt x="65" y="259"/>
                  </a:lnTo>
                  <a:lnTo>
                    <a:pt x="58" y="26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3" y="287"/>
                  </a:lnTo>
                  <a:lnTo>
                    <a:pt x="54" y="295"/>
                  </a:lnTo>
                  <a:lnTo>
                    <a:pt x="54" y="295"/>
                  </a:lnTo>
                  <a:lnTo>
                    <a:pt x="57" y="300"/>
                  </a:lnTo>
                  <a:lnTo>
                    <a:pt x="59" y="304"/>
                  </a:lnTo>
                  <a:lnTo>
                    <a:pt x="63" y="306"/>
                  </a:lnTo>
                  <a:lnTo>
                    <a:pt x="67" y="310"/>
                  </a:lnTo>
                  <a:lnTo>
                    <a:pt x="67" y="310"/>
                  </a:lnTo>
                  <a:lnTo>
                    <a:pt x="75" y="314"/>
                  </a:lnTo>
                  <a:lnTo>
                    <a:pt x="85" y="315"/>
                  </a:lnTo>
                  <a:lnTo>
                    <a:pt x="114" y="315"/>
                  </a:lnTo>
                  <a:lnTo>
                    <a:pt x="114" y="335"/>
                  </a:lnTo>
                  <a:lnTo>
                    <a:pt x="114" y="335"/>
                  </a:lnTo>
                  <a:lnTo>
                    <a:pt x="101" y="334"/>
                  </a:lnTo>
                  <a:lnTo>
                    <a:pt x="90" y="331"/>
                  </a:lnTo>
                  <a:lnTo>
                    <a:pt x="79" y="327"/>
                  </a:lnTo>
                  <a:lnTo>
                    <a:pt x="69" y="324"/>
                  </a:lnTo>
                  <a:lnTo>
                    <a:pt x="59" y="319"/>
                  </a:lnTo>
                  <a:lnTo>
                    <a:pt x="49" y="313"/>
                  </a:lnTo>
                  <a:lnTo>
                    <a:pt x="41" y="306"/>
                  </a:lnTo>
                  <a:lnTo>
                    <a:pt x="33" y="300"/>
                  </a:lnTo>
                  <a:lnTo>
                    <a:pt x="26" y="292"/>
                  </a:lnTo>
                  <a:lnTo>
                    <a:pt x="20" y="284"/>
                  </a:lnTo>
                  <a:lnTo>
                    <a:pt x="13" y="275"/>
                  </a:lnTo>
                  <a:lnTo>
                    <a:pt x="8" y="267"/>
                  </a:lnTo>
                  <a:lnTo>
                    <a:pt x="5" y="257"/>
                  </a:lnTo>
                  <a:lnTo>
                    <a:pt x="2" y="248"/>
                  </a:lnTo>
                  <a:lnTo>
                    <a:pt x="1" y="23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1" y="219"/>
                  </a:lnTo>
                  <a:lnTo>
                    <a:pt x="2" y="209"/>
                  </a:lnTo>
                  <a:lnTo>
                    <a:pt x="5" y="200"/>
                  </a:lnTo>
                  <a:lnTo>
                    <a:pt x="7" y="191"/>
                  </a:lnTo>
                  <a:lnTo>
                    <a:pt x="12" y="183"/>
                  </a:lnTo>
                  <a:lnTo>
                    <a:pt x="16" y="175"/>
                  </a:lnTo>
                  <a:lnTo>
                    <a:pt x="22" y="167"/>
                  </a:lnTo>
                  <a:lnTo>
                    <a:pt x="28" y="161"/>
                  </a:lnTo>
                  <a:lnTo>
                    <a:pt x="36" y="153"/>
                  </a:lnTo>
                  <a:lnTo>
                    <a:pt x="43" y="147"/>
                  </a:lnTo>
                  <a:lnTo>
                    <a:pt x="50" y="141"/>
                  </a:lnTo>
                  <a:lnTo>
                    <a:pt x="59" y="136"/>
                  </a:lnTo>
                  <a:lnTo>
                    <a:pt x="69" y="132"/>
                  </a:lnTo>
                  <a:lnTo>
                    <a:pt x="79" y="127"/>
                  </a:lnTo>
                  <a:lnTo>
                    <a:pt x="89" y="125"/>
                  </a:lnTo>
                  <a:lnTo>
                    <a:pt x="99" y="122"/>
                  </a:lnTo>
                  <a:lnTo>
                    <a:pt x="99" y="122"/>
                  </a:lnTo>
                  <a:lnTo>
                    <a:pt x="99" y="118"/>
                  </a:lnTo>
                  <a:lnTo>
                    <a:pt x="99" y="118"/>
                  </a:lnTo>
                  <a:lnTo>
                    <a:pt x="100" y="107"/>
                  </a:lnTo>
                  <a:lnTo>
                    <a:pt x="101" y="95"/>
                  </a:lnTo>
                  <a:lnTo>
                    <a:pt x="105" y="84"/>
                  </a:lnTo>
                  <a:lnTo>
                    <a:pt x="110" y="73"/>
                  </a:lnTo>
                  <a:lnTo>
                    <a:pt x="116" y="63"/>
                  </a:lnTo>
                  <a:lnTo>
                    <a:pt x="123" y="53"/>
                  </a:lnTo>
                  <a:lnTo>
                    <a:pt x="131" y="43"/>
                  </a:lnTo>
                  <a:lnTo>
                    <a:pt x="141" y="36"/>
                  </a:lnTo>
                  <a:lnTo>
                    <a:pt x="151" y="27"/>
                  </a:lnTo>
                  <a:lnTo>
                    <a:pt x="161" y="21"/>
                  </a:lnTo>
                  <a:lnTo>
                    <a:pt x="173" y="15"/>
                  </a:lnTo>
                  <a:lnTo>
                    <a:pt x="185" y="10"/>
                  </a:lnTo>
                  <a:lnTo>
                    <a:pt x="198" y="6"/>
                  </a:lnTo>
                  <a:lnTo>
                    <a:pt x="211" y="2"/>
                  </a:lnTo>
                  <a:lnTo>
                    <a:pt x="226" y="1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55" y="1"/>
                  </a:lnTo>
                  <a:lnTo>
                    <a:pt x="268" y="2"/>
                  </a:lnTo>
                  <a:lnTo>
                    <a:pt x="282" y="6"/>
                  </a:lnTo>
                  <a:lnTo>
                    <a:pt x="295" y="10"/>
                  </a:lnTo>
                  <a:lnTo>
                    <a:pt x="308" y="15"/>
                  </a:lnTo>
                  <a:lnTo>
                    <a:pt x="319" y="21"/>
                  </a:lnTo>
                  <a:lnTo>
                    <a:pt x="330" y="27"/>
                  </a:lnTo>
                  <a:lnTo>
                    <a:pt x="340" y="36"/>
                  </a:lnTo>
                  <a:lnTo>
                    <a:pt x="348" y="43"/>
                  </a:lnTo>
                  <a:lnTo>
                    <a:pt x="357" y="53"/>
                  </a:lnTo>
                  <a:lnTo>
                    <a:pt x="365" y="63"/>
                  </a:lnTo>
                  <a:lnTo>
                    <a:pt x="369" y="73"/>
                  </a:lnTo>
                  <a:lnTo>
                    <a:pt x="374" y="84"/>
                  </a:lnTo>
                  <a:lnTo>
                    <a:pt x="378" y="95"/>
                  </a:lnTo>
                  <a:lnTo>
                    <a:pt x="381" y="107"/>
                  </a:lnTo>
                  <a:lnTo>
                    <a:pt x="381" y="118"/>
                  </a:lnTo>
                  <a:lnTo>
                    <a:pt x="381" y="118"/>
                  </a:lnTo>
                  <a:lnTo>
                    <a:pt x="381" y="122"/>
                  </a:lnTo>
                  <a:lnTo>
                    <a:pt x="381" y="122"/>
                  </a:lnTo>
                  <a:close/>
                </a:path>
              </a:pathLst>
            </a:custGeom>
            <a:solidFill>
              <a:srgbClr val="92B5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id="{C5773645-B2E3-B967-FE9A-183B0D087EF2}"/>
                </a:ext>
              </a:extLst>
            </p:cNvPr>
            <p:cNvSpPr/>
            <p:nvPr/>
          </p:nvSpPr>
          <p:spPr bwMode="auto">
            <a:xfrm>
              <a:off x="1190613" y="2411404"/>
              <a:ext cx="147638" cy="207963"/>
            </a:xfrm>
            <a:custGeom>
              <a:avLst/>
              <a:gdLst/>
              <a:ahLst/>
              <a:cxnLst>
                <a:cxn ang="0">
                  <a:pos x="126" y="162"/>
                </a:cxn>
                <a:cxn ang="0">
                  <a:pos x="126" y="32"/>
                </a:cxn>
                <a:cxn ang="0">
                  <a:pos x="126" y="32"/>
                </a:cxn>
                <a:cxn ang="0">
                  <a:pos x="125" y="26"/>
                </a:cxn>
                <a:cxn ang="0">
                  <a:pos x="123" y="19"/>
                </a:cxn>
                <a:cxn ang="0">
                  <a:pos x="120" y="13"/>
                </a:cxn>
                <a:cxn ang="0">
                  <a:pos x="116" y="8"/>
                </a:cxn>
                <a:cxn ang="0">
                  <a:pos x="111" y="5"/>
                </a:cxn>
                <a:cxn ang="0">
                  <a:pos x="106" y="2"/>
                </a:cxn>
                <a:cxn ang="0">
                  <a:pos x="100" y="0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86" y="0"/>
                </a:cxn>
                <a:cxn ang="0">
                  <a:pos x="80" y="2"/>
                </a:cxn>
                <a:cxn ang="0">
                  <a:pos x="75" y="5"/>
                </a:cxn>
                <a:cxn ang="0">
                  <a:pos x="70" y="8"/>
                </a:cxn>
                <a:cxn ang="0">
                  <a:pos x="66" y="13"/>
                </a:cxn>
                <a:cxn ang="0">
                  <a:pos x="64" y="19"/>
                </a:cxn>
                <a:cxn ang="0">
                  <a:pos x="62" y="26"/>
                </a:cxn>
                <a:cxn ang="0">
                  <a:pos x="62" y="32"/>
                </a:cxn>
                <a:cxn ang="0">
                  <a:pos x="62" y="162"/>
                </a:cxn>
                <a:cxn ang="0">
                  <a:pos x="17" y="162"/>
                </a:cxn>
                <a:cxn ang="0">
                  <a:pos x="17" y="162"/>
                </a:cxn>
                <a:cxn ang="0">
                  <a:pos x="11" y="162"/>
                </a:cxn>
                <a:cxn ang="0">
                  <a:pos x="6" y="164"/>
                </a:cxn>
                <a:cxn ang="0">
                  <a:pos x="2" y="167"/>
                </a:cxn>
                <a:cxn ang="0">
                  <a:pos x="1" y="170"/>
                </a:cxn>
                <a:cxn ang="0">
                  <a:pos x="0" y="175"/>
                </a:cxn>
                <a:cxn ang="0">
                  <a:pos x="1" y="179"/>
                </a:cxn>
                <a:cxn ang="0">
                  <a:pos x="3" y="184"/>
                </a:cxn>
                <a:cxn ang="0">
                  <a:pos x="7" y="189"/>
                </a:cxn>
                <a:cxn ang="0">
                  <a:pos x="70" y="251"/>
                </a:cxn>
                <a:cxn ang="0">
                  <a:pos x="70" y="251"/>
                </a:cxn>
                <a:cxn ang="0">
                  <a:pos x="76" y="256"/>
                </a:cxn>
                <a:cxn ang="0">
                  <a:pos x="81" y="259"/>
                </a:cxn>
                <a:cxn ang="0">
                  <a:pos x="88" y="262"/>
                </a:cxn>
                <a:cxn ang="0">
                  <a:pos x="92" y="263"/>
                </a:cxn>
                <a:cxn ang="0">
                  <a:pos x="99" y="262"/>
                </a:cxn>
                <a:cxn ang="0">
                  <a:pos x="105" y="259"/>
                </a:cxn>
                <a:cxn ang="0">
                  <a:pos x="110" y="256"/>
                </a:cxn>
                <a:cxn ang="0">
                  <a:pos x="116" y="251"/>
                </a:cxn>
                <a:cxn ang="0">
                  <a:pos x="179" y="189"/>
                </a:cxn>
                <a:cxn ang="0">
                  <a:pos x="179" y="189"/>
                </a:cxn>
                <a:cxn ang="0">
                  <a:pos x="183" y="185"/>
                </a:cxn>
                <a:cxn ang="0">
                  <a:pos x="184" y="180"/>
                </a:cxn>
                <a:cxn ang="0">
                  <a:pos x="185" y="175"/>
                </a:cxn>
                <a:cxn ang="0">
                  <a:pos x="185" y="171"/>
                </a:cxn>
                <a:cxn ang="0">
                  <a:pos x="183" y="168"/>
                </a:cxn>
                <a:cxn ang="0">
                  <a:pos x="179" y="164"/>
                </a:cxn>
                <a:cxn ang="0">
                  <a:pos x="173" y="162"/>
                </a:cxn>
                <a:cxn ang="0">
                  <a:pos x="165" y="162"/>
                </a:cxn>
                <a:cxn ang="0">
                  <a:pos x="126" y="162"/>
                </a:cxn>
              </a:cxnLst>
              <a:rect l="0" t="0" r="r" b="b"/>
              <a:pathLst>
                <a:path w="185" h="263">
                  <a:moveTo>
                    <a:pt x="126" y="162"/>
                  </a:moveTo>
                  <a:lnTo>
                    <a:pt x="126" y="32"/>
                  </a:lnTo>
                  <a:lnTo>
                    <a:pt x="126" y="32"/>
                  </a:lnTo>
                  <a:lnTo>
                    <a:pt x="125" y="26"/>
                  </a:lnTo>
                  <a:lnTo>
                    <a:pt x="123" y="19"/>
                  </a:lnTo>
                  <a:lnTo>
                    <a:pt x="120" y="13"/>
                  </a:lnTo>
                  <a:lnTo>
                    <a:pt x="116" y="8"/>
                  </a:lnTo>
                  <a:lnTo>
                    <a:pt x="111" y="5"/>
                  </a:lnTo>
                  <a:lnTo>
                    <a:pt x="106" y="2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86" y="0"/>
                  </a:lnTo>
                  <a:lnTo>
                    <a:pt x="80" y="2"/>
                  </a:lnTo>
                  <a:lnTo>
                    <a:pt x="75" y="5"/>
                  </a:lnTo>
                  <a:lnTo>
                    <a:pt x="70" y="8"/>
                  </a:lnTo>
                  <a:lnTo>
                    <a:pt x="66" y="13"/>
                  </a:lnTo>
                  <a:lnTo>
                    <a:pt x="64" y="19"/>
                  </a:lnTo>
                  <a:lnTo>
                    <a:pt x="62" y="26"/>
                  </a:lnTo>
                  <a:lnTo>
                    <a:pt x="62" y="32"/>
                  </a:lnTo>
                  <a:lnTo>
                    <a:pt x="62" y="162"/>
                  </a:lnTo>
                  <a:lnTo>
                    <a:pt x="17" y="162"/>
                  </a:lnTo>
                  <a:lnTo>
                    <a:pt x="17" y="162"/>
                  </a:lnTo>
                  <a:lnTo>
                    <a:pt x="11" y="162"/>
                  </a:lnTo>
                  <a:lnTo>
                    <a:pt x="6" y="164"/>
                  </a:lnTo>
                  <a:lnTo>
                    <a:pt x="2" y="167"/>
                  </a:lnTo>
                  <a:lnTo>
                    <a:pt x="1" y="170"/>
                  </a:lnTo>
                  <a:lnTo>
                    <a:pt x="0" y="175"/>
                  </a:lnTo>
                  <a:lnTo>
                    <a:pt x="1" y="179"/>
                  </a:lnTo>
                  <a:lnTo>
                    <a:pt x="3" y="184"/>
                  </a:lnTo>
                  <a:lnTo>
                    <a:pt x="7" y="189"/>
                  </a:lnTo>
                  <a:lnTo>
                    <a:pt x="70" y="251"/>
                  </a:lnTo>
                  <a:lnTo>
                    <a:pt x="70" y="251"/>
                  </a:lnTo>
                  <a:lnTo>
                    <a:pt x="76" y="256"/>
                  </a:lnTo>
                  <a:lnTo>
                    <a:pt x="81" y="259"/>
                  </a:lnTo>
                  <a:lnTo>
                    <a:pt x="88" y="262"/>
                  </a:lnTo>
                  <a:lnTo>
                    <a:pt x="92" y="263"/>
                  </a:lnTo>
                  <a:lnTo>
                    <a:pt x="99" y="262"/>
                  </a:lnTo>
                  <a:lnTo>
                    <a:pt x="105" y="259"/>
                  </a:lnTo>
                  <a:lnTo>
                    <a:pt x="110" y="256"/>
                  </a:lnTo>
                  <a:lnTo>
                    <a:pt x="116" y="251"/>
                  </a:lnTo>
                  <a:lnTo>
                    <a:pt x="179" y="189"/>
                  </a:lnTo>
                  <a:lnTo>
                    <a:pt x="179" y="189"/>
                  </a:lnTo>
                  <a:lnTo>
                    <a:pt x="183" y="185"/>
                  </a:lnTo>
                  <a:lnTo>
                    <a:pt x="184" y="180"/>
                  </a:lnTo>
                  <a:lnTo>
                    <a:pt x="185" y="175"/>
                  </a:lnTo>
                  <a:lnTo>
                    <a:pt x="185" y="171"/>
                  </a:lnTo>
                  <a:lnTo>
                    <a:pt x="183" y="168"/>
                  </a:lnTo>
                  <a:lnTo>
                    <a:pt x="179" y="164"/>
                  </a:lnTo>
                  <a:lnTo>
                    <a:pt x="173" y="162"/>
                  </a:lnTo>
                  <a:lnTo>
                    <a:pt x="165" y="162"/>
                  </a:lnTo>
                  <a:lnTo>
                    <a:pt x="126" y="162"/>
                  </a:lnTo>
                  <a:close/>
                </a:path>
              </a:pathLst>
            </a:custGeom>
            <a:solidFill>
              <a:srgbClr val="92B5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Rectangle 56">
            <a:extLst>
              <a:ext uri="{FF2B5EF4-FFF2-40B4-BE49-F238E27FC236}">
                <a16:creationId xmlns:a16="http://schemas.microsoft.com/office/drawing/2014/main" id="{0CC719E9-C01F-8A25-2A65-D402AC97C6CA}"/>
              </a:ext>
            </a:extLst>
          </p:cNvPr>
          <p:cNvSpPr/>
          <p:nvPr/>
        </p:nvSpPr>
        <p:spPr>
          <a:xfrm>
            <a:off x="1191726" y="2803072"/>
            <a:ext cx="9925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</a:t>
            </a:r>
            <a:endParaRPr lang="en-US" sz="16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Rectangle 34">
            <a:extLst>
              <a:ext uri="{FF2B5EF4-FFF2-40B4-BE49-F238E27FC236}">
                <a16:creationId xmlns:a16="http://schemas.microsoft.com/office/drawing/2014/main" id="{971E12C1-6AA0-F89D-0DFD-7CA14F8FEDD8}"/>
              </a:ext>
            </a:extLst>
          </p:cNvPr>
          <p:cNvSpPr/>
          <p:nvPr/>
        </p:nvSpPr>
        <p:spPr>
          <a:xfrm>
            <a:off x="5048380" y="3279326"/>
            <a:ext cx="2095242" cy="381003"/>
          </a:xfrm>
          <a:prstGeom prst="rect">
            <a:avLst/>
          </a:prstGeom>
          <a:solidFill>
            <a:srgbClr val="537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9" name="Group 19">
            <a:extLst>
              <a:ext uri="{FF2B5EF4-FFF2-40B4-BE49-F238E27FC236}">
                <a16:creationId xmlns:a16="http://schemas.microsoft.com/office/drawing/2014/main" id="{62B03E03-270B-1A10-0EEE-2CA1FE9EAF2D}"/>
              </a:ext>
            </a:extLst>
          </p:cNvPr>
          <p:cNvGrpSpPr/>
          <p:nvPr/>
        </p:nvGrpSpPr>
        <p:grpSpPr>
          <a:xfrm>
            <a:off x="5715048" y="2422069"/>
            <a:ext cx="624336" cy="522817"/>
            <a:chOff x="2951142" y="2589225"/>
            <a:chExt cx="468313" cy="392113"/>
          </a:xfrm>
          <a:solidFill>
            <a:schemeClr val="bg1">
              <a:lumMod val="65000"/>
            </a:schemeClr>
          </a:solidFill>
        </p:grpSpPr>
        <p:sp>
          <p:nvSpPr>
            <p:cNvPr id="31" name="Freeform 13">
              <a:extLst>
                <a:ext uri="{FF2B5EF4-FFF2-40B4-BE49-F238E27FC236}">
                  <a16:creationId xmlns:a16="http://schemas.microsoft.com/office/drawing/2014/main" id="{0450A08F-5AC8-5276-825C-415D60E6EA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51142" y="2646375"/>
              <a:ext cx="284163" cy="284163"/>
            </a:xfrm>
            <a:custGeom>
              <a:avLst/>
              <a:gdLst/>
              <a:ahLst/>
              <a:cxnLst>
                <a:cxn ang="0">
                  <a:pos x="208" y="331"/>
                </a:cxn>
                <a:cxn ang="0">
                  <a:pos x="239" y="322"/>
                </a:cxn>
                <a:cxn ang="0">
                  <a:pos x="286" y="326"/>
                </a:cxn>
                <a:cxn ang="0">
                  <a:pos x="307" y="267"/>
                </a:cxn>
                <a:cxn ang="0">
                  <a:pos x="328" y="223"/>
                </a:cxn>
                <a:cxn ang="0">
                  <a:pos x="359" y="150"/>
                </a:cxn>
                <a:cxn ang="0">
                  <a:pos x="328" y="136"/>
                </a:cxn>
                <a:cxn ang="0">
                  <a:pos x="307" y="91"/>
                </a:cxn>
                <a:cxn ang="0">
                  <a:pos x="267" y="51"/>
                </a:cxn>
                <a:cxn ang="0">
                  <a:pos x="239" y="37"/>
                </a:cxn>
                <a:cxn ang="0">
                  <a:pos x="208" y="0"/>
                </a:cxn>
                <a:cxn ang="0">
                  <a:pos x="179" y="65"/>
                </a:cxn>
                <a:cxn ang="0">
                  <a:pos x="213" y="70"/>
                </a:cxn>
                <a:cxn ang="0">
                  <a:pos x="244" y="85"/>
                </a:cxn>
                <a:cxn ang="0">
                  <a:pos x="267" y="106"/>
                </a:cxn>
                <a:cxn ang="0">
                  <a:pos x="284" y="134"/>
                </a:cxn>
                <a:cxn ang="0">
                  <a:pos x="293" y="168"/>
                </a:cxn>
                <a:cxn ang="0">
                  <a:pos x="293" y="191"/>
                </a:cxn>
                <a:cxn ang="0">
                  <a:pos x="284" y="223"/>
                </a:cxn>
                <a:cxn ang="0">
                  <a:pos x="267" y="252"/>
                </a:cxn>
                <a:cxn ang="0">
                  <a:pos x="244" y="274"/>
                </a:cxn>
                <a:cxn ang="0">
                  <a:pos x="213" y="289"/>
                </a:cxn>
                <a:cxn ang="0">
                  <a:pos x="179" y="294"/>
                </a:cxn>
                <a:cxn ang="0">
                  <a:pos x="32" y="286"/>
                </a:cxn>
                <a:cxn ang="0">
                  <a:pos x="92" y="307"/>
                </a:cxn>
                <a:cxn ang="0">
                  <a:pos x="135" y="327"/>
                </a:cxn>
                <a:cxn ang="0">
                  <a:pos x="179" y="358"/>
                </a:cxn>
                <a:cxn ang="0">
                  <a:pos x="179" y="294"/>
                </a:cxn>
                <a:cxn ang="0">
                  <a:pos x="145" y="289"/>
                </a:cxn>
                <a:cxn ang="0">
                  <a:pos x="115" y="274"/>
                </a:cxn>
                <a:cxn ang="0">
                  <a:pos x="92" y="252"/>
                </a:cxn>
                <a:cxn ang="0">
                  <a:pos x="74" y="223"/>
                </a:cxn>
                <a:cxn ang="0">
                  <a:pos x="66" y="191"/>
                </a:cxn>
                <a:cxn ang="0">
                  <a:pos x="66" y="168"/>
                </a:cxn>
                <a:cxn ang="0">
                  <a:pos x="74" y="134"/>
                </a:cxn>
                <a:cxn ang="0">
                  <a:pos x="92" y="106"/>
                </a:cxn>
                <a:cxn ang="0">
                  <a:pos x="115" y="85"/>
                </a:cxn>
                <a:cxn ang="0">
                  <a:pos x="145" y="70"/>
                </a:cxn>
                <a:cxn ang="0">
                  <a:pos x="179" y="65"/>
                </a:cxn>
                <a:cxn ang="0">
                  <a:pos x="179" y="0"/>
                </a:cxn>
                <a:cxn ang="0">
                  <a:pos x="151" y="27"/>
                </a:cxn>
                <a:cxn ang="0">
                  <a:pos x="105" y="43"/>
                </a:cxn>
                <a:cxn ang="0">
                  <a:pos x="32" y="72"/>
                </a:cxn>
                <a:cxn ang="0">
                  <a:pos x="43" y="105"/>
                </a:cxn>
                <a:cxn ang="0">
                  <a:pos x="27" y="150"/>
                </a:cxn>
                <a:cxn ang="0">
                  <a:pos x="27" y="207"/>
                </a:cxn>
                <a:cxn ang="0">
                  <a:pos x="36" y="238"/>
                </a:cxn>
                <a:cxn ang="0">
                  <a:pos x="52" y="267"/>
                </a:cxn>
              </a:cxnLst>
              <a:rect l="0" t="0" r="r" b="b"/>
              <a:pathLst>
                <a:path w="359" h="358">
                  <a:moveTo>
                    <a:pt x="179" y="358"/>
                  </a:moveTo>
                  <a:lnTo>
                    <a:pt x="208" y="358"/>
                  </a:lnTo>
                  <a:lnTo>
                    <a:pt x="208" y="331"/>
                  </a:lnTo>
                  <a:lnTo>
                    <a:pt x="208" y="331"/>
                  </a:lnTo>
                  <a:lnTo>
                    <a:pt x="224" y="327"/>
                  </a:lnTo>
                  <a:lnTo>
                    <a:pt x="239" y="322"/>
                  </a:lnTo>
                  <a:lnTo>
                    <a:pt x="254" y="315"/>
                  </a:lnTo>
                  <a:lnTo>
                    <a:pt x="267" y="307"/>
                  </a:lnTo>
                  <a:lnTo>
                    <a:pt x="286" y="326"/>
                  </a:lnTo>
                  <a:lnTo>
                    <a:pt x="326" y="286"/>
                  </a:lnTo>
                  <a:lnTo>
                    <a:pt x="307" y="267"/>
                  </a:lnTo>
                  <a:lnTo>
                    <a:pt x="307" y="267"/>
                  </a:lnTo>
                  <a:lnTo>
                    <a:pt x="315" y="253"/>
                  </a:lnTo>
                  <a:lnTo>
                    <a:pt x="323" y="238"/>
                  </a:lnTo>
                  <a:lnTo>
                    <a:pt x="328" y="223"/>
                  </a:lnTo>
                  <a:lnTo>
                    <a:pt x="331" y="207"/>
                  </a:lnTo>
                  <a:lnTo>
                    <a:pt x="359" y="207"/>
                  </a:lnTo>
                  <a:lnTo>
                    <a:pt x="359" y="150"/>
                  </a:lnTo>
                  <a:lnTo>
                    <a:pt x="331" y="150"/>
                  </a:lnTo>
                  <a:lnTo>
                    <a:pt x="331" y="150"/>
                  </a:lnTo>
                  <a:lnTo>
                    <a:pt x="328" y="136"/>
                  </a:lnTo>
                  <a:lnTo>
                    <a:pt x="323" y="119"/>
                  </a:lnTo>
                  <a:lnTo>
                    <a:pt x="315" y="105"/>
                  </a:lnTo>
                  <a:lnTo>
                    <a:pt x="307" y="91"/>
                  </a:lnTo>
                  <a:lnTo>
                    <a:pt x="326" y="72"/>
                  </a:lnTo>
                  <a:lnTo>
                    <a:pt x="286" y="33"/>
                  </a:lnTo>
                  <a:lnTo>
                    <a:pt x="267" y="51"/>
                  </a:lnTo>
                  <a:lnTo>
                    <a:pt x="267" y="51"/>
                  </a:lnTo>
                  <a:lnTo>
                    <a:pt x="254" y="43"/>
                  </a:lnTo>
                  <a:lnTo>
                    <a:pt x="239" y="37"/>
                  </a:lnTo>
                  <a:lnTo>
                    <a:pt x="224" y="30"/>
                  </a:lnTo>
                  <a:lnTo>
                    <a:pt x="208" y="27"/>
                  </a:lnTo>
                  <a:lnTo>
                    <a:pt x="208" y="0"/>
                  </a:lnTo>
                  <a:lnTo>
                    <a:pt x="179" y="0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90" y="65"/>
                  </a:lnTo>
                  <a:lnTo>
                    <a:pt x="203" y="68"/>
                  </a:lnTo>
                  <a:lnTo>
                    <a:pt x="213" y="70"/>
                  </a:lnTo>
                  <a:lnTo>
                    <a:pt x="224" y="74"/>
                  </a:lnTo>
                  <a:lnTo>
                    <a:pt x="234" y="79"/>
                  </a:lnTo>
                  <a:lnTo>
                    <a:pt x="244" y="85"/>
                  </a:lnTo>
                  <a:lnTo>
                    <a:pt x="252" y="91"/>
                  </a:lnTo>
                  <a:lnTo>
                    <a:pt x="260" y="98"/>
                  </a:lnTo>
                  <a:lnTo>
                    <a:pt x="267" y="106"/>
                  </a:lnTo>
                  <a:lnTo>
                    <a:pt x="275" y="116"/>
                  </a:lnTo>
                  <a:lnTo>
                    <a:pt x="279" y="124"/>
                  </a:lnTo>
                  <a:lnTo>
                    <a:pt x="284" y="134"/>
                  </a:lnTo>
                  <a:lnTo>
                    <a:pt x="288" y="145"/>
                  </a:lnTo>
                  <a:lnTo>
                    <a:pt x="292" y="157"/>
                  </a:lnTo>
                  <a:lnTo>
                    <a:pt x="293" y="168"/>
                  </a:lnTo>
                  <a:lnTo>
                    <a:pt x="293" y="179"/>
                  </a:lnTo>
                  <a:lnTo>
                    <a:pt x="293" y="179"/>
                  </a:lnTo>
                  <a:lnTo>
                    <a:pt x="293" y="191"/>
                  </a:lnTo>
                  <a:lnTo>
                    <a:pt x="292" y="202"/>
                  </a:lnTo>
                  <a:lnTo>
                    <a:pt x="288" y="213"/>
                  </a:lnTo>
                  <a:lnTo>
                    <a:pt x="284" y="223"/>
                  </a:lnTo>
                  <a:lnTo>
                    <a:pt x="279" y="233"/>
                  </a:lnTo>
                  <a:lnTo>
                    <a:pt x="275" y="243"/>
                  </a:lnTo>
                  <a:lnTo>
                    <a:pt x="267" y="252"/>
                  </a:lnTo>
                  <a:lnTo>
                    <a:pt x="260" y="260"/>
                  </a:lnTo>
                  <a:lnTo>
                    <a:pt x="252" y="268"/>
                  </a:lnTo>
                  <a:lnTo>
                    <a:pt x="244" y="274"/>
                  </a:lnTo>
                  <a:lnTo>
                    <a:pt x="234" y="280"/>
                  </a:lnTo>
                  <a:lnTo>
                    <a:pt x="224" y="285"/>
                  </a:lnTo>
                  <a:lnTo>
                    <a:pt x="213" y="289"/>
                  </a:lnTo>
                  <a:lnTo>
                    <a:pt x="203" y="291"/>
                  </a:lnTo>
                  <a:lnTo>
                    <a:pt x="190" y="293"/>
                  </a:lnTo>
                  <a:lnTo>
                    <a:pt x="179" y="294"/>
                  </a:lnTo>
                  <a:lnTo>
                    <a:pt x="179" y="358"/>
                  </a:lnTo>
                  <a:close/>
                  <a:moveTo>
                    <a:pt x="52" y="267"/>
                  </a:moveTo>
                  <a:lnTo>
                    <a:pt x="32" y="286"/>
                  </a:lnTo>
                  <a:lnTo>
                    <a:pt x="73" y="326"/>
                  </a:lnTo>
                  <a:lnTo>
                    <a:pt x="92" y="307"/>
                  </a:lnTo>
                  <a:lnTo>
                    <a:pt x="92" y="307"/>
                  </a:lnTo>
                  <a:lnTo>
                    <a:pt x="105" y="315"/>
                  </a:lnTo>
                  <a:lnTo>
                    <a:pt x="120" y="322"/>
                  </a:lnTo>
                  <a:lnTo>
                    <a:pt x="135" y="327"/>
                  </a:lnTo>
                  <a:lnTo>
                    <a:pt x="151" y="331"/>
                  </a:lnTo>
                  <a:lnTo>
                    <a:pt x="151" y="358"/>
                  </a:lnTo>
                  <a:lnTo>
                    <a:pt x="179" y="358"/>
                  </a:lnTo>
                  <a:lnTo>
                    <a:pt x="179" y="294"/>
                  </a:lnTo>
                  <a:lnTo>
                    <a:pt x="179" y="294"/>
                  </a:lnTo>
                  <a:lnTo>
                    <a:pt x="179" y="294"/>
                  </a:lnTo>
                  <a:lnTo>
                    <a:pt x="168" y="293"/>
                  </a:lnTo>
                  <a:lnTo>
                    <a:pt x="156" y="291"/>
                  </a:lnTo>
                  <a:lnTo>
                    <a:pt x="145" y="289"/>
                  </a:lnTo>
                  <a:lnTo>
                    <a:pt x="135" y="285"/>
                  </a:lnTo>
                  <a:lnTo>
                    <a:pt x="125" y="280"/>
                  </a:lnTo>
                  <a:lnTo>
                    <a:pt x="115" y="274"/>
                  </a:lnTo>
                  <a:lnTo>
                    <a:pt x="106" y="268"/>
                  </a:lnTo>
                  <a:lnTo>
                    <a:pt x="99" y="260"/>
                  </a:lnTo>
                  <a:lnTo>
                    <a:pt x="92" y="252"/>
                  </a:lnTo>
                  <a:lnTo>
                    <a:pt x="84" y="243"/>
                  </a:lnTo>
                  <a:lnTo>
                    <a:pt x="79" y="233"/>
                  </a:lnTo>
                  <a:lnTo>
                    <a:pt x="74" y="223"/>
                  </a:lnTo>
                  <a:lnTo>
                    <a:pt x="71" y="213"/>
                  </a:lnTo>
                  <a:lnTo>
                    <a:pt x="67" y="202"/>
                  </a:lnTo>
                  <a:lnTo>
                    <a:pt x="66" y="191"/>
                  </a:lnTo>
                  <a:lnTo>
                    <a:pt x="64" y="179"/>
                  </a:lnTo>
                  <a:lnTo>
                    <a:pt x="64" y="179"/>
                  </a:lnTo>
                  <a:lnTo>
                    <a:pt x="66" y="168"/>
                  </a:lnTo>
                  <a:lnTo>
                    <a:pt x="67" y="157"/>
                  </a:lnTo>
                  <a:lnTo>
                    <a:pt x="71" y="145"/>
                  </a:lnTo>
                  <a:lnTo>
                    <a:pt x="74" y="134"/>
                  </a:lnTo>
                  <a:lnTo>
                    <a:pt x="79" y="124"/>
                  </a:lnTo>
                  <a:lnTo>
                    <a:pt x="84" y="116"/>
                  </a:lnTo>
                  <a:lnTo>
                    <a:pt x="92" y="106"/>
                  </a:lnTo>
                  <a:lnTo>
                    <a:pt x="99" y="98"/>
                  </a:lnTo>
                  <a:lnTo>
                    <a:pt x="106" y="91"/>
                  </a:lnTo>
                  <a:lnTo>
                    <a:pt x="115" y="85"/>
                  </a:lnTo>
                  <a:lnTo>
                    <a:pt x="125" y="79"/>
                  </a:lnTo>
                  <a:lnTo>
                    <a:pt x="135" y="74"/>
                  </a:lnTo>
                  <a:lnTo>
                    <a:pt x="145" y="70"/>
                  </a:lnTo>
                  <a:lnTo>
                    <a:pt x="156" y="68"/>
                  </a:lnTo>
                  <a:lnTo>
                    <a:pt x="168" y="65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79" y="0"/>
                  </a:lnTo>
                  <a:lnTo>
                    <a:pt x="151" y="0"/>
                  </a:lnTo>
                  <a:lnTo>
                    <a:pt x="151" y="27"/>
                  </a:lnTo>
                  <a:lnTo>
                    <a:pt x="151" y="27"/>
                  </a:lnTo>
                  <a:lnTo>
                    <a:pt x="135" y="30"/>
                  </a:lnTo>
                  <a:lnTo>
                    <a:pt x="120" y="37"/>
                  </a:lnTo>
                  <a:lnTo>
                    <a:pt x="105" y="43"/>
                  </a:lnTo>
                  <a:lnTo>
                    <a:pt x="92" y="51"/>
                  </a:lnTo>
                  <a:lnTo>
                    <a:pt x="73" y="33"/>
                  </a:lnTo>
                  <a:lnTo>
                    <a:pt x="32" y="72"/>
                  </a:lnTo>
                  <a:lnTo>
                    <a:pt x="52" y="91"/>
                  </a:lnTo>
                  <a:lnTo>
                    <a:pt x="52" y="91"/>
                  </a:lnTo>
                  <a:lnTo>
                    <a:pt x="43" y="105"/>
                  </a:lnTo>
                  <a:lnTo>
                    <a:pt x="36" y="119"/>
                  </a:lnTo>
                  <a:lnTo>
                    <a:pt x="31" y="136"/>
                  </a:lnTo>
                  <a:lnTo>
                    <a:pt x="27" y="150"/>
                  </a:lnTo>
                  <a:lnTo>
                    <a:pt x="0" y="150"/>
                  </a:lnTo>
                  <a:lnTo>
                    <a:pt x="0" y="207"/>
                  </a:lnTo>
                  <a:lnTo>
                    <a:pt x="27" y="207"/>
                  </a:lnTo>
                  <a:lnTo>
                    <a:pt x="27" y="207"/>
                  </a:lnTo>
                  <a:lnTo>
                    <a:pt x="31" y="223"/>
                  </a:lnTo>
                  <a:lnTo>
                    <a:pt x="36" y="238"/>
                  </a:lnTo>
                  <a:lnTo>
                    <a:pt x="43" y="253"/>
                  </a:lnTo>
                  <a:lnTo>
                    <a:pt x="52" y="267"/>
                  </a:lnTo>
                  <a:lnTo>
                    <a:pt x="52" y="267"/>
                  </a:lnTo>
                  <a:close/>
                </a:path>
              </a:pathLst>
            </a:custGeom>
            <a:solidFill>
              <a:srgbClr val="5370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14">
              <a:extLst>
                <a:ext uri="{FF2B5EF4-FFF2-40B4-BE49-F238E27FC236}">
                  <a16:creationId xmlns:a16="http://schemas.microsoft.com/office/drawing/2014/main" id="{A865EB3D-1E7A-851C-DC0A-6EB6962459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3717" y="2798775"/>
              <a:ext cx="182563" cy="182563"/>
            </a:xfrm>
            <a:custGeom>
              <a:avLst/>
              <a:gdLst/>
              <a:ahLst/>
              <a:cxnLst>
                <a:cxn ang="0">
                  <a:pos x="131" y="20"/>
                </a:cxn>
                <a:cxn ang="0">
                  <a:pos x="152" y="6"/>
                </a:cxn>
                <a:cxn ang="0">
                  <a:pos x="183" y="21"/>
                </a:cxn>
                <a:cxn ang="0">
                  <a:pos x="179" y="42"/>
                </a:cxn>
                <a:cxn ang="0">
                  <a:pos x="198" y="64"/>
                </a:cxn>
                <a:cxn ang="0">
                  <a:pos x="219" y="64"/>
                </a:cxn>
                <a:cxn ang="0">
                  <a:pos x="230" y="97"/>
                </a:cxn>
                <a:cxn ang="0">
                  <a:pos x="213" y="109"/>
                </a:cxn>
                <a:cxn ang="0">
                  <a:pos x="210" y="137"/>
                </a:cxn>
                <a:cxn ang="0">
                  <a:pos x="225" y="152"/>
                </a:cxn>
                <a:cxn ang="0">
                  <a:pos x="210" y="183"/>
                </a:cxn>
                <a:cxn ang="0">
                  <a:pos x="189" y="179"/>
                </a:cxn>
                <a:cxn ang="0">
                  <a:pos x="167" y="198"/>
                </a:cxn>
                <a:cxn ang="0">
                  <a:pos x="167" y="220"/>
                </a:cxn>
                <a:cxn ang="0">
                  <a:pos x="135" y="230"/>
                </a:cxn>
                <a:cxn ang="0">
                  <a:pos x="123" y="213"/>
                </a:cxn>
                <a:cxn ang="0">
                  <a:pos x="115" y="163"/>
                </a:cxn>
                <a:cxn ang="0">
                  <a:pos x="136" y="158"/>
                </a:cxn>
                <a:cxn ang="0">
                  <a:pos x="153" y="144"/>
                </a:cxn>
                <a:cxn ang="0">
                  <a:pos x="161" y="131"/>
                </a:cxn>
                <a:cxn ang="0">
                  <a:pos x="161" y="103"/>
                </a:cxn>
                <a:cxn ang="0">
                  <a:pos x="147" y="80"/>
                </a:cxn>
                <a:cxn ang="0">
                  <a:pos x="130" y="71"/>
                </a:cxn>
                <a:cxn ang="0">
                  <a:pos x="115" y="19"/>
                </a:cxn>
                <a:cxn ang="0">
                  <a:pos x="11" y="167"/>
                </a:cxn>
                <a:cxn ang="0">
                  <a:pos x="1" y="135"/>
                </a:cxn>
                <a:cxn ang="0">
                  <a:pos x="19" y="123"/>
                </a:cxn>
                <a:cxn ang="0">
                  <a:pos x="20" y="94"/>
                </a:cxn>
                <a:cxn ang="0">
                  <a:pos x="5" y="79"/>
                </a:cxn>
                <a:cxn ang="0">
                  <a:pos x="21" y="48"/>
                </a:cxn>
                <a:cxn ang="0">
                  <a:pos x="42" y="52"/>
                </a:cxn>
                <a:cxn ang="0">
                  <a:pos x="63" y="34"/>
                </a:cxn>
                <a:cxn ang="0">
                  <a:pos x="63" y="12"/>
                </a:cxn>
                <a:cxn ang="0">
                  <a:pos x="97" y="1"/>
                </a:cxn>
                <a:cxn ang="0">
                  <a:pos x="109" y="19"/>
                </a:cxn>
                <a:cxn ang="0">
                  <a:pos x="115" y="68"/>
                </a:cxn>
                <a:cxn ang="0">
                  <a:pos x="94" y="73"/>
                </a:cxn>
                <a:cxn ang="0">
                  <a:pos x="78" y="88"/>
                </a:cxn>
                <a:cxn ang="0">
                  <a:pos x="71" y="100"/>
                </a:cxn>
                <a:cxn ang="0">
                  <a:pos x="71" y="129"/>
                </a:cxn>
                <a:cxn ang="0">
                  <a:pos x="84" y="151"/>
                </a:cxn>
                <a:cxn ang="0">
                  <a:pos x="100" y="161"/>
                </a:cxn>
                <a:cxn ang="0">
                  <a:pos x="115" y="213"/>
                </a:cxn>
                <a:cxn ang="0">
                  <a:pos x="84" y="208"/>
                </a:cxn>
                <a:cxn ang="0">
                  <a:pos x="68" y="221"/>
                </a:cxn>
                <a:cxn ang="0">
                  <a:pos x="40" y="203"/>
                </a:cxn>
                <a:cxn ang="0">
                  <a:pos x="45" y="183"/>
                </a:cxn>
                <a:cxn ang="0">
                  <a:pos x="29" y="160"/>
                </a:cxn>
              </a:cxnLst>
              <a:rect l="0" t="0" r="r" b="b"/>
              <a:pathLst>
                <a:path w="231" h="231">
                  <a:moveTo>
                    <a:pt x="115" y="19"/>
                  </a:moveTo>
                  <a:lnTo>
                    <a:pt x="115" y="19"/>
                  </a:lnTo>
                  <a:lnTo>
                    <a:pt x="131" y="20"/>
                  </a:lnTo>
                  <a:lnTo>
                    <a:pt x="146" y="24"/>
                  </a:lnTo>
                  <a:lnTo>
                    <a:pt x="152" y="6"/>
                  </a:lnTo>
                  <a:lnTo>
                    <a:pt x="152" y="6"/>
                  </a:lnTo>
                  <a:lnTo>
                    <a:pt x="163" y="10"/>
                  </a:lnTo>
                  <a:lnTo>
                    <a:pt x="173" y="15"/>
                  </a:lnTo>
                  <a:lnTo>
                    <a:pt x="183" y="21"/>
                  </a:lnTo>
                  <a:lnTo>
                    <a:pt x="192" y="29"/>
                  </a:lnTo>
                  <a:lnTo>
                    <a:pt x="179" y="42"/>
                  </a:lnTo>
                  <a:lnTo>
                    <a:pt x="179" y="42"/>
                  </a:lnTo>
                  <a:lnTo>
                    <a:pt x="187" y="48"/>
                  </a:lnTo>
                  <a:lnTo>
                    <a:pt x="193" y="56"/>
                  </a:lnTo>
                  <a:lnTo>
                    <a:pt x="198" y="64"/>
                  </a:lnTo>
                  <a:lnTo>
                    <a:pt x="203" y="72"/>
                  </a:lnTo>
                  <a:lnTo>
                    <a:pt x="219" y="64"/>
                  </a:lnTo>
                  <a:lnTo>
                    <a:pt x="219" y="64"/>
                  </a:lnTo>
                  <a:lnTo>
                    <a:pt x="224" y="74"/>
                  </a:lnTo>
                  <a:lnTo>
                    <a:pt x="228" y="85"/>
                  </a:lnTo>
                  <a:lnTo>
                    <a:pt x="230" y="97"/>
                  </a:lnTo>
                  <a:lnTo>
                    <a:pt x="231" y="108"/>
                  </a:lnTo>
                  <a:lnTo>
                    <a:pt x="213" y="109"/>
                  </a:lnTo>
                  <a:lnTo>
                    <a:pt x="213" y="109"/>
                  </a:lnTo>
                  <a:lnTo>
                    <a:pt x="213" y="119"/>
                  </a:lnTo>
                  <a:lnTo>
                    <a:pt x="213" y="127"/>
                  </a:lnTo>
                  <a:lnTo>
                    <a:pt x="210" y="137"/>
                  </a:lnTo>
                  <a:lnTo>
                    <a:pt x="208" y="147"/>
                  </a:lnTo>
                  <a:lnTo>
                    <a:pt x="225" y="152"/>
                  </a:lnTo>
                  <a:lnTo>
                    <a:pt x="225" y="152"/>
                  </a:lnTo>
                  <a:lnTo>
                    <a:pt x="221" y="163"/>
                  </a:lnTo>
                  <a:lnTo>
                    <a:pt x="217" y="173"/>
                  </a:lnTo>
                  <a:lnTo>
                    <a:pt x="210" y="183"/>
                  </a:lnTo>
                  <a:lnTo>
                    <a:pt x="203" y="192"/>
                  </a:lnTo>
                  <a:lnTo>
                    <a:pt x="189" y="179"/>
                  </a:lnTo>
                  <a:lnTo>
                    <a:pt x="189" y="179"/>
                  </a:lnTo>
                  <a:lnTo>
                    <a:pt x="183" y="187"/>
                  </a:lnTo>
                  <a:lnTo>
                    <a:pt x="176" y="193"/>
                  </a:lnTo>
                  <a:lnTo>
                    <a:pt x="167" y="198"/>
                  </a:lnTo>
                  <a:lnTo>
                    <a:pt x="160" y="203"/>
                  </a:lnTo>
                  <a:lnTo>
                    <a:pt x="167" y="220"/>
                  </a:lnTo>
                  <a:lnTo>
                    <a:pt x="167" y="220"/>
                  </a:lnTo>
                  <a:lnTo>
                    <a:pt x="157" y="224"/>
                  </a:lnTo>
                  <a:lnTo>
                    <a:pt x="146" y="228"/>
                  </a:lnTo>
                  <a:lnTo>
                    <a:pt x="135" y="230"/>
                  </a:lnTo>
                  <a:lnTo>
                    <a:pt x="124" y="231"/>
                  </a:lnTo>
                  <a:lnTo>
                    <a:pt x="123" y="213"/>
                  </a:lnTo>
                  <a:lnTo>
                    <a:pt x="123" y="213"/>
                  </a:lnTo>
                  <a:lnTo>
                    <a:pt x="115" y="213"/>
                  </a:lnTo>
                  <a:lnTo>
                    <a:pt x="115" y="163"/>
                  </a:lnTo>
                  <a:lnTo>
                    <a:pt x="115" y="163"/>
                  </a:lnTo>
                  <a:lnTo>
                    <a:pt x="123" y="162"/>
                  </a:lnTo>
                  <a:lnTo>
                    <a:pt x="130" y="161"/>
                  </a:lnTo>
                  <a:lnTo>
                    <a:pt x="136" y="158"/>
                  </a:lnTo>
                  <a:lnTo>
                    <a:pt x="144" y="155"/>
                  </a:lnTo>
                  <a:lnTo>
                    <a:pt x="149" y="150"/>
                  </a:lnTo>
                  <a:lnTo>
                    <a:pt x="153" y="144"/>
                  </a:lnTo>
                  <a:lnTo>
                    <a:pt x="157" y="137"/>
                  </a:lnTo>
                  <a:lnTo>
                    <a:pt x="161" y="131"/>
                  </a:lnTo>
                  <a:lnTo>
                    <a:pt x="161" y="131"/>
                  </a:lnTo>
                  <a:lnTo>
                    <a:pt x="162" y="121"/>
                  </a:lnTo>
                  <a:lnTo>
                    <a:pt x="162" y="113"/>
                  </a:lnTo>
                  <a:lnTo>
                    <a:pt x="161" y="103"/>
                  </a:lnTo>
                  <a:lnTo>
                    <a:pt x="158" y="94"/>
                  </a:lnTo>
                  <a:lnTo>
                    <a:pt x="153" y="87"/>
                  </a:lnTo>
                  <a:lnTo>
                    <a:pt x="147" y="80"/>
                  </a:lnTo>
                  <a:lnTo>
                    <a:pt x="140" y="74"/>
                  </a:lnTo>
                  <a:lnTo>
                    <a:pt x="130" y="71"/>
                  </a:lnTo>
                  <a:lnTo>
                    <a:pt x="130" y="71"/>
                  </a:lnTo>
                  <a:lnTo>
                    <a:pt x="123" y="69"/>
                  </a:lnTo>
                  <a:lnTo>
                    <a:pt x="115" y="68"/>
                  </a:lnTo>
                  <a:lnTo>
                    <a:pt x="115" y="19"/>
                  </a:lnTo>
                  <a:close/>
                  <a:moveTo>
                    <a:pt x="29" y="160"/>
                  </a:moveTo>
                  <a:lnTo>
                    <a:pt x="11" y="167"/>
                  </a:lnTo>
                  <a:lnTo>
                    <a:pt x="11" y="167"/>
                  </a:lnTo>
                  <a:lnTo>
                    <a:pt x="8" y="157"/>
                  </a:lnTo>
                  <a:lnTo>
                    <a:pt x="4" y="146"/>
                  </a:lnTo>
                  <a:lnTo>
                    <a:pt x="1" y="135"/>
                  </a:lnTo>
                  <a:lnTo>
                    <a:pt x="0" y="124"/>
                  </a:lnTo>
                  <a:lnTo>
                    <a:pt x="19" y="123"/>
                  </a:lnTo>
                  <a:lnTo>
                    <a:pt x="19" y="123"/>
                  </a:lnTo>
                  <a:lnTo>
                    <a:pt x="17" y="114"/>
                  </a:lnTo>
                  <a:lnTo>
                    <a:pt x="19" y="104"/>
                  </a:lnTo>
                  <a:lnTo>
                    <a:pt x="20" y="94"/>
                  </a:lnTo>
                  <a:lnTo>
                    <a:pt x="24" y="85"/>
                  </a:lnTo>
                  <a:lnTo>
                    <a:pt x="5" y="79"/>
                  </a:lnTo>
                  <a:lnTo>
                    <a:pt x="5" y="79"/>
                  </a:lnTo>
                  <a:lnTo>
                    <a:pt x="10" y="68"/>
                  </a:lnTo>
                  <a:lnTo>
                    <a:pt x="15" y="58"/>
                  </a:lnTo>
                  <a:lnTo>
                    <a:pt x="21" y="48"/>
                  </a:lnTo>
                  <a:lnTo>
                    <a:pt x="29" y="40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8" y="45"/>
                  </a:lnTo>
                  <a:lnTo>
                    <a:pt x="56" y="38"/>
                  </a:lnTo>
                  <a:lnTo>
                    <a:pt x="63" y="34"/>
                  </a:lnTo>
                  <a:lnTo>
                    <a:pt x="72" y="29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74" y="8"/>
                  </a:lnTo>
                  <a:lnTo>
                    <a:pt x="85" y="4"/>
                  </a:lnTo>
                  <a:lnTo>
                    <a:pt x="97" y="1"/>
                  </a:lnTo>
                  <a:lnTo>
                    <a:pt x="108" y="0"/>
                  </a:lnTo>
                  <a:lnTo>
                    <a:pt x="109" y="19"/>
                  </a:lnTo>
                  <a:lnTo>
                    <a:pt x="109" y="19"/>
                  </a:lnTo>
                  <a:lnTo>
                    <a:pt x="115" y="19"/>
                  </a:lnTo>
                  <a:lnTo>
                    <a:pt x="115" y="68"/>
                  </a:lnTo>
                  <a:lnTo>
                    <a:pt x="115" y="68"/>
                  </a:lnTo>
                  <a:lnTo>
                    <a:pt x="108" y="69"/>
                  </a:lnTo>
                  <a:lnTo>
                    <a:pt x="102" y="71"/>
                  </a:lnTo>
                  <a:lnTo>
                    <a:pt x="94" y="73"/>
                  </a:lnTo>
                  <a:lnTo>
                    <a:pt x="88" y="77"/>
                  </a:lnTo>
                  <a:lnTo>
                    <a:pt x="83" y="82"/>
                  </a:lnTo>
                  <a:lnTo>
                    <a:pt x="78" y="88"/>
                  </a:lnTo>
                  <a:lnTo>
                    <a:pt x="74" y="94"/>
                  </a:lnTo>
                  <a:lnTo>
                    <a:pt x="71" y="100"/>
                  </a:lnTo>
                  <a:lnTo>
                    <a:pt x="71" y="100"/>
                  </a:lnTo>
                  <a:lnTo>
                    <a:pt x="68" y="110"/>
                  </a:lnTo>
                  <a:lnTo>
                    <a:pt x="68" y="120"/>
                  </a:lnTo>
                  <a:lnTo>
                    <a:pt x="71" y="129"/>
                  </a:lnTo>
                  <a:lnTo>
                    <a:pt x="73" y="137"/>
                  </a:lnTo>
                  <a:lnTo>
                    <a:pt x="78" y="145"/>
                  </a:lnTo>
                  <a:lnTo>
                    <a:pt x="84" y="151"/>
                  </a:lnTo>
                  <a:lnTo>
                    <a:pt x="92" y="157"/>
                  </a:lnTo>
                  <a:lnTo>
                    <a:pt x="100" y="161"/>
                  </a:lnTo>
                  <a:lnTo>
                    <a:pt x="100" y="161"/>
                  </a:lnTo>
                  <a:lnTo>
                    <a:pt x="108" y="162"/>
                  </a:lnTo>
                  <a:lnTo>
                    <a:pt x="115" y="163"/>
                  </a:lnTo>
                  <a:lnTo>
                    <a:pt x="115" y="213"/>
                  </a:lnTo>
                  <a:lnTo>
                    <a:pt x="115" y="213"/>
                  </a:lnTo>
                  <a:lnTo>
                    <a:pt x="100" y="212"/>
                  </a:lnTo>
                  <a:lnTo>
                    <a:pt x="84" y="208"/>
                  </a:lnTo>
                  <a:lnTo>
                    <a:pt x="79" y="226"/>
                  </a:lnTo>
                  <a:lnTo>
                    <a:pt x="79" y="226"/>
                  </a:lnTo>
                  <a:lnTo>
                    <a:pt x="68" y="221"/>
                  </a:lnTo>
                  <a:lnTo>
                    <a:pt x="58" y="216"/>
                  </a:lnTo>
                  <a:lnTo>
                    <a:pt x="48" y="210"/>
                  </a:lnTo>
                  <a:lnTo>
                    <a:pt x="40" y="203"/>
                  </a:lnTo>
                  <a:lnTo>
                    <a:pt x="52" y="189"/>
                  </a:lnTo>
                  <a:lnTo>
                    <a:pt x="52" y="189"/>
                  </a:lnTo>
                  <a:lnTo>
                    <a:pt x="45" y="183"/>
                  </a:lnTo>
                  <a:lnTo>
                    <a:pt x="38" y="176"/>
                  </a:lnTo>
                  <a:lnTo>
                    <a:pt x="34" y="168"/>
                  </a:lnTo>
                  <a:lnTo>
                    <a:pt x="29" y="160"/>
                  </a:lnTo>
                  <a:lnTo>
                    <a:pt x="29" y="160"/>
                  </a:lnTo>
                  <a:close/>
                </a:path>
              </a:pathLst>
            </a:custGeom>
            <a:solidFill>
              <a:srgbClr val="5370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15">
              <a:extLst>
                <a:ext uri="{FF2B5EF4-FFF2-40B4-BE49-F238E27FC236}">
                  <a16:creationId xmlns:a16="http://schemas.microsoft.com/office/drawing/2014/main" id="{2278CBD4-82DA-E7F2-BD32-1325D9CB2D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28955" y="2589225"/>
              <a:ext cx="190500" cy="190500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170" y="10"/>
                </a:cxn>
                <a:cxn ang="0">
                  <a:pos x="163" y="47"/>
                </a:cxn>
                <a:cxn ang="0">
                  <a:pos x="186" y="65"/>
                </a:cxn>
                <a:cxn ang="0">
                  <a:pos x="222" y="53"/>
                </a:cxn>
                <a:cxn ang="0">
                  <a:pos x="234" y="76"/>
                </a:cxn>
                <a:cxn ang="0">
                  <a:pos x="204" y="107"/>
                </a:cxn>
                <a:cxn ang="0">
                  <a:pos x="205" y="127"/>
                </a:cxn>
                <a:cxn ang="0">
                  <a:pos x="236" y="157"/>
                </a:cxn>
                <a:cxn ang="0">
                  <a:pos x="225" y="180"/>
                </a:cxn>
                <a:cxn ang="0">
                  <a:pos x="182" y="178"/>
                </a:cxn>
                <a:cxn ang="0">
                  <a:pos x="168" y="190"/>
                </a:cxn>
                <a:cxn ang="0">
                  <a:pos x="151" y="199"/>
                </a:cxn>
                <a:cxn ang="0">
                  <a:pos x="154" y="236"/>
                </a:cxn>
                <a:cxn ang="0">
                  <a:pos x="121" y="240"/>
                </a:cxn>
                <a:cxn ang="0">
                  <a:pos x="134" y="189"/>
                </a:cxn>
                <a:cxn ang="0">
                  <a:pos x="158" y="179"/>
                </a:cxn>
                <a:cxn ang="0">
                  <a:pos x="184" y="148"/>
                </a:cxn>
                <a:cxn ang="0">
                  <a:pos x="191" y="109"/>
                </a:cxn>
                <a:cxn ang="0">
                  <a:pos x="182" y="85"/>
                </a:cxn>
                <a:cxn ang="0">
                  <a:pos x="160" y="62"/>
                </a:cxn>
                <a:cxn ang="0">
                  <a:pos x="131" y="50"/>
                </a:cxn>
                <a:cxn ang="0">
                  <a:pos x="121" y="34"/>
                </a:cxn>
                <a:cxn ang="0">
                  <a:pos x="121" y="240"/>
                </a:cxn>
                <a:cxn ang="0">
                  <a:pos x="114" y="204"/>
                </a:cxn>
                <a:cxn ang="0">
                  <a:pos x="95" y="200"/>
                </a:cxn>
                <a:cxn ang="0">
                  <a:pos x="60" y="224"/>
                </a:cxn>
                <a:cxn ang="0">
                  <a:pos x="39" y="208"/>
                </a:cxn>
                <a:cxn ang="0">
                  <a:pos x="51" y="167"/>
                </a:cxn>
                <a:cxn ang="0">
                  <a:pos x="42" y="149"/>
                </a:cxn>
                <a:cxn ang="0">
                  <a:pos x="37" y="131"/>
                </a:cxn>
                <a:cxn ang="0">
                  <a:pos x="0" y="122"/>
                </a:cxn>
                <a:cxn ang="0">
                  <a:pos x="6" y="83"/>
                </a:cxn>
                <a:cxn ang="0">
                  <a:pos x="43" y="85"/>
                </a:cxn>
                <a:cxn ang="0">
                  <a:pos x="60" y="62"/>
                </a:cxn>
                <a:cxn ang="0">
                  <a:pos x="42" y="27"/>
                </a:cxn>
                <a:cxn ang="0">
                  <a:pos x="78" y="7"/>
                </a:cxn>
                <a:cxn ang="0">
                  <a:pos x="105" y="37"/>
                </a:cxn>
                <a:cxn ang="0">
                  <a:pos x="121" y="49"/>
                </a:cxn>
                <a:cxn ang="0">
                  <a:pos x="95" y="54"/>
                </a:cxn>
                <a:cxn ang="0">
                  <a:pos x="63" y="79"/>
                </a:cxn>
                <a:cxn ang="0">
                  <a:pos x="51" y="117"/>
                </a:cxn>
                <a:cxn ang="0">
                  <a:pos x="55" y="144"/>
                </a:cxn>
                <a:cxn ang="0">
                  <a:pos x="73" y="172"/>
                </a:cxn>
                <a:cxn ang="0">
                  <a:pos x="100" y="186"/>
                </a:cxn>
                <a:cxn ang="0">
                  <a:pos x="121" y="240"/>
                </a:cxn>
              </a:cxnLst>
              <a:rect l="0" t="0" r="r" b="b"/>
              <a:pathLst>
                <a:path w="240" h="240">
                  <a:moveTo>
                    <a:pt x="128" y="36"/>
                  </a:moveTo>
                  <a:lnTo>
                    <a:pt x="131" y="0"/>
                  </a:lnTo>
                  <a:lnTo>
                    <a:pt x="131" y="0"/>
                  </a:lnTo>
                  <a:lnTo>
                    <a:pt x="145" y="1"/>
                  </a:lnTo>
                  <a:lnTo>
                    <a:pt x="157" y="5"/>
                  </a:lnTo>
                  <a:lnTo>
                    <a:pt x="170" y="10"/>
                  </a:lnTo>
                  <a:lnTo>
                    <a:pt x="182" y="16"/>
                  </a:lnTo>
                  <a:lnTo>
                    <a:pt x="163" y="47"/>
                  </a:lnTo>
                  <a:lnTo>
                    <a:pt x="163" y="47"/>
                  </a:lnTo>
                  <a:lnTo>
                    <a:pt x="172" y="52"/>
                  </a:lnTo>
                  <a:lnTo>
                    <a:pt x="178" y="58"/>
                  </a:lnTo>
                  <a:lnTo>
                    <a:pt x="186" y="65"/>
                  </a:lnTo>
                  <a:lnTo>
                    <a:pt x="191" y="73"/>
                  </a:lnTo>
                  <a:lnTo>
                    <a:pt x="222" y="53"/>
                  </a:lnTo>
                  <a:lnTo>
                    <a:pt x="222" y="53"/>
                  </a:lnTo>
                  <a:lnTo>
                    <a:pt x="228" y="64"/>
                  </a:lnTo>
                  <a:lnTo>
                    <a:pt x="234" y="76"/>
                  </a:lnTo>
                  <a:lnTo>
                    <a:pt x="234" y="76"/>
                  </a:lnTo>
                  <a:lnTo>
                    <a:pt x="238" y="90"/>
                  </a:lnTo>
                  <a:lnTo>
                    <a:pt x="240" y="102"/>
                  </a:lnTo>
                  <a:lnTo>
                    <a:pt x="204" y="107"/>
                  </a:lnTo>
                  <a:lnTo>
                    <a:pt x="204" y="107"/>
                  </a:lnTo>
                  <a:lnTo>
                    <a:pt x="205" y="117"/>
                  </a:lnTo>
                  <a:lnTo>
                    <a:pt x="205" y="127"/>
                  </a:lnTo>
                  <a:lnTo>
                    <a:pt x="204" y="136"/>
                  </a:lnTo>
                  <a:lnTo>
                    <a:pt x="202" y="146"/>
                  </a:lnTo>
                  <a:lnTo>
                    <a:pt x="236" y="157"/>
                  </a:lnTo>
                  <a:lnTo>
                    <a:pt x="236" y="157"/>
                  </a:lnTo>
                  <a:lnTo>
                    <a:pt x="231" y="169"/>
                  </a:lnTo>
                  <a:lnTo>
                    <a:pt x="225" y="180"/>
                  </a:lnTo>
                  <a:lnTo>
                    <a:pt x="218" y="193"/>
                  </a:lnTo>
                  <a:lnTo>
                    <a:pt x="208" y="203"/>
                  </a:lnTo>
                  <a:lnTo>
                    <a:pt x="182" y="178"/>
                  </a:lnTo>
                  <a:lnTo>
                    <a:pt x="182" y="178"/>
                  </a:lnTo>
                  <a:lnTo>
                    <a:pt x="176" y="184"/>
                  </a:lnTo>
                  <a:lnTo>
                    <a:pt x="168" y="190"/>
                  </a:lnTo>
                  <a:lnTo>
                    <a:pt x="160" y="195"/>
                  </a:lnTo>
                  <a:lnTo>
                    <a:pt x="151" y="199"/>
                  </a:lnTo>
                  <a:lnTo>
                    <a:pt x="151" y="199"/>
                  </a:lnTo>
                  <a:lnTo>
                    <a:pt x="163" y="232"/>
                  </a:lnTo>
                  <a:lnTo>
                    <a:pt x="163" y="232"/>
                  </a:lnTo>
                  <a:lnTo>
                    <a:pt x="154" y="236"/>
                  </a:lnTo>
                  <a:lnTo>
                    <a:pt x="142" y="238"/>
                  </a:lnTo>
                  <a:lnTo>
                    <a:pt x="131" y="240"/>
                  </a:lnTo>
                  <a:lnTo>
                    <a:pt x="121" y="240"/>
                  </a:lnTo>
                  <a:lnTo>
                    <a:pt x="121" y="190"/>
                  </a:lnTo>
                  <a:lnTo>
                    <a:pt x="121" y="190"/>
                  </a:lnTo>
                  <a:lnTo>
                    <a:pt x="134" y="189"/>
                  </a:lnTo>
                  <a:lnTo>
                    <a:pt x="146" y="185"/>
                  </a:lnTo>
                  <a:lnTo>
                    <a:pt x="146" y="185"/>
                  </a:lnTo>
                  <a:lnTo>
                    <a:pt x="158" y="179"/>
                  </a:lnTo>
                  <a:lnTo>
                    <a:pt x="170" y="170"/>
                  </a:lnTo>
                  <a:lnTo>
                    <a:pt x="178" y="161"/>
                  </a:lnTo>
                  <a:lnTo>
                    <a:pt x="184" y="148"/>
                  </a:lnTo>
                  <a:lnTo>
                    <a:pt x="189" y="136"/>
                  </a:lnTo>
                  <a:lnTo>
                    <a:pt x="191" y="122"/>
                  </a:lnTo>
                  <a:lnTo>
                    <a:pt x="191" y="109"/>
                  </a:lnTo>
                  <a:lnTo>
                    <a:pt x="187" y="95"/>
                  </a:lnTo>
                  <a:lnTo>
                    <a:pt x="187" y="95"/>
                  </a:lnTo>
                  <a:lnTo>
                    <a:pt x="182" y="85"/>
                  </a:lnTo>
                  <a:lnTo>
                    <a:pt x="176" y="75"/>
                  </a:lnTo>
                  <a:lnTo>
                    <a:pt x="168" y="68"/>
                  </a:lnTo>
                  <a:lnTo>
                    <a:pt x="160" y="62"/>
                  </a:lnTo>
                  <a:lnTo>
                    <a:pt x="151" y="57"/>
                  </a:lnTo>
                  <a:lnTo>
                    <a:pt x="141" y="53"/>
                  </a:lnTo>
                  <a:lnTo>
                    <a:pt x="131" y="50"/>
                  </a:lnTo>
                  <a:lnTo>
                    <a:pt x="121" y="49"/>
                  </a:lnTo>
                  <a:lnTo>
                    <a:pt x="121" y="34"/>
                  </a:lnTo>
                  <a:lnTo>
                    <a:pt x="121" y="34"/>
                  </a:lnTo>
                  <a:lnTo>
                    <a:pt x="128" y="36"/>
                  </a:lnTo>
                  <a:lnTo>
                    <a:pt x="128" y="36"/>
                  </a:lnTo>
                  <a:close/>
                  <a:moveTo>
                    <a:pt x="121" y="240"/>
                  </a:moveTo>
                  <a:lnTo>
                    <a:pt x="121" y="240"/>
                  </a:lnTo>
                  <a:lnTo>
                    <a:pt x="110" y="240"/>
                  </a:lnTo>
                  <a:lnTo>
                    <a:pt x="114" y="204"/>
                  </a:lnTo>
                  <a:lnTo>
                    <a:pt x="114" y="204"/>
                  </a:lnTo>
                  <a:lnTo>
                    <a:pt x="104" y="203"/>
                  </a:lnTo>
                  <a:lnTo>
                    <a:pt x="95" y="200"/>
                  </a:lnTo>
                  <a:lnTo>
                    <a:pt x="87" y="196"/>
                  </a:lnTo>
                  <a:lnTo>
                    <a:pt x="78" y="193"/>
                  </a:lnTo>
                  <a:lnTo>
                    <a:pt x="60" y="224"/>
                  </a:lnTo>
                  <a:lnTo>
                    <a:pt x="60" y="224"/>
                  </a:lnTo>
                  <a:lnTo>
                    <a:pt x="48" y="216"/>
                  </a:lnTo>
                  <a:lnTo>
                    <a:pt x="39" y="208"/>
                  </a:lnTo>
                  <a:lnTo>
                    <a:pt x="29" y="198"/>
                  </a:lnTo>
                  <a:lnTo>
                    <a:pt x="20" y="186"/>
                  </a:lnTo>
                  <a:lnTo>
                    <a:pt x="51" y="167"/>
                  </a:lnTo>
                  <a:lnTo>
                    <a:pt x="51" y="167"/>
                  </a:lnTo>
                  <a:lnTo>
                    <a:pt x="46" y="158"/>
                  </a:lnTo>
                  <a:lnTo>
                    <a:pt x="42" y="149"/>
                  </a:lnTo>
                  <a:lnTo>
                    <a:pt x="42" y="149"/>
                  </a:lnTo>
                  <a:lnTo>
                    <a:pt x="39" y="141"/>
                  </a:lnTo>
                  <a:lnTo>
                    <a:pt x="37" y="131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0" y="122"/>
                  </a:lnTo>
                  <a:lnTo>
                    <a:pt x="0" y="109"/>
                  </a:lnTo>
                  <a:lnTo>
                    <a:pt x="3" y="96"/>
                  </a:lnTo>
                  <a:lnTo>
                    <a:pt x="6" y="83"/>
                  </a:lnTo>
                  <a:lnTo>
                    <a:pt x="40" y="94"/>
                  </a:lnTo>
                  <a:lnTo>
                    <a:pt x="40" y="94"/>
                  </a:lnTo>
                  <a:lnTo>
                    <a:pt x="43" y="85"/>
                  </a:lnTo>
                  <a:lnTo>
                    <a:pt x="48" y="76"/>
                  </a:lnTo>
                  <a:lnTo>
                    <a:pt x="53" y="69"/>
                  </a:lnTo>
                  <a:lnTo>
                    <a:pt x="60" y="62"/>
                  </a:lnTo>
                  <a:lnTo>
                    <a:pt x="34" y="37"/>
                  </a:lnTo>
                  <a:lnTo>
                    <a:pt x="34" y="37"/>
                  </a:lnTo>
                  <a:lnTo>
                    <a:pt x="42" y="27"/>
                  </a:lnTo>
                  <a:lnTo>
                    <a:pt x="53" y="20"/>
                  </a:lnTo>
                  <a:lnTo>
                    <a:pt x="64" y="12"/>
                  </a:lnTo>
                  <a:lnTo>
                    <a:pt x="78" y="7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105" y="37"/>
                  </a:lnTo>
                  <a:lnTo>
                    <a:pt x="121" y="34"/>
                  </a:lnTo>
                  <a:lnTo>
                    <a:pt x="121" y="49"/>
                  </a:lnTo>
                  <a:lnTo>
                    <a:pt x="121" y="49"/>
                  </a:lnTo>
                  <a:lnTo>
                    <a:pt x="108" y="50"/>
                  </a:lnTo>
                  <a:lnTo>
                    <a:pt x="95" y="54"/>
                  </a:lnTo>
                  <a:lnTo>
                    <a:pt x="95" y="54"/>
                  </a:lnTo>
                  <a:lnTo>
                    <a:pt x="83" y="60"/>
                  </a:lnTo>
                  <a:lnTo>
                    <a:pt x="72" y="69"/>
                  </a:lnTo>
                  <a:lnTo>
                    <a:pt x="63" y="79"/>
                  </a:lnTo>
                  <a:lnTo>
                    <a:pt x="57" y="91"/>
                  </a:lnTo>
                  <a:lnTo>
                    <a:pt x="52" y="104"/>
                  </a:lnTo>
                  <a:lnTo>
                    <a:pt x="51" y="117"/>
                  </a:lnTo>
                  <a:lnTo>
                    <a:pt x="51" y="131"/>
                  </a:lnTo>
                  <a:lnTo>
                    <a:pt x="55" y="144"/>
                  </a:lnTo>
                  <a:lnTo>
                    <a:pt x="55" y="144"/>
                  </a:lnTo>
                  <a:lnTo>
                    <a:pt x="60" y="154"/>
                  </a:lnTo>
                  <a:lnTo>
                    <a:pt x="66" y="163"/>
                  </a:lnTo>
                  <a:lnTo>
                    <a:pt x="73" y="172"/>
                  </a:lnTo>
                  <a:lnTo>
                    <a:pt x="82" y="178"/>
                  </a:lnTo>
                  <a:lnTo>
                    <a:pt x="90" y="183"/>
                  </a:lnTo>
                  <a:lnTo>
                    <a:pt x="100" y="186"/>
                  </a:lnTo>
                  <a:lnTo>
                    <a:pt x="110" y="189"/>
                  </a:lnTo>
                  <a:lnTo>
                    <a:pt x="121" y="190"/>
                  </a:lnTo>
                  <a:lnTo>
                    <a:pt x="121" y="240"/>
                  </a:lnTo>
                  <a:close/>
                </a:path>
              </a:pathLst>
            </a:custGeom>
            <a:solidFill>
              <a:srgbClr val="5370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Rectangle 57">
            <a:extLst>
              <a:ext uri="{FF2B5EF4-FFF2-40B4-BE49-F238E27FC236}">
                <a16:creationId xmlns:a16="http://schemas.microsoft.com/office/drawing/2014/main" id="{7A91E4BC-B258-F4C2-D52F-0423055995A9}"/>
              </a:ext>
            </a:extLst>
          </p:cNvPr>
          <p:cNvSpPr/>
          <p:nvPr/>
        </p:nvSpPr>
        <p:spPr>
          <a:xfrm>
            <a:off x="5560472" y="1825780"/>
            <a:ext cx="1005402" cy="338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</a:t>
            </a:r>
            <a:endParaRPr lang="en-US" sz="16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Rectangle 35">
            <a:extLst>
              <a:ext uri="{FF2B5EF4-FFF2-40B4-BE49-F238E27FC236}">
                <a16:creationId xmlns:a16="http://schemas.microsoft.com/office/drawing/2014/main" id="{556FBD69-0CAC-71EE-E69A-D179ABDE0A6B}"/>
              </a:ext>
            </a:extLst>
          </p:cNvPr>
          <p:cNvSpPr/>
          <p:nvPr/>
        </p:nvSpPr>
        <p:spPr>
          <a:xfrm>
            <a:off x="7238860" y="2803071"/>
            <a:ext cx="2095242" cy="381003"/>
          </a:xfrm>
          <a:prstGeom prst="rect">
            <a:avLst/>
          </a:prstGeom>
          <a:solidFill>
            <a:srgbClr val="6D90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5" name="Group 52">
            <a:extLst>
              <a:ext uri="{FF2B5EF4-FFF2-40B4-BE49-F238E27FC236}">
                <a16:creationId xmlns:a16="http://schemas.microsoft.com/office/drawing/2014/main" id="{99A27649-FFDA-FB8B-8698-476602EE3FBB}"/>
              </a:ext>
            </a:extLst>
          </p:cNvPr>
          <p:cNvGrpSpPr/>
          <p:nvPr/>
        </p:nvGrpSpPr>
        <p:grpSpPr>
          <a:xfrm>
            <a:off x="8096004" y="2041066"/>
            <a:ext cx="584143" cy="460272"/>
            <a:chOff x="1058564" y="1781841"/>
            <a:chExt cx="649993" cy="512092"/>
          </a:xfrm>
          <a:solidFill>
            <a:schemeClr val="bg1">
              <a:lumMod val="65000"/>
            </a:schemeClr>
          </a:solidFill>
        </p:grpSpPr>
        <p:sp>
          <p:nvSpPr>
            <p:cNvPr id="47" name="Freeform 31">
              <a:extLst>
                <a:ext uri="{FF2B5EF4-FFF2-40B4-BE49-F238E27FC236}">
                  <a16:creationId xmlns:a16="http://schemas.microsoft.com/office/drawing/2014/main" id="{43E306A5-925A-F5CA-BD5D-2CCD01E3B99B}"/>
                </a:ext>
              </a:extLst>
            </p:cNvPr>
            <p:cNvSpPr/>
            <p:nvPr/>
          </p:nvSpPr>
          <p:spPr bwMode="auto">
            <a:xfrm>
              <a:off x="1058564" y="1823776"/>
              <a:ext cx="457253" cy="470157"/>
            </a:xfrm>
            <a:custGeom>
              <a:avLst/>
              <a:gdLst>
                <a:gd name="T0" fmla="*/ 191 w 240"/>
                <a:gd name="T1" fmla="*/ 0 h 247"/>
                <a:gd name="T2" fmla="*/ 49 w 240"/>
                <a:gd name="T3" fmla="*/ 0 h 247"/>
                <a:gd name="T4" fmla="*/ 0 w 240"/>
                <a:gd name="T5" fmla="*/ 49 h 247"/>
                <a:gd name="T6" fmla="*/ 0 w 240"/>
                <a:gd name="T7" fmla="*/ 129 h 247"/>
                <a:gd name="T8" fmla="*/ 49 w 240"/>
                <a:gd name="T9" fmla="*/ 178 h 247"/>
                <a:gd name="T10" fmla="*/ 57 w 240"/>
                <a:gd name="T11" fmla="*/ 178 h 247"/>
                <a:gd name="T12" fmla="*/ 32 w 240"/>
                <a:gd name="T13" fmla="*/ 245 h 247"/>
                <a:gd name="T14" fmla="*/ 121 w 240"/>
                <a:gd name="T15" fmla="*/ 178 h 247"/>
                <a:gd name="T16" fmla="*/ 191 w 240"/>
                <a:gd name="T17" fmla="*/ 178 h 247"/>
                <a:gd name="T18" fmla="*/ 240 w 240"/>
                <a:gd name="T19" fmla="*/ 129 h 247"/>
                <a:gd name="T20" fmla="*/ 240 w 240"/>
                <a:gd name="T21" fmla="*/ 49 h 247"/>
                <a:gd name="T22" fmla="*/ 191 w 240"/>
                <a:gd name="T23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247">
                  <a:moveTo>
                    <a:pt x="191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56"/>
                    <a:pt x="22" y="178"/>
                    <a:pt x="49" y="178"/>
                  </a:cubicBezTo>
                  <a:cubicBezTo>
                    <a:pt x="57" y="178"/>
                    <a:pt x="57" y="178"/>
                    <a:pt x="57" y="178"/>
                  </a:cubicBezTo>
                  <a:cubicBezTo>
                    <a:pt x="49" y="198"/>
                    <a:pt x="31" y="247"/>
                    <a:pt x="32" y="245"/>
                  </a:cubicBezTo>
                  <a:cubicBezTo>
                    <a:pt x="32" y="244"/>
                    <a:pt x="97" y="196"/>
                    <a:pt x="121" y="178"/>
                  </a:cubicBezTo>
                  <a:cubicBezTo>
                    <a:pt x="191" y="178"/>
                    <a:pt x="191" y="178"/>
                    <a:pt x="191" y="178"/>
                  </a:cubicBezTo>
                  <a:cubicBezTo>
                    <a:pt x="218" y="178"/>
                    <a:pt x="240" y="156"/>
                    <a:pt x="240" y="129"/>
                  </a:cubicBezTo>
                  <a:cubicBezTo>
                    <a:pt x="240" y="49"/>
                    <a:pt x="240" y="49"/>
                    <a:pt x="240" y="49"/>
                  </a:cubicBezTo>
                  <a:cubicBezTo>
                    <a:pt x="240" y="22"/>
                    <a:pt x="218" y="0"/>
                    <a:pt x="191" y="0"/>
                  </a:cubicBezTo>
                  <a:close/>
                </a:path>
              </a:pathLst>
            </a:custGeom>
            <a:solidFill>
              <a:srgbClr val="6D90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32">
              <a:extLst>
                <a:ext uri="{FF2B5EF4-FFF2-40B4-BE49-F238E27FC236}">
                  <a16:creationId xmlns:a16="http://schemas.microsoft.com/office/drawing/2014/main" id="{B56A2885-B275-3D8D-B8DB-0FC83578B90A}"/>
                </a:ext>
              </a:extLst>
            </p:cNvPr>
            <p:cNvSpPr/>
            <p:nvPr/>
          </p:nvSpPr>
          <p:spPr bwMode="auto">
            <a:xfrm>
              <a:off x="1378722" y="1781841"/>
              <a:ext cx="329835" cy="384674"/>
            </a:xfrm>
            <a:custGeom>
              <a:avLst/>
              <a:gdLst>
                <a:gd name="T0" fmla="*/ 133 w 173"/>
                <a:gd name="T1" fmla="*/ 0 h 202"/>
                <a:gd name="T2" fmla="*/ 18 w 173"/>
                <a:gd name="T3" fmla="*/ 0 h 202"/>
                <a:gd name="T4" fmla="*/ 0 w 173"/>
                <a:gd name="T5" fmla="*/ 5 h 202"/>
                <a:gd name="T6" fmla="*/ 33 w 173"/>
                <a:gd name="T7" fmla="*/ 5 h 202"/>
                <a:gd name="T8" fmla="*/ 89 w 173"/>
                <a:gd name="T9" fmla="*/ 61 h 202"/>
                <a:gd name="T10" fmla="*/ 89 w 173"/>
                <a:gd name="T11" fmla="*/ 151 h 202"/>
                <a:gd name="T12" fmla="*/ 89 w 173"/>
                <a:gd name="T13" fmla="*/ 156 h 202"/>
                <a:gd name="T14" fmla="*/ 148 w 173"/>
                <a:gd name="T15" fmla="*/ 201 h 202"/>
                <a:gd name="T16" fmla="*/ 127 w 173"/>
                <a:gd name="T17" fmla="*/ 145 h 202"/>
                <a:gd name="T18" fmla="*/ 133 w 173"/>
                <a:gd name="T19" fmla="*/ 145 h 202"/>
                <a:gd name="T20" fmla="*/ 173 w 173"/>
                <a:gd name="T21" fmla="*/ 105 h 202"/>
                <a:gd name="T22" fmla="*/ 173 w 173"/>
                <a:gd name="T23" fmla="*/ 41 h 202"/>
                <a:gd name="T24" fmla="*/ 133 w 173"/>
                <a:gd name="T25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3" h="202">
                  <a:moveTo>
                    <a:pt x="13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1" y="0"/>
                    <a:pt x="5" y="2"/>
                    <a:pt x="0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64" y="5"/>
                    <a:pt x="89" y="30"/>
                    <a:pt x="89" y="61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89" y="153"/>
                    <a:pt x="89" y="154"/>
                    <a:pt x="89" y="156"/>
                  </a:cubicBezTo>
                  <a:cubicBezTo>
                    <a:pt x="113" y="174"/>
                    <a:pt x="148" y="200"/>
                    <a:pt x="148" y="201"/>
                  </a:cubicBezTo>
                  <a:cubicBezTo>
                    <a:pt x="148" y="202"/>
                    <a:pt x="133" y="162"/>
                    <a:pt x="127" y="145"/>
                  </a:cubicBezTo>
                  <a:cubicBezTo>
                    <a:pt x="133" y="145"/>
                    <a:pt x="133" y="145"/>
                    <a:pt x="133" y="145"/>
                  </a:cubicBezTo>
                  <a:cubicBezTo>
                    <a:pt x="155" y="145"/>
                    <a:pt x="173" y="127"/>
                    <a:pt x="173" y="105"/>
                  </a:cubicBezTo>
                  <a:cubicBezTo>
                    <a:pt x="173" y="41"/>
                    <a:pt x="173" y="41"/>
                    <a:pt x="173" y="41"/>
                  </a:cubicBezTo>
                  <a:cubicBezTo>
                    <a:pt x="173" y="18"/>
                    <a:pt x="155" y="0"/>
                    <a:pt x="133" y="0"/>
                  </a:cubicBezTo>
                  <a:close/>
                </a:path>
              </a:pathLst>
            </a:custGeom>
            <a:solidFill>
              <a:srgbClr val="6D90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Rectangle 58">
            <a:extLst>
              <a:ext uri="{FF2B5EF4-FFF2-40B4-BE49-F238E27FC236}">
                <a16:creationId xmlns:a16="http://schemas.microsoft.com/office/drawing/2014/main" id="{9F817744-7721-F86E-3B7E-03038C6EB18A}"/>
              </a:ext>
            </a:extLst>
          </p:cNvPr>
          <p:cNvSpPr/>
          <p:nvPr/>
        </p:nvSpPr>
        <p:spPr>
          <a:xfrm>
            <a:off x="7884528" y="1469562"/>
            <a:ext cx="1005402" cy="338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</a:t>
            </a:r>
            <a:endParaRPr lang="en-US" sz="16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Rectangle 37">
            <a:extLst>
              <a:ext uri="{FF2B5EF4-FFF2-40B4-BE49-F238E27FC236}">
                <a16:creationId xmlns:a16="http://schemas.microsoft.com/office/drawing/2014/main" id="{EB197CDD-E735-5E8F-98D1-10CE3DB69FAD}"/>
              </a:ext>
            </a:extLst>
          </p:cNvPr>
          <p:cNvSpPr/>
          <p:nvPr/>
        </p:nvSpPr>
        <p:spPr>
          <a:xfrm>
            <a:off x="9429340" y="2326818"/>
            <a:ext cx="2095242" cy="38100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2" name="Freeform 15">
            <a:extLst>
              <a:ext uri="{FF2B5EF4-FFF2-40B4-BE49-F238E27FC236}">
                <a16:creationId xmlns:a16="http://schemas.microsoft.com/office/drawing/2014/main" id="{E4725183-F4A2-EC39-8DFF-429132EA7E58}"/>
              </a:ext>
            </a:extLst>
          </p:cNvPr>
          <p:cNvSpPr>
            <a:spLocks noEditPoints="1"/>
          </p:cNvSpPr>
          <p:nvPr/>
        </p:nvSpPr>
        <p:spPr bwMode="auto">
          <a:xfrm>
            <a:off x="10381723" y="1564813"/>
            <a:ext cx="452669" cy="452208"/>
          </a:xfrm>
          <a:custGeom>
            <a:avLst/>
            <a:gdLst>
              <a:gd name="T0" fmla="*/ 183 w 371"/>
              <a:gd name="T1" fmla="*/ 1 h 370"/>
              <a:gd name="T2" fmla="*/ 2 w 371"/>
              <a:gd name="T3" fmla="*/ 187 h 370"/>
              <a:gd name="T4" fmla="*/ 188 w 371"/>
              <a:gd name="T5" fmla="*/ 369 h 370"/>
              <a:gd name="T6" fmla="*/ 370 w 371"/>
              <a:gd name="T7" fmla="*/ 182 h 370"/>
              <a:gd name="T8" fmla="*/ 183 w 371"/>
              <a:gd name="T9" fmla="*/ 1 h 370"/>
              <a:gd name="T10" fmla="*/ 184 w 371"/>
              <a:gd name="T11" fmla="*/ 25 h 370"/>
              <a:gd name="T12" fmla="*/ 260 w 371"/>
              <a:gd name="T13" fmla="*/ 43 h 370"/>
              <a:gd name="T14" fmla="*/ 235 w 371"/>
              <a:gd name="T15" fmla="*/ 84 h 370"/>
              <a:gd name="T16" fmla="*/ 186 w 371"/>
              <a:gd name="T17" fmla="*/ 73 h 370"/>
              <a:gd name="T18" fmla="*/ 137 w 371"/>
              <a:gd name="T19" fmla="*/ 84 h 370"/>
              <a:gd name="T20" fmla="*/ 112 w 371"/>
              <a:gd name="T21" fmla="*/ 43 h 370"/>
              <a:gd name="T22" fmla="*/ 184 w 371"/>
              <a:gd name="T23" fmla="*/ 25 h 370"/>
              <a:gd name="T24" fmla="*/ 85 w 371"/>
              <a:gd name="T25" fmla="*/ 234 h 370"/>
              <a:gd name="T26" fmla="*/ 44 w 371"/>
              <a:gd name="T27" fmla="*/ 259 h 370"/>
              <a:gd name="T28" fmla="*/ 26 w 371"/>
              <a:gd name="T29" fmla="*/ 187 h 370"/>
              <a:gd name="T30" fmla="*/ 44 w 371"/>
              <a:gd name="T31" fmla="*/ 111 h 370"/>
              <a:gd name="T32" fmla="*/ 85 w 371"/>
              <a:gd name="T33" fmla="*/ 136 h 370"/>
              <a:gd name="T34" fmla="*/ 74 w 371"/>
              <a:gd name="T35" fmla="*/ 185 h 370"/>
              <a:gd name="T36" fmla="*/ 85 w 371"/>
              <a:gd name="T37" fmla="*/ 234 h 370"/>
              <a:gd name="T38" fmla="*/ 188 w 371"/>
              <a:gd name="T39" fmla="*/ 345 h 370"/>
              <a:gd name="T40" fmla="*/ 112 w 371"/>
              <a:gd name="T41" fmla="*/ 327 h 370"/>
              <a:gd name="T42" fmla="*/ 137 w 371"/>
              <a:gd name="T43" fmla="*/ 286 h 370"/>
              <a:gd name="T44" fmla="*/ 186 w 371"/>
              <a:gd name="T45" fmla="*/ 297 h 370"/>
              <a:gd name="T46" fmla="*/ 235 w 371"/>
              <a:gd name="T47" fmla="*/ 286 h 370"/>
              <a:gd name="T48" fmla="*/ 260 w 371"/>
              <a:gd name="T49" fmla="*/ 327 h 370"/>
              <a:gd name="T50" fmla="*/ 188 w 371"/>
              <a:gd name="T51" fmla="*/ 345 h 370"/>
              <a:gd name="T52" fmla="*/ 186 w 371"/>
              <a:gd name="T53" fmla="*/ 273 h 370"/>
              <a:gd name="T54" fmla="*/ 98 w 371"/>
              <a:gd name="T55" fmla="*/ 185 h 370"/>
              <a:gd name="T56" fmla="*/ 186 w 371"/>
              <a:gd name="T57" fmla="*/ 97 h 370"/>
              <a:gd name="T58" fmla="*/ 274 w 371"/>
              <a:gd name="T59" fmla="*/ 185 h 370"/>
              <a:gd name="T60" fmla="*/ 186 w 371"/>
              <a:gd name="T61" fmla="*/ 273 h 370"/>
              <a:gd name="T62" fmla="*/ 286 w 371"/>
              <a:gd name="T63" fmla="*/ 234 h 370"/>
              <a:gd name="T64" fmla="*/ 298 w 371"/>
              <a:gd name="T65" fmla="*/ 185 h 370"/>
              <a:gd name="T66" fmla="*/ 286 w 371"/>
              <a:gd name="T67" fmla="*/ 136 h 370"/>
              <a:gd name="T68" fmla="*/ 328 w 371"/>
              <a:gd name="T69" fmla="*/ 111 h 370"/>
              <a:gd name="T70" fmla="*/ 346 w 371"/>
              <a:gd name="T71" fmla="*/ 183 h 370"/>
              <a:gd name="T72" fmla="*/ 328 w 371"/>
              <a:gd name="T73" fmla="*/ 259 h 370"/>
              <a:gd name="T74" fmla="*/ 286 w 371"/>
              <a:gd name="T75" fmla="*/ 234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71" h="370">
                <a:moveTo>
                  <a:pt x="183" y="1"/>
                </a:moveTo>
                <a:cubicBezTo>
                  <a:pt x="82" y="2"/>
                  <a:pt x="0" y="86"/>
                  <a:pt x="2" y="187"/>
                </a:cubicBezTo>
                <a:cubicBezTo>
                  <a:pt x="3" y="289"/>
                  <a:pt x="87" y="370"/>
                  <a:pt x="188" y="369"/>
                </a:cubicBezTo>
                <a:cubicBezTo>
                  <a:pt x="290" y="368"/>
                  <a:pt x="371" y="284"/>
                  <a:pt x="370" y="182"/>
                </a:cubicBezTo>
                <a:cubicBezTo>
                  <a:pt x="368" y="81"/>
                  <a:pt x="285" y="0"/>
                  <a:pt x="183" y="1"/>
                </a:cubicBezTo>
                <a:close/>
                <a:moveTo>
                  <a:pt x="184" y="25"/>
                </a:moveTo>
                <a:cubicBezTo>
                  <a:pt x="211" y="25"/>
                  <a:pt x="237" y="31"/>
                  <a:pt x="260" y="43"/>
                </a:cubicBezTo>
                <a:cubicBezTo>
                  <a:pt x="235" y="84"/>
                  <a:pt x="235" y="84"/>
                  <a:pt x="235" y="84"/>
                </a:cubicBezTo>
                <a:cubicBezTo>
                  <a:pt x="220" y="77"/>
                  <a:pt x="203" y="73"/>
                  <a:pt x="186" y="73"/>
                </a:cubicBezTo>
                <a:cubicBezTo>
                  <a:pt x="168" y="73"/>
                  <a:pt x="151" y="77"/>
                  <a:pt x="137" y="84"/>
                </a:cubicBezTo>
                <a:cubicBezTo>
                  <a:pt x="112" y="43"/>
                  <a:pt x="112" y="43"/>
                  <a:pt x="112" y="43"/>
                </a:cubicBezTo>
                <a:cubicBezTo>
                  <a:pt x="133" y="32"/>
                  <a:pt x="158" y="25"/>
                  <a:pt x="184" y="25"/>
                </a:cubicBezTo>
                <a:close/>
                <a:moveTo>
                  <a:pt x="85" y="234"/>
                </a:moveTo>
                <a:cubicBezTo>
                  <a:pt x="44" y="259"/>
                  <a:pt x="44" y="259"/>
                  <a:pt x="44" y="259"/>
                </a:cubicBezTo>
                <a:cubicBezTo>
                  <a:pt x="33" y="237"/>
                  <a:pt x="26" y="213"/>
                  <a:pt x="26" y="187"/>
                </a:cubicBezTo>
                <a:cubicBezTo>
                  <a:pt x="25" y="160"/>
                  <a:pt x="32" y="134"/>
                  <a:pt x="44" y="111"/>
                </a:cubicBezTo>
                <a:cubicBezTo>
                  <a:pt x="85" y="136"/>
                  <a:pt x="85" y="136"/>
                  <a:pt x="85" y="136"/>
                </a:cubicBezTo>
                <a:cubicBezTo>
                  <a:pt x="78" y="151"/>
                  <a:pt x="74" y="167"/>
                  <a:pt x="74" y="185"/>
                </a:cubicBezTo>
                <a:cubicBezTo>
                  <a:pt x="74" y="203"/>
                  <a:pt x="78" y="219"/>
                  <a:pt x="85" y="234"/>
                </a:cubicBezTo>
                <a:close/>
                <a:moveTo>
                  <a:pt x="188" y="345"/>
                </a:moveTo>
                <a:cubicBezTo>
                  <a:pt x="161" y="345"/>
                  <a:pt x="135" y="339"/>
                  <a:pt x="112" y="327"/>
                </a:cubicBezTo>
                <a:cubicBezTo>
                  <a:pt x="137" y="286"/>
                  <a:pt x="137" y="286"/>
                  <a:pt x="137" y="286"/>
                </a:cubicBezTo>
                <a:cubicBezTo>
                  <a:pt x="151" y="293"/>
                  <a:pt x="168" y="297"/>
                  <a:pt x="186" y="297"/>
                </a:cubicBezTo>
                <a:cubicBezTo>
                  <a:pt x="203" y="297"/>
                  <a:pt x="220" y="293"/>
                  <a:pt x="235" y="286"/>
                </a:cubicBezTo>
                <a:cubicBezTo>
                  <a:pt x="260" y="327"/>
                  <a:pt x="260" y="327"/>
                  <a:pt x="260" y="327"/>
                </a:cubicBezTo>
                <a:cubicBezTo>
                  <a:pt x="238" y="338"/>
                  <a:pt x="214" y="345"/>
                  <a:pt x="188" y="345"/>
                </a:cubicBezTo>
                <a:close/>
                <a:moveTo>
                  <a:pt x="186" y="273"/>
                </a:moveTo>
                <a:cubicBezTo>
                  <a:pt x="137" y="273"/>
                  <a:pt x="98" y="233"/>
                  <a:pt x="98" y="185"/>
                </a:cubicBezTo>
                <a:cubicBezTo>
                  <a:pt x="98" y="136"/>
                  <a:pt x="137" y="97"/>
                  <a:pt x="186" y="97"/>
                </a:cubicBezTo>
                <a:cubicBezTo>
                  <a:pt x="234" y="97"/>
                  <a:pt x="274" y="136"/>
                  <a:pt x="274" y="185"/>
                </a:cubicBezTo>
                <a:cubicBezTo>
                  <a:pt x="274" y="233"/>
                  <a:pt x="234" y="273"/>
                  <a:pt x="186" y="273"/>
                </a:cubicBezTo>
                <a:close/>
                <a:moveTo>
                  <a:pt x="286" y="234"/>
                </a:moveTo>
                <a:cubicBezTo>
                  <a:pt x="294" y="219"/>
                  <a:pt x="298" y="203"/>
                  <a:pt x="298" y="185"/>
                </a:cubicBezTo>
                <a:cubicBezTo>
                  <a:pt x="298" y="167"/>
                  <a:pt x="294" y="151"/>
                  <a:pt x="286" y="136"/>
                </a:cubicBezTo>
                <a:cubicBezTo>
                  <a:pt x="328" y="111"/>
                  <a:pt x="328" y="111"/>
                  <a:pt x="328" y="111"/>
                </a:cubicBezTo>
                <a:cubicBezTo>
                  <a:pt x="339" y="133"/>
                  <a:pt x="345" y="157"/>
                  <a:pt x="346" y="183"/>
                </a:cubicBezTo>
                <a:cubicBezTo>
                  <a:pt x="346" y="210"/>
                  <a:pt x="340" y="236"/>
                  <a:pt x="328" y="259"/>
                </a:cubicBezTo>
                <a:lnTo>
                  <a:pt x="286" y="234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3" name="Rectangle 59">
            <a:extLst>
              <a:ext uri="{FF2B5EF4-FFF2-40B4-BE49-F238E27FC236}">
                <a16:creationId xmlns:a16="http://schemas.microsoft.com/office/drawing/2014/main" id="{413FAC8E-AF70-6393-8AE9-CA3E8C51C1D4}"/>
              </a:ext>
            </a:extLst>
          </p:cNvPr>
          <p:cNvSpPr/>
          <p:nvPr/>
        </p:nvSpPr>
        <p:spPr>
          <a:xfrm>
            <a:off x="10105356" y="993309"/>
            <a:ext cx="1005402" cy="338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</a:t>
            </a:r>
            <a:endParaRPr lang="en-US" sz="16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BF73C7AE-89BB-A526-087B-A5923E1CC171}"/>
              </a:ext>
            </a:extLst>
          </p:cNvPr>
          <p:cNvGrpSpPr/>
          <p:nvPr/>
        </p:nvGrpSpPr>
        <p:grpSpPr>
          <a:xfrm>
            <a:off x="591814" y="4820382"/>
            <a:ext cx="2131645" cy="1029213"/>
            <a:chOff x="436522" y="1886576"/>
            <a:chExt cx="2131645" cy="1029213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9C8C998A-3E7D-1617-7048-A3A873AFA2E9}"/>
                </a:ext>
              </a:extLst>
            </p:cNvPr>
            <p:cNvSpPr txBox="1"/>
            <p:nvPr/>
          </p:nvSpPr>
          <p:spPr>
            <a:xfrm>
              <a:off x="444501" y="2152503"/>
              <a:ext cx="21236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D080EAE8-9B5E-AEFF-4F0A-211E4ECC2C62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44237927-6739-53F3-E862-636BF40F6E32}"/>
              </a:ext>
            </a:extLst>
          </p:cNvPr>
          <p:cNvGrpSpPr/>
          <p:nvPr/>
        </p:nvGrpSpPr>
        <p:grpSpPr>
          <a:xfrm>
            <a:off x="2821496" y="4376082"/>
            <a:ext cx="2131645" cy="1029213"/>
            <a:chOff x="436522" y="1886576"/>
            <a:chExt cx="2131645" cy="1029213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2E14E0B9-22D2-78A4-B5D0-D6072EF77C2D}"/>
                </a:ext>
              </a:extLst>
            </p:cNvPr>
            <p:cNvSpPr txBox="1"/>
            <p:nvPr/>
          </p:nvSpPr>
          <p:spPr>
            <a:xfrm>
              <a:off x="444501" y="2152503"/>
              <a:ext cx="21236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404342FB-9F16-56F2-8402-C47AAA0B8CD1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8FCC8304-9C1E-1B6F-1A47-08AC3E2E9429}"/>
              </a:ext>
            </a:extLst>
          </p:cNvPr>
          <p:cNvGrpSpPr/>
          <p:nvPr/>
        </p:nvGrpSpPr>
        <p:grpSpPr>
          <a:xfrm>
            <a:off x="5048380" y="3861411"/>
            <a:ext cx="2131645" cy="1255942"/>
            <a:chOff x="436522" y="1886576"/>
            <a:chExt cx="2131645" cy="1255942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7A04C957-C1E7-6D30-C533-641C4B3CDFB3}"/>
                </a:ext>
              </a:extLst>
            </p:cNvPr>
            <p:cNvSpPr txBox="1"/>
            <p:nvPr/>
          </p:nvSpPr>
          <p:spPr>
            <a:xfrm>
              <a:off x="444501" y="2152503"/>
              <a:ext cx="2123666" cy="9900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模板网，幻灯片 演示模板及素材免费下载！</a:t>
              </a:r>
            </a:p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 板网 唯一访问网址：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0E09668A-2429-BDF7-8A7C-5A5CE89C8C5B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7E32D89A-7C45-FCDD-5FB6-FC97263075FE}"/>
              </a:ext>
            </a:extLst>
          </p:cNvPr>
          <p:cNvGrpSpPr/>
          <p:nvPr/>
        </p:nvGrpSpPr>
        <p:grpSpPr>
          <a:xfrm>
            <a:off x="7201512" y="3288506"/>
            <a:ext cx="2131645" cy="1029213"/>
            <a:chOff x="436522" y="1886576"/>
            <a:chExt cx="2131645" cy="1029213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02121943-E138-C249-B515-EBF9DF51B8BA}"/>
                </a:ext>
              </a:extLst>
            </p:cNvPr>
            <p:cNvSpPr txBox="1"/>
            <p:nvPr/>
          </p:nvSpPr>
          <p:spPr>
            <a:xfrm>
              <a:off x="444501" y="2152503"/>
              <a:ext cx="21236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213D678B-12C3-3772-24AC-0FA0A6C9432B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CAEE9BCF-E576-CDEE-803D-5ADAFB0C709B}"/>
              </a:ext>
            </a:extLst>
          </p:cNvPr>
          <p:cNvGrpSpPr/>
          <p:nvPr/>
        </p:nvGrpSpPr>
        <p:grpSpPr>
          <a:xfrm>
            <a:off x="9411138" y="2812140"/>
            <a:ext cx="2131645" cy="1029213"/>
            <a:chOff x="436522" y="1886576"/>
            <a:chExt cx="2131645" cy="1029213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6CC6588F-AD10-15AC-DD5D-4C2E8B52EC6B}"/>
                </a:ext>
              </a:extLst>
            </p:cNvPr>
            <p:cNvSpPr txBox="1"/>
            <p:nvPr/>
          </p:nvSpPr>
          <p:spPr>
            <a:xfrm>
              <a:off x="444501" y="2152503"/>
              <a:ext cx="21236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321A7D7B-2388-A161-D947-A8A24882E008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007840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>
            <a:extLst>
              <a:ext uri="{FF2B5EF4-FFF2-40B4-BE49-F238E27FC236}">
                <a16:creationId xmlns:a16="http://schemas.microsoft.com/office/drawing/2014/main" id="{0E65ABBD-F95B-A163-517F-880B857DCC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grayscl/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4E770E8B-A2CC-04BD-DC10-DC8581913F93}"/>
              </a:ext>
            </a:extLst>
          </p:cNvPr>
          <p:cNvSpPr/>
          <p:nvPr/>
        </p:nvSpPr>
        <p:spPr>
          <a:xfrm rot="10800000">
            <a:off x="-2" y="0"/>
            <a:ext cx="12192002" cy="3533386"/>
          </a:xfrm>
          <a:custGeom>
            <a:avLst/>
            <a:gdLst>
              <a:gd name="connsiteX0" fmla="*/ 12192002 w 12192002"/>
              <a:gd name="connsiteY0" fmla="*/ 3533386 h 3533386"/>
              <a:gd name="connsiteX1" fmla="*/ 0 w 12192002"/>
              <a:gd name="connsiteY1" fmla="*/ 3533386 h 3533386"/>
              <a:gd name="connsiteX2" fmla="*/ 0 w 12192002"/>
              <a:gd name="connsiteY2" fmla="*/ 3050953 h 3533386"/>
              <a:gd name="connsiteX3" fmla="*/ 0 w 12192002"/>
              <a:gd name="connsiteY3" fmla="*/ 2359547 h 3533386"/>
              <a:gd name="connsiteX4" fmla="*/ 0 w 12192002"/>
              <a:gd name="connsiteY4" fmla="*/ 1877114 h 3533386"/>
              <a:gd name="connsiteX5" fmla="*/ 0 w 12192002"/>
              <a:gd name="connsiteY5" fmla="*/ 1656272 h 3533386"/>
              <a:gd name="connsiteX6" fmla="*/ 0 w 12192002"/>
              <a:gd name="connsiteY6" fmla="*/ 1173839 h 3533386"/>
              <a:gd name="connsiteX7" fmla="*/ 0 w 12192002"/>
              <a:gd name="connsiteY7" fmla="*/ 482433 h 3533386"/>
              <a:gd name="connsiteX8" fmla="*/ 0 w 12192002"/>
              <a:gd name="connsiteY8" fmla="*/ 0 h 3533386"/>
              <a:gd name="connsiteX9" fmla="*/ 3047259 w 12192002"/>
              <a:gd name="connsiteY9" fmla="*/ 0 h 3533386"/>
              <a:gd name="connsiteX10" fmla="*/ 5974300 w 12192002"/>
              <a:gd name="connsiteY10" fmla="*/ 1050779 h 3533386"/>
              <a:gd name="connsiteX11" fmla="*/ 6093610 w 12192002"/>
              <a:gd name="connsiteY11" fmla="*/ 1159217 h 3533386"/>
              <a:gd name="connsiteX12" fmla="*/ 6212922 w 12192002"/>
              <a:gd name="connsiteY12" fmla="*/ 1050779 h 3533386"/>
              <a:gd name="connsiteX13" fmla="*/ 9139961 w 12192002"/>
              <a:gd name="connsiteY13" fmla="*/ 0 h 3533386"/>
              <a:gd name="connsiteX14" fmla="*/ 12192002 w 12192002"/>
              <a:gd name="connsiteY14" fmla="*/ 0 h 3533386"/>
              <a:gd name="connsiteX15" fmla="*/ 12192002 w 12192002"/>
              <a:gd name="connsiteY15" fmla="*/ 482433 h 3533386"/>
              <a:gd name="connsiteX16" fmla="*/ 12192002 w 12192002"/>
              <a:gd name="connsiteY16" fmla="*/ 1173839 h 3533386"/>
              <a:gd name="connsiteX17" fmla="*/ 12192002 w 12192002"/>
              <a:gd name="connsiteY17" fmla="*/ 1656272 h 3533386"/>
              <a:gd name="connsiteX18" fmla="*/ 12192002 w 12192002"/>
              <a:gd name="connsiteY18" fmla="*/ 1877114 h 3533386"/>
              <a:gd name="connsiteX19" fmla="*/ 12192002 w 12192002"/>
              <a:gd name="connsiteY19" fmla="*/ 2359547 h 3533386"/>
              <a:gd name="connsiteX20" fmla="*/ 12192002 w 12192002"/>
              <a:gd name="connsiteY20" fmla="*/ 3050953 h 3533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2" h="3533386">
                <a:moveTo>
                  <a:pt x="12192002" y="3533386"/>
                </a:moveTo>
                <a:lnTo>
                  <a:pt x="0" y="3533386"/>
                </a:lnTo>
                <a:lnTo>
                  <a:pt x="0" y="3050953"/>
                </a:lnTo>
                <a:lnTo>
                  <a:pt x="0" y="2359547"/>
                </a:lnTo>
                <a:lnTo>
                  <a:pt x="0" y="1877114"/>
                </a:lnTo>
                <a:lnTo>
                  <a:pt x="0" y="1656272"/>
                </a:lnTo>
                <a:lnTo>
                  <a:pt x="0" y="1173839"/>
                </a:lnTo>
                <a:lnTo>
                  <a:pt x="0" y="482433"/>
                </a:lnTo>
                <a:lnTo>
                  <a:pt x="0" y="0"/>
                </a:lnTo>
                <a:lnTo>
                  <a:pt x="3047259" y="0"/>
                </a:lnTo>
                <a:cubicBezTo>
                  <a:pt x="4159117" y="0"/>
                  <a:pt x="5178874" y="394334"/>
                  <a:pt x="5974300" y="1050779"/>
                </a:cubicBezTo>
                <a:lnTo>
                  <a:pt x="6093610" y="1159217"/>
                </a:lnTo>
                <a:lnTo>
                  <a:pt x="6212922" y="1050779"/>
                </a:lnTo>
                <a:cubicBezTo>
                  <a:pt x="7008348" y="394334"/>
                  <a:pt x="8028104" y="0"/>
                  <a:pt x="9139961" y="0"/>
                </a:cubicBezTo>
                <a:lnTo>
                  <a:pt x="12192002" y="0"/>
                </a:lnTo>
                <a:lnTo>
                  <a:pt x="12192002" y="482433"/>
                </a:lnTo>
                <a:lnTo>
                  <a:pt x="12192002" y="1173839"/>
                </a:lnTo>
                <a:lnTo>
                  <a:pt x="12192002" y="1656272"/>
                </a:lnTo>
                <a:lnTo>
                  <a:pt x="12192002" y="1877114"/>
                </a:lnTo>
                <a:lnTo>
                  <a:pt x="12192002" y="2359547"/>
                </a:lnTo>
                <a:lnTo>
                  <a:pt x="12192002" y="3050953"/>
                </a:lnTo>
                <a:close/>
              </a:path>
            </a:pathLst>
          </a:custGeom>
          <a:blipFill dpi="0" rotWithShape="0">
            <a:blip r:embed="rId4">
              <a:grayscl/>
            </a:blip>
            <a:srcRect/>
            <a:tile tx="0" ty="-18796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3DD27108-765C-54BF-A376-237A2C8AEA04}"/>
              </a:ext>
            </a:extLst>
          </p:cNvPr>
          <p:cNvSpPr/>
          <p:nvPr/>
        </p:nvSpPr>
        <p:spPr>
          <a:xfrm rot="10800000">
            <a:off x="-174173" y="1912809"/>
            <a:ext cx="12540344" cy="1930746"/>
          </a:xfrm>
          <a:custGeom>
            <a:avLst/>
            <a:gdLst>
              <a:gd name="connsiteX0" fmla="*/ 0 w 6858000"/>
              <a:gd name="connsiteY0" fmla="*/ 1055876 h 1055876"/>
              <a:gd name="connsiteX1" fmla="*/ 0 w 6858000"/>
              <a:gd name="connsiteY1" fmla="*/ 0 h 1055876"/>
              <a:gd name="connsiteX2" fmla="*/ 1714083 w 6858000"/>
              <a:gd name="connsiteY2" fmla="*/ 0 h 1055876"/>
              <a:gd name="connsiteX3" fmla="*/ 3360543 w 6858000"/>
              <a:gd name="connsiteY3" fmla="*/ 591063 h 1055876"/>
              <a:gd name="connsiteX4" fmla="*/ 3427655 w 6858000"/>
              <a:gd name="connsiteY4" fmla="*/ 652059 h 1055876"/>
              <a:gd name="connsiteX5" fmla="*/ 3494768 w 6858000"/>
              <a:gd name="connsiteY5" fmla="*/ 591063 h 1055876"/>
              <a:gd name="connsiteX6" fmla="*/ 5141227 w 6858000"/>
              <a:gd name="connsiteY6" fmla="*/ 0 h 1055876"/>
              <a:gd name="connsiteX7" fmla="*/ 6858000 w 6858000"/>
              <a:gd name="connsiteY7" fmla="*/ 0 h 1055876"/>
              <a:gd name="connsiteX8" fmla="*/ 6858000 w 6858000"/>
              <a:gd name="connsiteY8" fmla="*/ 1055876 h 1055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8000" h="1055876">
                <a:moveTo>
                  <a:pt x="0" y="1055876"/>
                </a:moveTo>
                <a:lnTo>
                  <a:pt x="0" y="0"/>
                </a:lnTo>
                <a:lnTo>
                  <a:pt x="1714083" y="0"/>
                </a:lnTo>
                <a:cubicBezTo>
                  <a:pt x="2339503" y="0"/>
                  <a:pt x="2913116" y="221813"/>
                  <a:pt x="3360543" y="591063"/>
                </a:cubicBezTo>
                <a:lnTo>
                  <a:pt x="3427655" y="652059"/>
                </a:lnTo>
                <a:lnTo>
                  <a:pt x="3494768" y="591063"/>
                </a:lnTo>
                <a:cubicBezTo>
                  <a:pt x="3942195" y="221813"/>
                  <a:pt x="4515808" y="0"/>
                  <a:pt x="5141227" y="0"/>
                </a:cubicBezTo>
                <a:lnTo>
                  <a:pt x="6858000" y="0"/>
                </a:lnTo>
                <a:lnTo>
                  <a:pt x="6858000" y="1055876"/>
                </a:lnTo>
                <a:close/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F5F26C86-1A13-F1E9-0B7F-AD3A73A8C0A4}"/>
              </a:ext>
            </a:extLst>
          </p:cNvPr>
          <p:cNvSpPr/>
          <p:nvPr/>
        </p:nvSpPr>
        <p:spPr>
          <a:xfrm rot="10800000">
            <a:off x="-2" y="0"/>
            <a:ext cx="12192002" cy="3533386"/>
          </a:xfrm>
          <a:custGeom>
            <a:avLst/>
            <a:gdLst>
              <a:gd name="connsiteX0" fmla="*/ 12192002 w 12192002"/>
              <a:gd name="connsiteY0" fmla="*/ 3533386 h 3533386"/>
              <a:gd name="connsiteX1" fmla="*/ 0 w 12192002"/>
              <a:gd name="connsiteY1" fmla="*/ 3533386 h 3533386"/>
              <a:gd name="connsiteX2" fmla="*/ 0 w 12192002"/>
              <a:gd name="connsiteY2" fmla="*/ 3050953 h 3533386"/>
              <a:gd name="connsiteX3" fmla="*/ 0 w 12192002"/>
              <a:gd name="connsiteY3" fmla="*/ 2359547 h 3533386"/>
              <a:gd name="connsiteX4" fmla="*/ 0 w 12192002"/>
              <a:gd name="connsiteY4" fmla="*/ 1877114 h 3533386"/>
              <a:gd name="connsiteX5" fmla="*/ 0 w 12192002"/>
              <a:gd name="connsiteY5" fmla="*/ 1656272 h 3533386"/>
              <a:gd name="connsiteX6" fmla="*/ 0 w 12192002"/>
              <a:gd name="connsiteY6" fmla="*/ 1173839 h 3533386"/>
              <a:gd name="connsiteX7" fmla="*/ 0 w 12192002"/>
              <a:gd name="connsiteY7" fmla="*/ 482433 h 3533386"/>
              <a:gd name="connsiteX8" fmla="*/ 0 w 12192002"/>
              <a:gd name="connsiteY8" fmla="*/ 0 h 3533386"/>
              <a:gd name="connsiteX9" fmla="*/ 3047259 w 12192002"/>
              <a:gd name="connsiteY9" fmla="*/ 0 h 3533386"/>
              <a:gd name="connsiteX10" fmla="*/ 5974300 w 12192002"/>
              <a:gd name="connsiteY10" fmla="*/ 1050779 h 3533386"/>
              <a:gd name="connsiteX11" fmla="*/ 6093610 w 12192002"/>
              <a:gd name="connsiteY11" fmla="*/ 1159217 h 3533386"/>
              <a:gd name="connsiteX12" fmla="*/ 6212922 w 12192002"/>
              <a:gd name="connsiteY12" fmla="*/ 1050779 h 3533386"/>
              <a:gd name="connsiteX13" fmla="*/ 9139961 w 12192002"/>
              <a:gd name="connsiteY13" fmla="*/ 0 h 3533386"/>
              <a:gd name="connsiteX14" fmla="*/ 12192002 w 12192002"/>
              <a:gd name="connsiteY14" fmla="*/ 0 h 3533386"/>
              <a:gd name="connsiteX15" fmla="*/ 12192002 w 12192002"/>
              <a:gd name="connsiteY15" fmla="*/ 482433 h 3533386"/>
              <a:gd name="connsiteX16" fmla="*/ 12192002 w 12192002"/>
              <a:gd name="connsiteY16" fmla="*/ 1173839 h 3533386"/>
              <a:gd name="connsiteX17" fmla="*/ 12192002 w 12192002"/>
              <a:gd name="connsiteY17" fmla="*/ 1656272 h 3533386"/>
              <a:gd name="connsiteX18" fmla="*/ 12192002 w 12192002"/>
              <a:gd name="connsiteY18" fmla="*/ 1877114 h 3533386"/>
              <a:gd name="connsiteX19" fmla="*/ 12192002 w 12192002"/>
              <a:gd name="connsiteY19" fmla="*/ 2359547 h 3533386"/>
              <a:gd name="connsiteX20" fmla="*/ 12192002 w 12192002"/>
              <a:gd name="connsiteY20" fmla="*/ 3050953 h 3533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2" h="3533386">
                <a:moveTo>
                  <a:pt x="12192002" y="3533386"/>
                </a:moveTo>
                <a:lnTo>
                  <a:pt x="0" y="3533386"/>
                </a:lnTo>
                <a:lnTo>
                  <a:pt x="0" y="3050953"/>
                </a:lnTo>
                <a:lnTo>
                  <a:pt x="0" y="2359547"/>
                </a:lnTo>
                <a:lnTo>
                  <a:pt x="0" y="1877114"/>
                </a:lnTo>
                <a:lnTo>
                  <a:pt x="0" y="1656272"/>
                </a:lnTo>
                <a:lnTo>
                  <a:pt x="0" y="1173839"/>
                </a:lnTo>
                <a:lnTo>
                  <a:pt x="0" y="482433"/>
                </a:lnTo>
                <a:lnTo>
                  <a:pt x="0" y="0"/>
                </a:lnTo>
                <a:lnTo>
                  <a:pt x="3047259" y="0"/>
                </a:lnTo>
                <a:cubicBezTo>
                  <a:pt x="4159117" y="0"/>
                  <a:pt x="5178874" y="394334"/>
                  <a:pt x="5974300" y="1050779"/>
                </a:cubicBezTo>
                <a:lnTo>
                  <a:pt x="6093610" y="1159217"/>
                </a:lnTo>
                <a:lnTo>
                  <a:pt x="6212922" y="1050779"/>
                </a:lnTo>
                <a:cubicBezTo>
                  <a:pt x="7008348" y="394334"/>
                  <a:pt x="8028104" y="0"/>
                  <a:pt x="9139961" y="0"/>
                </a:cubicBezTo>
                <a:lnTo>
                  <a:pt x="12192002" y="0"/>
                </a:lnTo>
                <a:lnTo>
                  <a:pt x="12192002" y="482433"/>
                </a:lnTo>
                <a:lnTo>
                  <a:pt x="12192002" y="1173839"/>
                </a:lnTo>
                <a:lnTo>
                  <a:pt x="12192002" y="1656272"/>
                </a:lnTo>
                <a:lnTo>
                  <a:pt x="12192002" y="1877114"/>
                </a:lnTo>
                <a:lnTo>
                  <a:pt x="12192002" y="2359547"/>
                </a:lnTo>
                <a:lnTo>
                  <a:pt x="12192002" y="3050953"/>
                </a:lnTo>
                <a:close/>
              </a:path>
            </a:pathLst>
          </a:custGeom>
          <a:solidFill>
            <a:srgbClr val="83A1AB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E1683948-4571-FF69-EEA0-D96B95810C0B}"/>
              </a:ext>
            </a:extLst>
          </p:cNvPr>
          <p:cNvSpPr txBox="1"/>
          <p:nvPr/>
        </p:nvSpPr>
        <p:spPr>
          <a:xfrm>
            <a:off x="5317582" y="918346"/>
            <a:ext cx="155683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</a:t>
            </a:r>
            <a:endParaRPr lang="zh-CN" altLang="en-US" sz="88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8487225-DDFF-37D4-1A68-505CF51A6A19}"/>
              </a:ext>
            </a:extLst>
          </p:cNvPr>
          <p:cNvSpPr txBox="1"/>
          <p:nvPr/>
        </p:nvSpPr>
        <p:spPr>
          <a:xfrm>
            <a:off x="5182928" y="358984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存在问题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46104B4-2CFA-16F9-E269-02B4C88E9E9B}"/>
              </a:ext>
            </a:extLst>
          </p:cNvPr>
          <p:cNvSpPr txBox="1"/>
          <p:nvPr/>
        </p:nvSpPr>
        <p:spPr>
          <a:xfrm>
            <a:off x="2355848" y="4227736"/>
            <a:ext cx="7480300" cy="9623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  <a:r>
              <a:rPr lang="en-US" altLang="zh-CN" sz="1400" b="1" dirty="0">
                <a:solidFill>
                  <a:schemeClr val="bg1">
                    <a:lumMod val="50000"/>
                  </a:schemeClr>
                </a:solidFill>
              </a:rPr>
              <a:t>51PPT</a:t>
            </a: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</a:rPr>
              <a:t>模板网，幻灯片演示模板及素材免费下载！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400" b="1" dirty="0">
                <a:solidFill>
                  <a:schemeClr val="bg1">
                    <a:lumMod val="50000"/>
                  </a:schemeClr>
                </a:solidFill>
              </a:rPr>
              <a:t>51PPT</a:t>
            </a: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</a:rPr>
              <a:t>模板网 唯一访问网址：</a:t>
            </a:r>
            <a:r>
              <a:rPr lang="en-US" altLang="zh-CN" sz="1400" b="1" dirty="0">
                <a:solidFill>
                  <a:schemeClr val="bg1">
                    <a:lumMod val="50000"/>
                  </a:schemeClr>
                </a:solidFill>
              </a:rPr>
              <a:t>www.51pptmoban.com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2988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0B8B057C-66FF-A0B5-4CA5-4DD80A7ABEEC}"/>
              </a:ext>
            </a:extLst>
          </p:cNvPr>
          <p:cNvSpPr/>
          <p:nvPr/>
        </p:nvSpPr>
        <p:spPr>
          <a:xfrm>
            <a:off x="686002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939684C-01F9-4289-20D0-D1D5F346F889}"/>
              </a:ext>
            </a:extLst>
          </p:cNvPr>
          <p:cNvSpPr/>
          <p:nvPr/>
        </p:nvSpPr>
        <p:spPr>
          <a:xfrm>
            <a:off x="0" y="-2682"/>
            <a:ext cx="794984" cy="452051"/>
          </a:xfrm>
          <a:custGeom>
            <a:avLst/>
            <a:gdLst>
              <a:gd name="connsiteX0" fmla="*/ 0 w 1136650"/>
              <a:gd name="connsiteY0" fmla="*/ 0 h 646331"/>
              <a:gd name="connsiteX1" fmla="*/ 1015546 w 1136650"/>
              <a:gd name="connsiteY1" fmla="*/ 0 h 646331"/>
              <a:gd name="connsiteX2" fmla="*/ 1136650 w 1136650"/>
              <a:gd name="connsiteY2" fmla="*/ 282577 h 646331"/>
              <a:gd name="connsiteX3" fmla="*/ 946865 w 1136650"/>
              <a:gd name="connsiteY3" fmla="*/ 646331 h 646331"/>
              <a:gd name="connsiteX4" fmla="*/ 0 w 1136650"/>
              <a:gd name="connsiteY4" fmla="*/ 646331 h 646331"/>
              <a:gd name="connsiteX5" fmla="*/ 0 w 1136650"/>
              <a:gd name="connsiteY5" fmla="*/ 0 h 646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6650" h="646331">
                <a:moveTo>
                  <a:pt x="0" y="0"/>
                </a:moveTo>
                <a:lnTo>
                  <a:pt x="1015546" y="0"/>
                </a:lnTo>
                <a:lnTo>
                  <a:pt x="1136650" y="282577"/>
                </a:lnTo>
                <a:lnTo>
                  <a:pt x="946865" y="646331"/>
                </a:lnTo>
                <a:lnTo>
                  <a:pt x="0" y="646331"/>
                </a:lnTo>
                <a:lnTo>
                  <a:pt x="0" y="0"/>
                </a:lnTo>
                <a:close/>
              </a:path>
            </a:pathLst>
          </a:custGeom>
          <a:solidFill>
            <a:srgbClr val="83A1AB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C690561-99E0-9111-1B95-E35695062244}"/>
              </a:ext>
            </a:extLst>
          </p:cNvPr>
          <p:cNvSpPr txBox="1"/>
          <p:nvPr/>
        </p:nvSpPr>
        <p:spPr>
          <a:xfrm>
            <a:off x="1191726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/>
              <a:t>课题目的</a:t>
            </a: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5F5C27E3-FF40-0F42-7509-A2D0DC6F8FDE}"/>
              </a:ext>
            </a:extLst>
          </p:cNvPr>
          <p:cNvSpPr/>
          <p:nvPr/>
        </p:nvSpPr>
        <p:spPr>
          <a:xfrm>
            <a:off x="2723458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ADF1C647-A0F2-E3B2-CC26-85077D7DFCDB}"/>
              </a:ext>
            </a:extLst>
          </p:cNvPr>
          <p:cNvSpPr/>
          <p:nvPr/>
        </p:nvSpPr>
        <p:spPr>
          <a:xfrm>
            <a:off x="4760914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rgbClr val="83A1AB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D86F9D16-5E56-602F-E19C-294E24F3E6F3}"/>
              </a:ext>
            </a:extLst>
          </p:cNvPr>
          <p:cNvSpPr/>
          <p:nvPr/>
        </p:nvSpPr>
        <p:spPr>
          <a:xfrm>
            <a:off x="6798370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paper-and-pen-tools_38295">
            <a:extLst>
              <a:ext uri="{FF2B5EF4-FFF2-40B4-BE49-F238E27FC236}">
                <a16:creationId xmlns:a16="http://schemas.microsoft.com/office/drawing/2014/main" id="{1B256B84-29CA-3A54-85D2-CA2257CB7BAB}"/>
              </a:ext>
            </a:extLst>
          </p:cNvPr>
          <p:cNvSpPr/>
          <p:nvPr/>
        </p:nvSpPr>
        <p:spPr>
          <a:xfrm>
            <a:off x="240276" y="91177"/>
            <a:ext cx="274074" cy="270258"/>
          </a:xfrm>
          <a:custGeom>
            <a:avLst/>
            <a:gdLst>
              <a:gd name="T0" fmla="*/ 216 w 472"/>
              <a:gd name="T1" fmla="*/ 329 h 466"/>
              <a:gd name="T2" fmla="*/ 130 w 472"/>
              <a:gd name="T3" fmla="*/ 362 h 466"/>
              <a:gd name="T4" fmla="*/ 164 w 472"/>
              <a:gd name="T5" fmla="*/ 276 h 466"/>
              <a:gd name="T6" fmla="*/ 216 w 472"/>
              <a:gd name="T7" fmla="*/ 329 h 466"/>
              <a:gd name="T8" fmla="*/ 472 w 472"/>
              <a:gd name="T9" fmla="*/ 77 h 466"/>
              <a:gd name="T10" fmla="*/ 449 w 472"/>
              <a:gd name="T11" fmla="*/ 54 h 466"/>
              <a:gd name="T12" fmla="*/ 203 w 472"/>
              <a:gd name="T13" fmla="*/ 298 h 466"/>
              <a:gd name="T14" fmla="*/ 225 w 472"/>
              <a:gd name="T15" fmla="*/ 321 h 466"/>
              <a:gd name="T16" fmla="*/ 358 w 472"/>
              <a:gd name="T17" fmla="*/ 190 h 466"/>
              <a:gd name="T18" fmla="*/ 358 w 472"/>
              <a:gd name="T19" fmla="*/ 426 h 466"/>
              <a:gd name="T20" fmla="*/ 40 w 472"/>
              <a:gd name="T21" fmla="*/ 426 h 466"/>
              <a:gd name="T22" fmla="*/ 40 w 472"/>
              <a:gd name="T23" fmla="*/ 40 h 466"/>
              <a:gd name="T24" fmla="*/ 358 w 472"/>
              <a:gd name="T25" fmla="*/ 40 h 466"/>
              <a:gd name="T26" fmla="*/ 358 w 472"/>
              <a:gd name="T27" fmla="*/ 83 h 466"/>
              <a:gd name="T28" fmla="*/ 358 w 472"/>
              <a:gd name="T29" fmla="*/ 83 h 466"/>
              <a:gd name="T30" fmla="*/ 172 w 472"/>
              <a:gd name="T31" fmla="*/ 267 h 466"/>
              <a:gd name="T32" fmla="*/ 195 w 472"/>
              <a:gd name="T33" fmla="*/ 290 h 466"/>
              <a:gd name="T34" fmla="*/ 442 w 472"/>
              <a:gd name="T35" fmla="*/ 46 h 466"/>
              <a:gd name="T36" fmla="*/ 419 w 472"/>
              <a:gd name="T37" fmla="*/ 23 h 466"/>
              <a:gd name="T38" fmla="*/ 398 w 472"/>
              <a:gd name="T39" fmla="*/ 44 h 466"/>
              <a:gd name="T40" fmla="*/ 398 w 472"/>
              <a:gd name="T41" fmla="*/ 20 h 466"/>
              <a:gd name="T42" fmla="*/ 378 w 472"/>
              <a:gd name="T43" fmla="*/ 0 h 466"/>
              <a:gd name="T44" fmla="*/ 20 w 472"/>
              <a:gd name="T45" fmla="*/ 0 h 466"/>
              <a:gd name="T46" fmla="*/ 0 w 472"/>
              <a:gd name="T47" fmla="*/ 20 h 466"/>
              <a:gd name="T48" fmla="*/ 0 w 472"/>
              <a:gd name="T49" fmla="*/ 446 h 466"/>
              <a:gd name="T50" fmla="*/ 20 w 472"/>
              <a:gd name="T51" fmla="*/ 466 h 466"/>
              <a:gd name="T52" fmla="*/ 378 w 472"/>
              <a:gd name="T53" fmla="*/ 466 h 466"/>
              <a:gd name="T54" fmla="*/ 398 w 472"/>
              <a:gd name="T55" fmla="*/ 446 h 466"/>
              <a:gd name="T56" fmla="*/ 398 w 472"/>
              <a:gd name="T57" fmla="*/ 155 h 466"/>
              <a:gd name="T58" fmla="*/ 393 w 472"/>
              <a:gd name="T59" fmla="*/ 155 h 466"/>
              <a:gd name="T60" fmla="*/ 472 w 472"/>
              <a:gd name="T61" fmla="*/ 77 h 466"/>
              <a:gd name="T62" fmla="*/ 96 w 472"/>
              <a:gd name="T63" fmla="*/ 111 h 466"/>
              <a:gd name="T64" fmla="*/ 289 w 472"/>
              <a:gd name="T65" fmla="*/ 111 h 466"/>
              <a:gd name="T66" fmla="*/ 302 w 472"/>
              <a:gd name="T67" fmla="*/ 97 h 466"/>
              <a:gd name="T68" fmla="*/ 289 w 472"/>
              <a:gd name="T69" fmla="*/ 84 h 466"/>
              <a:gd name="T70" fmla="*/ 96 w 472"/>
              <a:gd name="T71" fmla="*/ 84 h 466"/>
              <a:gd name="T72" fmla="*/ 82 w 472"/>
              <a:gd name="T73" fmla="*/ 97 h 466"/>
              <a:gd name="T74" fmla="*/ 96 w 472"/>
              <a:gd name="T75" fmla="*/ 111 h 466"/>
              <a:gd name="T76" fmla="*/ 96 w 472"/>
              <a:gd name="T77" fmla="*/ 186 h 466"/>
              <a:gd name="T78" fmla="*/ 209 w 472"/>
              <a:gd name="T79" fmla="*/ 186 h 466"/>
              <a:gd name="T80" fmla="*/ 222 w 472"/>
              <a:gd name="T81" fmla="*/ 173 h 466"/>
              <a:gd name="T82" fmla="*/ 209 w 472"/>
              <a:gd name="T83" fmla="*/ 160 h 466"/>
              <a:gd name="T84" fmla="*/ 96 w 472"/>
              <a:gd name="T85" fmla="*/ 160 h 466"/>
              <a:gd name="T86" fmla="*/ 82 w 472"/>
              <a:gd name="T87" fmla="*/ 173 h 466"/>
              <a:gd name="T88" fmla="*/ 96 w 472"/>
              <a:gd name="T89" fmla="*/ 186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72" h="466">
                <a:moveTo>
                  <a:pt x="216" y="329"/>
                </a:moveTo>
                <a:lnTo>
                  <a:pt x="130" y="362"/>
                </a:lnTo>
                <a:lnTo>
                  <a:pt x="164" y="276"/>
                </a:lnTo>
                <a:lnTo>
                  <a:pt x="216" y="329"/>
                </a:lnTo>
                <a:close/>
                <a:moveTo>
                  <a:pt x="472" y="77"/>
                </a:moveTo>
                <a:lnTo>
                  <a:pt x="449" y="54"/>
                </a:lnTo>
                <a:lnTo>
                  <a:pt x="203" y="298"/>
                </a:lnTo>
                <a:lnTo>
                  <a:pt x="225" y="321"/>
                </a:lnTo>
                <a:lnTo>
                  <a:pt x="358" y="190"/>
                </a:lnTo>
                <a:lnTo>
                  <a:pt x="358" y="426"/>
                </a:lnTo>
                <a:lnTo>
                  <a:pt x="40" y="426"/>
                </a:lnTo>
                <a:lnTo>
                  <a:pt x="40" y="40"/>
                </a:lnTo>
                <a:lnTo>
                  <a:pt x="358" y="40"/>
                </a:lnTo>
                <a:lnTo>
                  <a:pt x="358" y="83"/>
                </a:lnTo>
                <a:lnTo>
                  <a:pt x="358" y="83"/>
                </a:lnTo>
                <a:lnTo>
                  <a:pt x="172" y="267"/>
                </a:lnTo>
                <a:lnTo>
                  <a:pt x="195" y="290"/>
                </a:lnTo>
                <a:lnTo>
                  <a:pt x="442" y="46"/>
                </a:lnTo>
                <a:lnTo>
                  <a:pt x="419" y="23"/>
                </a:lnTo>
                <a:lnTo>
                  <a:pt x="398" y="44"/>
                </a:lnTo>
                <a:lnTo>
                  <a:pt x="398" y="20"/>
                </a:lnTo>
                <a:cubicBezTo>
                  <a:pt x="398" y="9"/>
                  <a:pt x="389" y="0"/>
                  <a:pt x="378" y="0"/>
                </a:cubicBez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446"/>
                </a:lnTo>
                <a:cubicBezTo>
                  <a:pt x="0" y="457"/>
                  <a:pt x="9" y="466"/>
                  <a:pt x="20" y="466"/>
                </a:cubicBezTo>
                <a:lnTo>
                  <a:pt x="378" y="466"/>
                </a:lnTo>
                <a:cubicBezTo>
                  <a:pt x="389" y="466"/>
                  <a:pt x="398" y="457"/>
                  <a:pt x="398" y="446"/>
                </a:cubicBezTo>
                <a:lnTo>
                  <a:pt x="398" y="155"/>
                </a:lnTo>
                <a:lnTo>
                  <a:pt x="393" y="155"/>
                </a:lnTo>
                <a:lnTo>
                  <a:pt x="472" y="77"/>
                </a:lnTo>
                <a:close/>
                <a:moveTo>
                  <a:pt x="96" y="111"/>
                </a:moveTo>
                <a:lnTo>
                  <a:pt x="289" y="111"/>
                </a:lnTo>
                <a:cubicBezTo>
                  <a:pt x="296" y="111"/>
                  <a:pt x="302" y="105"/>
                  <a:pt x="302" y="97"/>
                </a:cubicBezTo>
                <a:cubicBezTo>
                  <a:pt x="302" y="90"/>
                  <a:pt x="296" y="84"/>
                  <a:pt x="289" y="84"/>
                </a:cubicBezTo>
                <a:lnTo>
                  <a:pt x="96" y="84"/>
                </a:lnTo>
                <a:cubicBezTo>
                  <a:pt x="88" y="84"/>
                  <a:pt x="82" y="90"/>
                  <a:pt x="82" y="97"/>
                </a:cubicBezTo>
                <a:cubicBezTo>
                  <a:pt x="82" y="105"/>
                  <a:pt x="88" y="111"/>
                  <a:pt x="96" y="111"/>
                </a:cubicBezTo>
                <a:close/>
                <a:moveTo>
                  <a:pt x="96" y="186"/>
                </a:moveTo>
                <a:lnTo>
                  <a:pt x="209" y="186"/>
                </a:lnTo>
                <a:cubicBezTo>
                  <a:pt x="216" y="186"/>
                  <a:pt x="222" y="180"/>
                  <a:pt x="222" y="173"/>
                </a:cubicBezTo>
                <a:cubicBezTo>
                  <a:pt x="222" y="166"/>
                  <a:pt x="216" y="160"/>
                  <a:pt x="209" y="160"/>
                </a:cubicBezTo>
                <a:lnTo>
                  <a:pt x="96" y="160"/>
                </a:lnTo>
                <a:cubicBezTo>
                  <a:pt x="88" y="160"/>
                  <a:pt x="82" y="166"/>
                  <a:pt x="82" y="173"/>
                </a:cubicBezTo>
                <a:cubicBezTo>
                  <a:pt x="82" y="180"/>
                  <a:pt x="88" y="186"/>
                  <a:pt x="96" y="1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7DA5FDD-F4FD-B9F6-9CD7-E495CCC5673C}"/>
              </a:ext>
            </a:extLst>
          </p:cNvPr>
          <p:cNvSpPr txBox="1"/>
          <p:nvPr/>
        </p:nvSpPr>
        <p:spPr>
          <a:xfrm>
            <a:off x="3264244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/>
              <a:t>进展成果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85FC7510-369B-0B06-7D5C-C850AB76394B}"/>
              </a:ext>
            </a:extLst>
          </p:cNvPr>
          <p:cNvSpPr txBox="1"/>
          <p:nvPr/>
        </p:nvSpPr>
        <p:spPr>
          <a:xfrm>
            <a:off x="5328136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存在问题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2FB45E23-99CE-A6A7-3FDC-073014BE8D66}"/>
              </a:ext>
            </a:extLst>
          </p:cNvPr>
          <p:cNvSpPr txBox="1"/>
          <p:nvPr/>
        </p:nvSpPr>
        <p:spPr>
          <a:xfrm>
            <a:off x="7392028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设想结果</a:t>
            </a:r>
          </a:p>
        </p:txBody>
      </p:sp>
      <p:sp>
        <p:nvSpPr>
          <p:cNvPr id="3" name="十字星 5">
            <a:extLst>
              <a:ext uri="{FF2B5EF4-FFF2-40B4-BE49-F238E27FC236}">
                <a16:creationId xmlns:a16="http://schemas.microsoft.com/office/drawing/2014/main" id="{3257611C-5EBE-31C3-6C02-E34ED36BD5D8}"/>
              </a:ext>
            </a:extLst>
          </p:cNvPr>
          <p:cNvSpPr/>
          <p:nvPr/>
        </p:nvSpPr>
        <p:spPr>
          <a:xfrm>
            <a:off x="4656215" y="2493137"/>
            <a:ext cx="2892460" cy="2508270"/>
          </a:xfrm>
          <a:custGeom>
            <a:avLst/>
            <a:gdLst>
              <a:gd name="connsiteX0" fmla="*/ 0 w 2893213"/>
              <a:gd name="connsiteY0" fmla="*/ 1256241 h 2512481"/>
              <a:gd name="connsiteX1" fmla="*/ 1190880 w 2893213"/>
              <a:gd name="connsiteY1" fmla="*/ 1034166 h 2512481"/>
              <a:gd name="connsiteX2" fmla="*/ 1446607 w 2893213"/>
              <a:gd name="connsiteY2" fmla="*/ 0 h 2512481"/>
              <a:gd name="connsiteX3" fmla="*/ 1702333 w 2893213"/>
              <a:gd name="connsiteY3" fmla="*/ 1034166 h 2512481"/>
              <a:gd name="connsiteX4" fmla="*/ 2893213 w 2893213"/>
              <a:gd name="connsiteY4" fmla="*/ 1256241 h 2512481"/>
              <a:gd name="connsiteX5" fmla="*/ 1702333 w 2893213"/>
              <a:gd name="connsiteY5" fmla="*/ 1478315 h 2512481"/>
              <a:gd name="connsiteX6" fmla="*/ 1446607 w 2893213"/>
              <a:gd name="connsiteY6" fmla="*/ 2512481 h 2512481"/>
              <a:gd name="connsiteX7" fmla="*/ 1190880 w 2893213"/>
              <a:gd name="connsiteY7" fmla="*/ 1478315 h 2512481"/>
              <a:gd name="connsiteX8" fmla="*/ 0 w 2893213"/>
              <a:gd name="connsiteY8" fmla="*/ 1256241 h 2512481"/>
              <a:gd name="connsiteX0-1" fmla="*/ 0 w 2893213"/>
              <a:gd name="connsiteY0-2" fmla="*/ 1256241 h 2512481"/>
              <a:gd name="connsiteX1-3" fmla="*/ 1190880 w 2893213"/>
              <a:gd name="connsiteY1-4" fmla="*/ 1034166 h 2512481"/>
              <a:gd name="connsiteX2-5" fmla="*/ 1446607 w 2893213"/>
              <a:gd name="connsiteY2-6" fmla="*/ 0 h 2512481"/>
              <a:gd name="connsiteX3-7" fmla="*/ 1904634 w 2893213"/>
              <a:gd name="connsiteY3-8" fmla="*/ 839957 h 2512481"/>
              <a:gd name="connsiteX4-9" fmla="*/ 2893213 w 2893213"/>
              <a:gd name="connsiteY4-10" fmla="*/ 1256241 h 2512481"/>
              <a:gd name="connsiteX5-11" fmla="*/ 1702333 w 2893213"/>
              <a:gd name="connsiteY5-12" fmla="*/ 1478315 h 2512481"/>
              <a:gd name="connsiteX6-13" fmla="*/ 1446607 w 2893213"/>
              <a:gd name="connsiteY6-14" fmla="*/ 2512481 h 2512481"/>
              <a:gd name="connsiteX7-15" fmla="*/ 1190880 w 2893213"/>
              <a:gd name="connsiteY7-16" fmla="*/ 1478315 h 2512481"/>
              <a:gd name="connsiteX8-17" fmla="*/ 0 w 2893213"/>
              <a:gd name="connsiteY8-18" fmla="*/ 1256241 h 2512481"/>
              <a:gd name="connsiteX0-19" fmla="*/ 0 w 2893213"/>
              <a:gd name="connsiteY0-20" fmla="*/ 1256241 h 2512481"/>
              <a:gd name="connsiteX1-21" fmla="*/ 891474 w 2893213"/>
              <a:gd name="connsiteY1-22" fmla="*/ 791405 h 2512481"/>
              <a:gd name="connsiteX2-23" fmla="*/ 1446607 w 2893213"/>
              <a:gd name="connsiteY2-24" fmla="*/ 0 h 2512481"/>
              <a:gd name="connsiteX3-25" fmla="*/ 1904634 w 2893213"/>
              <a:gd name="connsiteY3-26" fmla="*/ 839957 h 2512481"/>
              <a:gd name="connsiteX4-27" fmla="*/ 2893213 w 2893213"/>
              <a:gd name="connsiteY4-28" fmla="*/ 1256241 h 2512481"/>
              <a:gd name="connsiteX5-29" fmla="*/ 1702333 w 2893213"/>
              <a:gd name="connsiteY5-30" fmla="*/ 1478315 h 2512481"/>
              <a:gd name="connsiteX6-31" fmla="*/ 1446607 w 2893213"/>
              <a:gd name="connsiteY6-32" fmla="*/ 2512481 h 2512481"/>
              <a:gd name="connsiteX7-33" fmla="*/ 1190880 w 2893213"/>
              <a:gd name="connsiteY7-34" fmla="*/ 1478315 h 2512481"/>
              <a:gd name="connsiteX8-35" fmla="*/ 0 w 2893213"/>
              <a:gd name="connsiteY8-36" fmla="*/ 1256241 h 2512481"/>
              <a:gd name="connsiteX0-37" fmla="*/ 0 w 2893213"/>
              <a:gd name="connsiteY0-38" fmla="*/ 1256241 h 2512481"/>
              <a:gd name="connsiteX1-39" fmla="*/ 891474 w 2893213"/>
              <a:gd name="connsiteY1-40" fmla="*/ 791405 h 2512481"/>
              <a:gd name="connsiteX2-41" fmla="*/ 1446607 w 2893213"/>
              <a:gd name="connsiteY2-42" fmla="*/ 0 h 2512481"/>
              <a:gd name="connsiteX3-43" fmla="*/ 1904634 w 2893213"/>
              <a:gd name="connsiteY3-44" fmla="*/ 839957 h 2512481"/>
              <a:gd name="connsiteX4-45" fmla="*/ 2893213 w 2893213"/>
              <a:gd name="connsiteY4-46" fmla="*/ 1256241 h 2512481"/>
              <a:gd name="connsiteX5-47" fmla="*/ 1702333 w 2893213"/>
              <a:gd name="connsiteY5-48" fmla="*/ 1478315 h 2512481"/>
              <a:gd name="connsiteX6-49" fmla="*/ 1446607 w 2893213"/>
              <a:gd name="connsiteY6-50" fmla="*/ 2512481 h 2512481"/>
              <a:gd name="connsiteX7-51" fmla="*/ 891475 w 2893213"/>
              <a:gd name="connsiteY7-52" fmla="*/ 1729168 h 2512481"/>
              <a:gd name="connsiteX8-53" fmla="*/ 0 w 2893213"/>
              <a:gd name="connsiteY8-54" fmla="*/ 1256241 h 2512481"/>
              <a:gd name="connsiteX0-55" fmla="*/ 0 w 2893213"/>
              <a:gd name="connsiteY0-56" fmla="*/ 1256241 h 2512481"/>
              <a:gd name="connsiteX1-57" fmla="*/ 891474 w 2893213"/>
              <a:gd name="connsiteY1-58" fmla="*/ 791405 h 2512481"/>
              <a:gd name="connsiteX2-59" fmla="*/ 1446607 w 2893213"/>
              <a:gd name="connsiteY2-60" fmla="*/ 0 h 2512481"/>
              <a:gd name="connsiteX3-61" fmla="*/ 1904634 w 2893213"/>
              <a:gd name="connsiteY3-62" fmla="*/ 839957 h 2512481"/>
              <a:gd name="connsiteX4-63" fmla="*/ 2893213 w 2893213"/>
              <a:gd name="connsiteY4-64" fmla="*/ 1256241 h 2512481"/>
              <a:gd name="connsiteX5-65" fmla="*/ 1847989 w 2893213"/>
              <a:gd name="connsiteY5-66" fmla="*/ 1769628 h 2512481"/>
              <a:gd name="connsiteX6-67" fmla="*/ 1446607 w 2893213"/>
              <a:gd name="connsiteY6-68" fmla="*/ 2512481 h 2512481"/>
              <a:gd name="connsiteX7-69" fmla="*/ 891475 w 2893213"/>
              <a:gd name="connsiteY7-70" fmla="*/ 1729168 h 2512481"/>
              <a:gd name="connsiteX8-71" fmla="*/ 0 w 2893213"/>
              <a:gd name="connsiteY8-72" fmla="*/ 1256241 h 2512481"/>
              <a:gd name="connsiteX0-73" fmla="*/ 0 w 2893213"/>
              <a:gd name="connsiteY0-74" fmla="*/ 1256241 h 2512481"/>
              <a:gd name="connsiteX1-75" fmla="*/ 891474 w 2893213"/>
              <a:gd name="connsiteY1-76" fmla="*/ 791405 h 2512481"/>
              <a:gd name="connsiteX2-77" fmla="*/ 1439491 w 2893213"/>
              <a:gd name="connsiteY2-78" fmla="*/ 0 h 2512481"/>
              <a:gd name="connsiteX3-79" fmla="*/ 1904634 w 2893213"/>
              <a:gd name="connsiteY3-80" fmla="*/ 839957 h 2512481"/>
              <a:gd name="connsiteX4-81" fmla="*/ 2893213 w 2893213"/>
              <a:gd name="connsiteY4-82" fmla="*/ 1256241 h 2512481"/>
              <a:gd name="connsiteX5-83" fmla="*/ 1847989 w 2893213"/>
              <a:gd name="connsiteY5-84" fmla="*/ 1769628 h 2512481"/>
              <a:gd name="connsiteX6-85" fmla="*/ 1446607 w 2893213"/>
              <a:gd name="connsiteY6-86" fmla="*/ 2512481 h 2512481"/>
              <a:gd name="connsiteX7-87" fmla="*/ 891475 w 2893213"/>
              <a:gd name="connsiteY7-88" fmla="*/ 1729168 h 2512481"/>
              <a:gd name="connsiteX8-89" fmla="*/ 0 w 2893213"/>
              <a:gd name="connsiteY8-90" fmla="*/ 1256241 h 2512481"/>
              <a:gd name="connsiteX0-91" fmla="*/ 0 w 2893213"/>
              <a:gd name="connsiteY0-92" fmla="*/ 1256241 h 2508923"/>
              <a:gd name="connsiteX1-93" fmla="*/ 891474 w 2893213"/>
              <a:gd name="connsiteY1-94" fmla="*/ 791405 h 2508923"/>
              <a:gd name="connsiteX2-95" fmla="*/ 1439491 w 2893213"/>
              <a:gd name="connsiteY2-96" fmla="*/ 0 h 2508923"/>
              <a:gd name="connsiteX3-97" fmla="*/ 1904634 w 2893213"/>
              <a:gd name="connsiteY3-98" fmla="*/ 839957 h 2508923"/>
              <a:gd name="connsiteX4-99" fmla="*/ 2893213 w 2893213"/>
              <a:gd name="connsiteY4-100" fmla="*/ 1256241 h 2508923"/>
              <a:gd name="connsiteX5-101" fmla="*/ 1847989 w 2893213"/>
              <a:gd name="connsiteY5-102" fmla="*/ 1769628 h 2508923"/>
              <a:gd name="connsiteX6-103" fmla="*/ 1432375 w 2893213"/>
              <a:gd name="connsiteY6-104" fmla="*/ 2508923 h 2508923"/>
              <a:gd name="connsiteX7-105" fmla="*/ 891475 w 2893213"/>
              <a:gd name="connsiteY7-106" fmla="*/ 1729168 h 2508923"/>
              <a:gd name="connsiteX8-107" fmla="*/ 0 w 2893213"/>
              <a:gd name="connsiteY8-108" fmla="*/ 1256241 h 2508923"/>
              <a:gd name="connsiteX0-109" fmla="*/ 0 w 2893213"/>
              <a:gd name="connsiteY0-110" fmla="*/ 1256241 h 2508923"/>
              <a:gd name="connsiteX1-111" fmla="*/ 891474 w 2893213"/>
              <a:gd name="connsiteY1-112" fmla="*/ 791405 h 2508923"/>
              <a:gd name="connsiteX2-113" fmla="*/ 1439491 w 2893213"/>
              <a:gd name="connsiteY2-114" fmla="*/ 0 h 2508923"/>
              <a:gd name="connsiteX3-115" fmla="*/ 1892911 w 2893213"/>
              <a:gd name="connsiteY3-116" fmla="*/ 793064 h 2508923"/>
              <a:gd name="connsiteX4-117" fmla="*/ 2893213 w 2893213"/>
              <a:gd name="connsiteY4-118" fmla="*/ 1256241 h 2508923"/>
              <a:gd name="connsiteX5-119" fmla="*/ 1847989 w 2893213"/>
              <a:gd name="connsiteY5-120" fmla="*/ 1769628 h 2508923"/>
              <a:gd name="connsiteX6-121" fmla="*/ 1432375 w 2893213"/>
              <a:gd name="connsiteY6-122" fmla="*/ 2508923 h 2508923"/>
              <a:gd name="connsiteX7-123" fmla="*/ 891475 w 2893213"/>
              <a:gd name="connsiteY7-124" fmla="*/ 1729168 h 2508923"/>
              <a:gd name="connsiteX8-125" fmla="*/ 0 w 2893213"/>
              <a:gd name="connsiteY8-126" fmla="*/ 1256241 h 2508923"/>
              <a:gd name="connsiteX0-127" fmla="*/ 0 w 2893213"/>
              <a:gd name="connsiteY0-128" fmla="*/ 1256241 h 2508923"/>
              <a:gd name="connsiteX1-129" fmla="*/ 891474 w 2893213"/>
              <a:gd name="connsiteY1-130" fmla="*/ 791405 h 2508923"/>
              <a:gd name="connsiteX2-131" fmla="*/ 1439491 w 2893213"/>
              <a:gd name="connsiteY2-132" fmla="*/ 0 h 2508923"/>
              <a:gd name="connsiteX3-133" fmla="*/ 1892911 w 2893213"/>
              <a:gd name="connsiteY3-134" fmla="*/ 793064 h 2508923"/>
              <a:gd name="connsiteX4-135" fmla="*/ 2893213 w 2893213"/>
              <a:gd name="connsiteY4-136" fmla="*/ 1256241 h 2508923"/>
              <a:gd name="connsiteX5-137" fmla="*/ 1895579 w 2893213"/>
              <a:gd name="connsiteY5-138" fmla="*/ 1735635 h 2508923"/>
              <a:gd name="connsiteX6-139" fmla="*/ 1432375 w 2893213"/>
              <a:gd name="connsiteY6-140" fmla="*/ 2508923 h 2508923"/>
              <a:gd name="connsiteX7-141" fmla="*/ 891475 w 2893213"/>
              <a:gd name="connsiteY7-142" fmla="*/ 1729168 h 2508923"/>
              <a:gd name="connsiteX8-143" fmla="*/ 0 w 2893213"/>
              <a:gd name="connsiteY8-144" fmla="*/ 1256241 h 25089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2893213" h="2508923">
                <a:moveTo>
                  <a:pt x="0" y="1256241"/>
                </a:moveTo>
                <a:lnTo>
                  <a:pt x="891474" y="791405"/>
                </a:lnTo>
                <a:lnTo>
                  <a:pt x="1439491" y="0"/>
                </a:lnTo>
                <a:lnTo>
                  <a:pt x="1892911" y="793064"/>
                </a:lnTo>
                <a:lnTo>
                  <a:pt x="2893213" y="1256241"/>
                </a:lnTo>
                <a:lnTo>
                  <a:pt x="1895579" y="1735635"/>
                </a:lnTo>
                <a:lnTo>
                  <a:pt x="1432375" y="2508923"/>
                </a:lnTo>
                <a:lnTo>
                  <a:pt x="891475" y="1729168"/>
                </a:lnTo>
                <a:lnTo>
                  <a:pt x="0" y="1256241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5" name="文本框 9">
            <a:extLst>
              <a:ext uri="{FF2B5EF4-FFF2-40B4-BE49-F238E27FC236}">
                <a16:creationId xmlns:a16="http://schemas.microsoft.com/office/drawing/2014/main" id="{3F964C42-E538-23AB-DF3E-B62FEEEE736F}"/>
              </a:ext>
            </a:extLst>
          </p:cNvPr>
          <p:cNvSpPr txBox="1"/>
          <p:nvPr/>
        </p:nvSpPr>
        <p:spPr>
          <a:xfrm>
            <a:off x="5232129" y="3572979"/>
            <a:ext cx="1655753" cy="346159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marL="0" lvl="1" algn="ctr"/>
            <a:r>
              <a:rPr lang="zh-CN" altLang="en-US" sz="1799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529E1CBF-44CA-DEB3-5CCA-50845FCE75F5}"/>
              </a:ext>
            </a:extLst>
          </p:cNvPr>
          <p:cNvSpPr/>
          <p:nvPr/>
        </p:nvSpPr>
        <p:spPr>
          <a:xfrm>
            <a:off x="5770968" y="2064523"/>
            <a:ext cx="662952" cy="662952"/>
          </a:xfrm>
          <a:prstGeom prst="ellipse">
            <a:avLst/>
          </a:prstGeom>
          <a:solidFill>
            <a:srgbClr val="B592AC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Freeform 126">
            <a:extLst>
              <a:ext uri="{FF2B5EF4-FFF2-40B4-BE49-F238E27FC236}">
                <a16:creationId xmlns:a16="http://schemas.microsoft.com/office/drawing/2014/main" id="{0CAE0AC7-FCEF-2AE4-282D-C157E4732DEE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953978" y="2210221"/>
            <a:ext cx="296935" cy="371556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799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007BD4C6-1633-9F93-A3BF-C00D9605CEC8}"/>
              </a:ext>
            </a:extLst>
          </p:cNvPr>
          <p:cNvSpPr/>
          <p:nvPr/>
        </p:nvSpPr>
        <p:spPr>
          <a:xfrm>
            <a:off x="7217199" y="3402179"/>
            <a:ext cx="662952" cy="662952"/>
          </a:xfrm>
          <a:prstGeom prst="ellipse">
            <a:avLst/>
          </a:prstGeom>
          <a:solidFill>
            <a:srgbClr val="537079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9EBC07D-2AA2-3A05-582D-FDCBE15C34A8}"/>
              </a:ext>
            </a:extLst>
          </p:cNvPr>
          <p:cNvGrpSpPr>
            <a:grpSpLocks noChangeAspect="1"/>
          </p:cNvGrpSpPr>
          <p:nvPr/>
        </p:nvGrpSpPr>
        <p:grpSpPr>
          <a:xfrm>
            <a:off x="7345135" y="3550686"/>
            <a:ext cx="426597" cy="365939"/>
            <a:chOff x="5084763" y="971548"/>
            <a:chExt cx="323865" cy="277813"/>
          </a:xfrm>
          <a:solidFill>
            <a:schemeClr val="bg1">
              <a:lumMod val="95000"/>
            </a:schemeClr>
          </a:solidFill>
        </p:grpSpPr>
        <p:sp>
          <p:nvSpPr>
            <p:cNvPr id="13" name="Freeform 301">
              <a:extLst>
                <a:ext uri="{FF2B5EF4-FFF2-40B4-BE49-F238E27FC236}">
                  <a16:creationId xmlns:a16="http://schemas.microsoft.com/office/drawing/2014/main" id="{53BD613F-CBB5-7892-D89E-4F9B20DBC8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Freeform 302">
              <a:extLst>
                <a:ext uri="{FF2B5EF4-FFF2-40B4-BE49-F238E27FC236}">
                  <a16:creationId xmlns:a16="http://schemas.microsoft.com/office/drawing/2014/main" id="{9FE7CBC3-BE33-F7C3-2EBE-261B5DDD10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Freeform 303">
              <a:extLst>
                <a:ext uri="{FF2B5EF4-FFF2-40B4-BE49-F238E27FC236}">
                  <a16:creationId xmlns:a16="http://schemas.microsoft.com/office/drawing/2014/main" id="{48FC5F16-557C-8FAC-3C59-715C6F91D5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7" name="椭圆 16">
            <a:extLst>
              <a:ext uri="{FF2B5EF4-FFF2-40B4-BE49-F238E27FC236}">
                <a16:creationId xmlns:a16="http://schemas.microsoft.com/office/drawing/2014/main" id="{B1FFDC24-21A7-1812-8451-6BDC23A36FDD}"/>
              </a:ext>
            </a:extLst>
          </p:cNvPr>
          <p:cNvSpPr/>
          <p:nvPr/>
        </p:nvSpPr>
        <p:spPr>
          <a:xfrm>
            <a:off x="5728529" y="4669931"/>
            <a:ext cx="662952" cy="662952"/>
          </a:xfrm>
          <a:prstGeom prst="ellipse">
            <a:avLst/>
          </a:prstGeom>
          <a:solidFill>
            <a:srgbClr val="6D909C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Freeform 9">
            <a:extLst>
              <a:ext uri="{FF2B5EF4-FFF2-40B4-BE49-F238E27FC236}">
                <a16:creationId xmlns:a16="http://schemas.microsoft.com/office/drawing/2014/main" id="{2EE90639-E955-F057-A0DB-6F3B85461289}"/>
              </a:ext>
            </a:extLst>
          </p:cNvPr>
          <p:cNvSpPr>
            <a:spLocks noEditPoints="1"/>
          </p:cNvSpPr>
          <p:nvPr/>
        </p:nvSpPr>
        <p:spPr bwMode="auto">
          <a:xfrm rot="19469485">
            <a:off x="5875750" y="4794994"/>
            <a:ext cx="378269" cy="403068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799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DDF3CBE4-7D9C-CC15-9BDD-615CE354D95D}"/>
              </a:ext>
            </a:extLst>
          </p:cNvPr>
          <p:cNvSpPr/>
          <p:nvPr/>
        </p:nvSpPr>
        <p:spPr>
          <a:xfrm>
            <a:off x="4353210" y="3413952"/>
            <a:ext cx="662952" cy="662952"/>
          </a:xfrm>
          <a:prstGeom prst="ellipse">
            <a:avLst/>
          </a:prstGeom>
          <a:solidFill>
            <a:srgbClr val="92B5AC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1" name="Freeform 206">
            <a:extLst>
              <a:ext uri="{FF2B5EF4-FFF2-40B4-BE49-F238E27FC236}">
                <a16:creationId xmlns:a16="http://schemas.microsoft.com/office/drawing/2014/main" id="{77CE1E14-CA6A-93A2-CA50-952332D82EA4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537294" y="3556485"/>
            <a:ext cx="304543" cy="368128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799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6D3F710-90EE-825D-D696-0F3456987A5B}"/>
              </a:ext>
            </a:extLst>
          </p:cNvPr>
          <p:cNvGrpSpPr/>
          <p:nvPr/>
        </p:nvGrpSpPr>
        <p:grpSpPr>
          <a:xfrm>
            <a:off x="5999690" y="1156766"/>
            <a:ext cx="3087160" cy="1025109"/>
            <a:chOff x="436522" y="1886576"/>
            <a:chExt cx="3087160" cy="1025109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B8C10F9-9099-AA10-0665-84805F8BC5A8}"/>
                </a:ext>
              </a:extLst>
            </p:cNvPr>
            <p:cNvSpPr txBox="1"/>
            <p:nvPr/>
          </p:nvSpPr>
          <p:spPr>
            <a:xfrm>
              <a:off x="444500" y="2152503"/>
              <a:ext cx="3079182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模板网，幻灯片 演示模板及素材免费下载！</a:t>
              </a:r>
            </a:p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 板网 唯一访问网址：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endParaRPr>
            </a:p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19AD3FE-1AB4-5D85-5D4A-8078B35AE593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CEC1131-B9C9-8092-F0DF-2DFEE20B4210}"/>
              </a:ext>
            </a:extLst>
          </p:cNvPr>
          <p:cNvGrpSpPr/>
          <p:nvPr/>
        </p:nvGrpSpPr>
        <p:grpSpPr>
          <a:xfrm>
            <a:off x="1562274" y="3341359"/>
            <a:ext cx="2698894" cy="798380"/>
            <a:chOff x="444500" y="1886576"/>
            <a:chExt cx="2698894" cy="79838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28C5E52-CF74-7FAC-9417-64706882CD00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534D646-4E01-982F-A6EC-117BA4B8F4BF}"/>
                </a:ext>
              </a:extLst>
            </p:cNvPr>
            <p:cNvSpPr txBox="1"/>
            <p:nvPr/>
          </p:nvSpPr>
          <p:spPr>
            <a:xfrm>
              <a:off x="1124093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36053318-20B4-E358-8AB0-561BFDDB46B2}"/>
              </a:ext>
            </a:extLst>
          </p:cNvPr>
          <p:cNvGrpSpPr/>
          <p:nvPr/>
        </p:nvGrpSpPr>
        <p:grpSpPr>
          <a:xfrm>
            <a:off x="7946026" y="3334465"/>
            <a:ext cx="2690889" cy="798380"/>
            <a:chOff x="436522" y="1886576"/>
            <a:chExt cx="2690889" cy="79838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EFED6FD-8428-B3DC-29A2-861D56DAB040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4FC807D-8A42-E573-46A7-10A68535A9F9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33F0997-18B3-8D09-7E08-6FA4B22B7832}"/>
              </a:ext>
            </a:extLst>
          </p:cNvPr>
          <p:cNvGrpSpPr/>
          <p:nvPr/>
        </p:nvGrpSpPr>
        <p:grpSpPr>
          <a:xfrm>
            <a:off x="3495103" y="5447721"/>
            <a:ext cx="2698894" cy="798380"/>
            <a:chOff x="444500" y="1886576"/>
            <a:chExt cx="2698894" cy="798380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3D4CA4D-2DE0-E6DE-26B6-DAC79283BC01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5FA9BDB-8EE1-E4EC-72CF-3D0833EDBC8D}"/>
                </a:ext>
              </a:extLst>
            </p:cNvPr>
            <p:cNvSpPr txBox="1"/>
            <p:nvPr/>
          </p:nvSpPr>
          <p:spPr>
            <a:xfrm>
              <a:off x="1124093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847251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0B8B057C-66FF-A0B5-4CA5-4DD80A7ABEEC}"/>
              </a:ext>
            </a:extLst>
          </p:cNvPr>
          <p:cNvSpPr/>
          <p:nvPr/>
        </p:nvSpPr>
        <p:spPr>
          <a:xfrm>
            <a:off x="686002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939684C-01F9-4289-20D0-D1D5F346F889}"/>
              </a:ext>
            </a:extLst>
          </p:cNvPr>
          <p:cNvSpPr/>
          <p:nvPr/>
        </p:nvSpPr>
        <p:spPr>
          <a:xfrm>
            <a:off x="0" y="-2682"/>
            <a:ext cx="794984" cy="452051"/>
          </a:xfrm>
          <a:custGeom>
            <a:avLst/>
            <a:gdLst>
              <a:gd name="connsiteX0" fmla="*/ 0 w 1136650"/>
              <a:gd name="connsiteY0" fmla="*/ 0 h 646331"/>
              <a:gd name="connsiteX1" fmla="*/ 1015546 w 1136650"/>
              <a:gd name="connsiteY1" fmla="*/ 0 h 646331"/>
              <a:gd name="connsiteX2" fmla="*/ 1136650 w 1136650"/>
              <a:gd name="connsiteY2" fmla="*/ 282577 h 646331"/>
              <a:gd name="connsiteX3" fmla="*/ 946865 w 1136650"/>
              <a:gd name="connsiteY3" fmla="*/ 646331 h 646331"/>
              <a:gd name="connsiteX4" fmla="*/ 0 w 1136650"/>
              <a:gd name="connsiteY4" fmla="*/ 646331 h 646331"/>
              <a:gd name="connsiteX5" fmla="*/ 0 w 1136650"/>
              <a:gd name="connsiteY5" fmla="*/ 0 h 646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6650" h="646331">
                <a:moveTo>
                  <a:pt x="0" y="0"/>
                </a:moveTo>
                <a:lnTo>
                  <a:pt x="1015546" y="0"/>
                </a:lnTo>
                <a:lnTo>
                  <a:pt x="1136650" y="282577"/>
                </a:lnTo>
                <a:lnTo>
                  <a:pt x="946865" y="646331"/>
                </a:lnTo>
                <a:lnTo>
                  <a:pt x="0" y="646331"/>
                </a:lnTo>
                <a:lnTo>
                  <a:pt x="0" y="0"/>
                </a:lnTo>
                <a:close/>
              </a:path>
            </a:pathLst>
          </a:custGeom>
          <a:solidFill>
            <a:srgbClr val="83A1AB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C690561-99E0-9111-1B95-E35695062244}"/>
              </a:ext>
            </a:extLst>
          </p:cNvPr>
          <p:cNvSpPr txBox="1"/>
          <p:nvPr/>
        </p:nvSpPr>
        <p:spPr>
          <a:xfrm>
            <a:off x="1191726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/>
              <a:t>课题目的</a:t>
            </a: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5F5C27E3-FF40-0F42-7509-A2D0DC6F8FDE}"/>
              </a:ext>
            </a:extLst>
          </p:cNvPr>
          <p:cNvSpPr/>
          <p:nvPr/>
        </p:nvSpPr>
        <p:spPr>
          <a:xfrm>
            <a:off x="2723458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ADF1C647-A0F2-E3B2-CC26-85077D7DFCDB}"/>
              </a:ext>
            </a:extLst>
          </p:cNvPr>
          <p:cNvSpPr/>
          <p:nvPr/>
        </p:nvSpPr>
        <p:spPr>
          <a:xfrm>
            <a:off x="4760914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rgbClr val="83A1AB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D86F9D16-5E56-602F-E19C-294E24F3E6F3}"/>
              </a:ext>
            </a:extLst>
          </p:cNvPr>
          <p:cNvSpPr/>
          <p:nvPr/>
        </p:nvSpPr>
        <p:spPr>
          <a:xfrm>
            <a:off x="6798370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paper-and-pen-tools_38295">
            <a:extLst>
              <a:ext uri="{FF2B5EF4-FFF2-40B4-BE49-F238E27FC236}">
                <a16:creationId xmlns:a16="http://schemas.microsoft.com/office/drawing/2014/main" id="{1B256B84-29CA-3A54-85D2-CA2257CB7BAB}"/>
              </a:ext>
            </a:extLst>
          </p:cNvPr>
          <p:cNvSpPr/>
          <p:nvPr/>
        </p:nvSpPr>
        <p:spPr>
          <a:xfrm>
            <a:off x="240276" y="91177"/>
            <a:ext cx="274074" cy="270258"/>
          </a:xfrm>
          <a:custGeom>
            <a:avLst/>
            <a:gdLst>
              <a:gd name="T0" fmla="*/ 216 w 472"/>
              <a:gd name="T1" fmla="*/ 329 h 466"/>
              <a:gd name="T2" fmla="*/ 130 w 472"/>
              <a:gd name="T3" fmla="*/ 362 h 466"/>
              <a:gd name="T4" fmla="*/ 164 w 472"/>
              <a:gd name="T5" fmla="*/ 276 h 466"/>
              <a:gd name="T6" fmla="*/ 216 w 472"/>
              <a:gd name="T7" fmla="*/ 329 h 466"/>
              <a:gd name="T8" fmla="*/ 472 w 472"/>
              <a:gd name="T9" fmla="*/ 77 h 466"/>
              <a:gd name="T10" fmla="*/ 449 w 472"/>
              <a:gd name="T11" fmla="*/ 54 h 466"/>
              <a:gd name="T12" fmla="*/ 203 w 472"/>
              <a:gd name="T13" fmla="*/ 298 h 466"/>
              <a:gd name="T14" fmla="*/ 225 w 472"/>
              <a:gd name="T15" fmla="*/ 321 h 466"/>
              <a:gd name="T16" fmla="*/ 358 w 472"/>
              <a:gd name="T17" fmla="*/ 190 h 466"/>
              <a:gd name="T18" fmla="*/ 358 w 472"/>
              <a:gd name="T19" fmla="*/ 426 h 466"/>
              <a:gd name="T20" fmla="*/ 40 w 472"/>
              <a:gd name="T21" fmla="*/ 426 h 466"/>
              <a:gd name="T22" fmla="*/ 40 w 472"/>
              <a:gd name="T23" fmla="*/ 40 h 466"/>
              <a:gd name="T24" fmla="*/ 358 w 472"/>
              <a:gd name="T25" fmla="*/ 40 h 466"/>
              <a:gd name="T26" fmla="*/ 358 w 472"/>
              <a:gd name="T27" fmla="*/ 83 h 466"/>
              <a:gd name="T28" fmla="*/ 358 w 472"/>
              <a:gd name="T29" fmla="*/ 83 h 466"/>
              <a:gd name="T30" fmla="*/ 172 w 472"/>
              <a:gd name="T31" fmla="*/ 267 h 466"/>
              <a:gd name="T32" fmla="*/ 195 w 472"/>
              <a:gd name="T33" fmla="*/ 290 h 466"/>
              <a:gd name="T34" fmla="*/ 442 w 472"/>
              <a:gd name="T35" fmla="*/ 46 h 466"/>
              <a:gd name="T36" fmla="*/ 419 w 472"/>
              <a:gd name="T37" fmla="*/ 23 h 466"/>
              <a:gd name="T38" fmla="*/ 398 w 472"/>
              <a:gd name="T39" fmla="*/ 44 h 466"/>
              <a:gd name="T40" fmla="*/ 398 w 472"/>
              <a:gd name="T41" fmla="*/ 20 h 466"/>
              <a:gd name="T42" fmla="*/ 378 w 472"/>
              <a:gd name="T43" fmla="*/ 0 h 466"/>
              <a:gd name="T44" fmla="*/ 20 w 472"/>
              <a:gd name="T45" fmla="*/ 0 h 466"/>
              <a:gd name="T46" fmla="*/ 0 w 472"/>
              <a:gd name="T47" fmla="*/ 20 h 466"/>
              <a:gd name="T48" fmla="*/ 0 w 472"/>
              <a:gd name="T49" fmla="*/ 446 h 466"/>
              <a:gd name="T50" fmla="*/ 20 w 472"/>
              <a:gd name="T51" fmla="*/ 466 h 466"/>
              <a:gd name="T52" fmla="*/ 378 w 472"/>
              <a:gd name="T53" fmla="*/ 466 h 466"/>
              <a:gd name="T54" fmla="*/ 398 w 472"/>
              <a:gd name="T55" fmla="*/ 446 h 466"/>
              <a:gd name="T56" fmla="*/ 398 w 472"/>
              <a:gd name="T57" fmla="*/ 155 h 466"/>
              <a:gd name="T58" fmla="*/ 393 w 472"/>
              <a:gd name="T59" fmla="*/ 155 h 466"/>
              <a:gd name="T60" fmla="*/ 472 w 472"/>
              <a:gd name="T61" fmla="*/ 77 h 466"/>
              <a:gd name="T62" fmla="*/ 96 w 472"/>
              <a:gd name="T63" fmla="*/ 111 h 466"/>
              <a:gd name="T64" fmla="*/ 289 w 472"/>
              <a:gd name="T65" fmla="*/ 111 h 466"/>
              <a:gd name="T66" fmla="*/ 302 w 472"/>
              <a:gd name="T67" fmla="*/ 97 h 466"/>
              <a:gd name="T68" fmla="*/ 289 w 472"/>
              <a:gd name="T69" fmla="*/ 84 h 466"/>
              <a:gd name="T70" fmla="*/ 96 w 472"/>
              <a:gd name="T71" fmla="*/ 84 h 466"/>
              <a:gd name="T72" fmla="*/ 82 w 472"/>
              <a:gd name="T73" fmla="*/ 97 h 466"/>
              <a:gd name="T74" fmla="*/ 96 w 472"/>
              <a:gd name="T75" fmla="*/ 111 h 466"/>
              <a:gd name="T76" fmla="*/ 96 w 472"/>
              <a:gd name="T77" fmla="*/ 186 h 466"/>
              <a:gd name="T78" fmla="*/ 209 w 472"/>
              <a:gd name="T79" fmla="*/ 186 h 466"/>
              <a:gd name="T80" fmla="*/ 222 w 472"/>
              <a:gd name="T81" fmla="*/ 173 h 466"/>
              <a:gd name="T82" fmla="*/ 209 w 472"/>
              <a:gd name="T83" fmla="*/ 160 h 466"/>
              <a:gd name="T84" fmla="*/ 96 w 472"/>
              <a:gd name="T85" fmla="*/ 160 h 466"/>
              <a:gd name="T86" fmla="*/ 82 w 472"/>
              <a:gd name="T87" fmla="*/ 173 h 466"/>
              <a:gd name="T88" fmla="*/ 96 w 472"/>
              <a:gd name="T89" fmla="*/ 186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72" h="466">
                <a:moveTo>
                  <a:pt x="216" y="329"/>
                </a:moveTo>
                <a:lnTo>
                  <a:pt x="130" y="362"/>
                </a:lnTo>
                <a:lnTo>
                  <a:pt x="164" y="276"/>
                </a:lnTo>
                <a:lnTo>
                  <a:pt x="216" y="329"/>
                </a:lnTo>
                <a:close/>
                <a:moveTo>
                  <a:pt x="472" y="77"/>
                </a:moveTo>
                <a:lnTo>
                  <a:pt x="449" y="54"/>
                </a:lnTo>
                <a:lnTo>
                  <a:pt x="203" y="298"/>
                </a:lnTo>
                <a:lnTo>
                  <a:pt x="225" y="321"/>
                </a:lnTo>
                <a:lnTo>
                  <a:pt x="358" y="190"/>
                </a:lnTo>
                <a:lnTo>
                  <a:pt x="358" y="426"/>
                </a:lnTo>
                <a:lnTo>
                  <a:pt x="40" y="426"/>
                </a:lnTo>
                <a:lnTo>
                  <a:pt x="40" y="40"/>
                </a:lnTo>
                <a:lnTo>
                  <a:pt x="358" y="40"/>
                </a:lnTo>
                <a:lnTo>
                  <a:pt x="358" y="83"/>
                </a:lnTo>
                <a:lnTo>
                  <a:pt x="358" y="83"/>
                </a:lnTo>
                <a:lnTo>
                  <a:pt x="172" y="267"/>
                </a:lnTo>
                <a:lnTo>
                  <a:pt x="195" y="290"/>
                </a:lnTo>
                <a:lnTo>
                  <a:pt x="442" y="46"/>
                </a:lnTo>
                <a:lnTo>
                  <a:pt x="419" y="23"/>
                </a:lnTo>
                <a:lnTo>
                  <a:pt x="398" y="44"/>
                </a:lnTo>
                <a:lnTo>
                  <a:pt x="398" y="20"/>
                </a:lnTo>
                <a:cubicBezTo>
                  <a:pt x="398" y="9"/>
                  <a:pt x="389" y="0"/>
                  <a:pt x="378" y="0"/>
                </a:cubicBez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446"/>
                </a:lnTo>
                <a:cubicBezTo>
                  <a:pt x="0" y="457"/>
                  <a:pt x="9" y="466"/>
                  <a:pt x="20" y="466"/>
                </a:cubicBezTo>
                <a:lnTo>
                  <a:pt x="378" y="466"/>
                </a:lnTo>
                <a:cubicBezTo>
                  <a:pt x="389" y="466"/>
                  <a:pt x="398" y="457"/>
                  <a:pt x="398" y="446"/>
                </a:cubicBezTo>
                <a:lnTo>
                  <a:pt x="398" y="155"/>
                </a:lnTo>
                <a:lnTo>
                  <a:pt x="393" y="155"/>
                </a:lnTo>
                <a:lnTo>
                  <a:pt x="472" y="77"/>
                </a:lnTo>
                <a:close/>
                <a:moveTo>
                  <a:pt x="96" y="111"/>
                </a:moveTo>
                <a:lnTo>
                  <a:pt x="289" y="111"/>
                </a:lnTo>
                <a:cubicBezTo>
                  <a:pt x="296" y="111"/>
                  <a:pt x="302" y="105"/>
                  <a:pt x="302" y="97"/>
                </a:cubicBezTo>
                <a:cubicBezTo>
                  <a:pt x="302" y="90"/>
                  <a:pt x="296" y="84"/>
                  <a:pt x="289" y="84"/>
                </a:cubicBezTo>
                <a:lnTo>
                  <a:pt x="96" y="84"/>
                </a:lnTo>
                <a:cubicBezTo>
                  <a:pt x="88" y="84"/>
                  <a:pt x="82" y="90"/>
                  <a:pt x="82" y="97"/>
                </a:cubicBezTo>
                <a:cubicBezTo>
                  <a:pt x="82" y="105"/>
                  <a:pt x="88" y="111"/>
                  <a:pt x="96" y="111"/>
                </a:cubicBezTo>
                <a:close/>
                <a:moveTo>
                  <a:pt x="96" y="186"/>
                </a:moveTo>
                <a:lnTo>
                  <a:pt x="209" y="186"/>
                </a:lnTo>
                <a:cubicBezTo>
                  <a:pt x="216" y="186"/>
                  <a:pt x="222" y="180"/>
                  <a:pt x="222" y="173"/>
                </a:cubicBezTo>
                <a:cubicBezTo>
                  <a:pt x="222" y="166"/>
                  <a:pt x="216" y="160"/>
                  <a:pt x="209" y="160"/>
                </a:cubicBezTo>
                <a:lnTo>
                  <a:pt x="96" y="160"/>
                </a:lnTo>
                <a:cubicBezTo>
                  <a:pt x="88" y="160"/>
                  <a:pt x="82" y="166"/>
                  <a:pt x="82" y="173"/>
                </a:cubicBezTo>
                <a:cubicBezTo>
                  <a:pt x="82" y="180"/>
                  <a:pt x="88" y="186"/>
                  <a:pt x="96" y="1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7DA5FDD-F4FD-B9F6-9CD7-E495CCC5673C}"/>
              </a:ext>
            </a:extLst>
          </p:cNvPr>
          <p:cNvSpPr txBox="1"/>
          <p:nvPr/>
        </p:nvSpPr>
        <p:spPr>
          <a:xfrm>
            <a:off x="3264244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/>
              <a:t>进展成果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85FC7510-369B-0B06-7D5C-C850AB76394B}"/>
              </a:ext>
            </a:extLst>
          </p:cNvPr>
          <p:cNvSpPr txBox="1"/>
          <p:nvPr/>
        </p:nvSpPr>
        <p:spPr>
          <a:xfrm>
            <a:off x="5328136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存在问题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2FB45E23-99CE-A6A7-3FDC-073014BE8D66}"/>
              </a:ext>
            </a:extLst>
          </p:cNvPr>
          <p:cNvSpPr txBox="1"/>
          <p:nvPr/>
        </p:nvSpPr>
        <p:spPr>
          <a:xfrm>
            <a:off x="7392028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设想结果</a:t>
            </a:r>
          </a:p>
        </p:txBody>
      </p:sp>
      <p:sp>
        <p:nvSpPr>
          <p:cNvPr id="2" name="AutoShape 4">
            <a:extLst>
              <a:ext uri="{FF2B5EF4-FFF2-40B4-BE49-F238E27FC236}">
                <a16:creationId xmlns:a16="http://schemas.microsoft.com/office/drawing/2014/main" id="{28191656-34B9-DE28-37F2-6F39455FE99A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64784" y="1816035"/>
            <a:ext cx="2825382" cy="3736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latin typeface="+mn-ea"/>
            </a:endParaRPr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00D946AF-01C2-161F-11A3-E7037BFE7DC6}"/>
              </a:ext>
            </a:extLst>
          </p:cNvPr>
          <p:cNvSpPr/>
          <p:nvPr/>
        </p:nvSpPr>
        <p:spPr bwMode="auto">
          <a:xfrm>
            <a:off x="796" y="1463767"/>
            <a:ext cx="1947029" cy="125986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725"/>
              </a:cxn>
              <a:cxn ang="0">
                <a:pos x="859" y="1217"/>
              </a:cxn>
              <a:cxn ang="0">
                <a:pos x="859" y="739"/>
              </a:cxn>
              <a:cxn ang="0">
                <a:pos x="0" y="0"/>
              </a:cxn>
            </a:cxnLst>
            <a:rect l="0" t="0" r="r" b="b"/>
            <a:pathLst>
              <a:path w="859" h="1217">
                <a:moveTo>
                  <a:pt x="0" y="0"/>
                </a:moveTo>
                <a:lnTo>
                  <a:pt x="0" y="725"/>
                </a:lnTo>
                <a:lnTo>
                  <a:pt x="859" y="1217"/>
                </a:lnTo>
                <a:lnTo>
                  <a:pt x="859" y="739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" name="Freeform 9">
            <a:extLst>
              <a:ext uri="{FF2B5EF4-FFF2-40B4-BE49-F238E27FC236}">
                <a16:creationId xmlns:a16="http://schemas.microsoft.com/office/drawing/2014/main" id="{35582A95-04FA-18DA-7464-198A21D8F1C8}"/>
              </a:ext>
            </a:extLst>
          </p:cNvPr>
          <p:cNvSpPr/>
          <p:nvPr/>
        </p:nvSpPr>
        <p:spPr bwMode="auto">
          <a:xfrm>
            <a:off x="797" y="2285728"/>
            <a:ext cx="1947027" cy="100333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722"/>
              </a:cxn>
              <a:cxn ang="0">
                <a:pos x="859" y="969"/>
              </a:cxn>
              <a:cxn ang="0">
                <a:pos x="859" y="492"/>
              </a:cxn>
              <a:cxn ang="0">
                <a:pos x="0" y="0"/>
              </a:cxn>
            </a:cxnLst>
            <a:rect l="0" t="0" r="r" b="b"/>
            <a:pathLst>
              <a:path w="859" h="969">
                <a:moveTo>
                  <a:pt x="0" y="0"/>
                </a:moveTo>
                <a:lnTo>
                  <a:pt x="0" y="722"/>
                </a:lnTo>
                <a:lnTo>
                  <a:pt x="859" y="969"/>
                </a:lnTo>
                <a:lnTo>
                  <a:pt x="859" y="492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" name="Freeform 11">
            <a:extLst>
              <a:ext uri="{FF2B5EF4-FFF2-40B4-BE49-F238E27FC236}">
                <a16:creationId xmlns:a16="http://schemas.microsoft.com/office/drawing/2014/main" id="{7DF02AF8-82FD-0143-F934-BB653401B397}"/>
              </a:ext>
            </a:extLst>
          </p:cNvPr>
          <p:cNvSpPr/>
          <p:nvPr/>
        </p:nvSpPr>
        <p:spPr bwMode="auto">
          <a:xfrm>
            <a:off x="794" y="2998600"/>
            <a:ext cx="1947032" cy="74681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723"/>
              </a:cxn>
              <a:cxn ang="0">
                <a:pos x="859" y="723"/>
              </a:cxn>
              <a:cxn ang="0">
                <a:pos x="859" y="247"/>
              </a:cxn>
              <a:cxn ang="0">
                <a:pos x="0" y="0"/>
              </a:cxn>
            </a:cxnLst>
            <a:rect l="0" t="0" r="r" b="b"/>
            <a:pathLst>
              <a:path w="859" h="723">
                <a:moveTo>
                  <a:pt x="0" y="0"/>
                </a:moveTo>
                <a:lnTo>
                  <a:pt x="0" y="723"/>
                </a:lnTo>
                <a:lnTo>
                  <a:pt x="859" y="723"/>
                </a:lnTo>
                <a:lnTo>
                  <a:pt x="859" y="247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" name="Freeform 13">
            <a:extLst>
              <a:ext uri="{FF2B5EF4-FFF2-40B4-BE49-F238E27FC236}">
                <a16:creationId xmlns:a16="http://schemas.microsoft.com/office/drawing/2014/main" id="{8064E202-FE35-EB0E-904C-58A1EA774C3A}"/>
              </a:ext>
            </a:extLst>
          </p:cNvPr>
          <p:cNvSpPr/>
          <p:nvPr/>
        </p:nvSpPr>
        <p:spPr bwMode="auto">
          <a:xfrm>
            <a:off x="794" y="3619442"/>
            <a:ext cx="1947032" cy="7488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725"/>
              </a:cxn>
              <a:cxn ang="0">
                <a:pos x="859" y="479"/>
              </a:cxn>
              <a:cxn ang="0">
                <a:pos x="859" y="0"/>
              </a:cxn>
              <a:cxn ang="0">
                <a:pos x="0" y="0"/>
              </a:cxn>
            </a:cxnLst>
            <a:rect l="0" t="0" r="r" b="b"/>
            <a:pathLst>
              <a:path w="859" h="725">
                <a:moveTo>
                  <a:pt x="0" y="0"/>
                </a:moveTo>
                <a:lnTo>
                  <a:pt x="0" y="725"/>
                </a:lnTo>
                <a:lnTo>
                  <a:pt x="859" y="479"/>
                </a:lnTo>
                <a:lnTo>
                  <a:pt x="859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" name="Freeform 15">
            <a:extLst>
              <a:ext uri="{FF2B5EF4-FFF2-40B4-BE49-F238E27FC236}">
                <a16:creationId xmlns:a16="http://schemas.microsoft.com/office/drawing/2014/main" id="{E7B7C3A9-779F-6A0C-DD09-D90B6256C7DA}"/>
              </a:ext>
            </a:extLst>
          </p:cNvPr>
          <p:cNvSpPr/>
          <p:nvPr/>
        </p:nvSpPr>
        <p:spPr bwMode="auto">
          <a:xfrm>
            <a:off x="797" y="4009152"/>
            <a:ext cx="1947027" cy="1003339"/>
          </a:xfrm>
          <a:custGeom>
            <a:avLst/>
            <a:gdLst/>
            <a:ahLst/>
            <a:cxnLst>
              <a:cxn ang="0">
                <a:pos x="0" y="246"/>
              </a:cxn>
              <a:cxn ang="0">
                <a:pos x="0" y="969"/>
              </a:cxn>
              <a:cxn ang="0">
                <a:pos x="859" y="476"/>
              </a:cxn>
              <a:cxn ang="0">
                <a:pos x="859" y="0"/>
              </a:cxn>
              <a:cxn ang="0">
                <a:pos x="0" y="246"/>
              </a:cxn>
            </a:cxnLst>
            <a:rect l="0" t="0" r="r" b="b"/>
            <a:pathLst>
              <a:path w="859" h="969">
                <a:moveTo>
                  <a:pt x="0" y="246"/>
                </a:moveTo>
                <a:lnTo>
                  <a:pt x="0" y="969"/>
                </a:lnTo>
                <a:lnTo>
                  <a:pt x="859" y="476"/>
                </a:lnTo>
                <a:lnTo>
                  <a:pt x="859" y="0"/>
                </a:lnTo>
                <a:lnTo>
                  <a:pt x="0" y="246"/>
                </a:lnTo>
              </a:path>
            </a:pathLst>
          </a:custGeom>
          <a:noFill/>
          <a:ln w="9525">
            <a:noFill/>
            <a:round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E6935AB3-C880-FCD8-C795-ED15C535C68D}"/>
              </a:ext>
            </a:extLst>
          </p:cNvPr>
          <p:cNvSpPr/>
          <p:nvPr/>
        </p:nvSpPr>
        <p:spPr bwMode="auto">
          <a:xfrm>
            <a:off x="796" y="1028686"/>
            <a:ext cx="1947029" cy="1805124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725"/>
              </a:cxn>
              <a:cxn ang="0">
                <a:pos x="859" y="1217"/>
              </a:cxn>
              <a:cxn ang="0">
                <a:pos x="859" y="739"/>
              </a:cxn>
              <a:cxn ang="0">
                <a:pos x="0" y="0"/>
              </a:cxn>
            </a:cxnLst>
            <a:rect l="0" t="0" r="r" b="b"/>
            <a:pathLst>
              <a:path w="859" h="1217">
                <a:moveTo>
                  <a:pt x="0" y="0"/>
                </a:moveTo>
                <a:lnTo>
                  <a:pt x="0" y="725"/>
                </a:lnTo>
                <a:lnTo>
                  <a:pt x="859" y="1217"/>
                </a:lnTo>
                <a:lnTo>
                  <a:pt x="859" y="739"/>
                </a:lnTo>
                <a:lnTo>
                  <a:pt x="0" y="0"/>
                </a:lnTo>
                <a:close/>
              </a:path>
            </a:pathLst>
          </a:custGeom>
          <a:solidFill>
            <a:srgbClr val="92B5AC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id="{4C86A341-76AF-6D99-0563-FD580203D361}"/>
              </a:ext>
            </a:extLst>
          </p:cNvPr>
          <p:cNvSpPr/>
          <p:nvPr/>
        </p:nvSpPr>
        <p:spPr bwMode="auto">
          <a:xfrm>
            <a:off x="797" y="2106306"/>
            <a:ext cx="1947027" cy="14375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722"/>
              </a:cxn>
              <a:cxn ang="0">
                <a:pos x="859" y="969"/>
              </a:cxn>
              <a:cxn ang="0">
                <a:pos x="859" y="492"/>
              </a:cxn>
              <a:cxn ang="0">
                <a:pos x="0" y="0"/>
              </a:cxn>
            </a:cxnLst>
            <a:rect l="0" t="0" r="r" b="b"/>
            <a:pathLst>
              <a:path w="859" h="969">
                <a:moveTo>
                  <a:pt x="0" y="0"/>
                </a:moveTo>
                <a:lnTo>
                  <a:pt x="0" y="722"/>
                </a:lnTo>
                <a:lnTo>
                  <a:pt x="859" y="969"/>
                </a:lnTo>
                <a:lnTo>
                  <a:pt x="859" y="492"/>
                </a:lnTo>
                <a:lnTo>
                  <a:pt x="0" y="0"/>
                </a:lnTo>
                <a:close/>
              </a:path>
            </a:pathLst>
          </a:custGeom>
          <a:solidFill>
            <a:srgbClr val="B592AC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2" name="Freeform 10">
            <a:extLst>
              <a:ext uri="{FF2B5EF4-FFF2-40B4-BE49-F238E27FC236}">
                <a16:creationId xmlns:a16="http://schemas.microsoft.com/office/drawing/2014/main" id="{B2F88742-5E62-E1D7-8363-96D68C0F61AE}"/>
              </a:ext>
            </a:extLst>
          </p:cNvPr>
          <p:cNvSpPr/>
          <p:nvPr/>
        </p:nvSpPr>
        <p:spPr bwMode="auto">
          <a:xfrm>
            <a:off x="794" y="3176751"/>
            <a:ext cx="1947032" cy="107003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723"/>
              </a:cxn>
              <a:cxn ang="0">
                <a:pos x="859" y="723"/>
              </a:cxn>
              <a:cxn ang="0">
                <a:pos x="859" y="247"/>
              </a:cxn>
              <a:cxn ang="0">
                <a:pos x="0" y="0"/>
              </a:cxn>
            </a:cxnLst>
            <a:rect l="0" t="0" r="r" b="b"/>
            <a:pathLst>
              <a:path w="859" h="723">
                <a:moveTo>
                  <a:pt x="0" y="0"/>
                </a:moveTo>
                <a:lnTo>
                  <a:pt x="0" y="723"/>
                </a:lnTo>
                <a:lnTo>
                  <a:pt x="859" y="723"/>
                </a:lnTo>
                <a:lnTo>
                  <a:pt x="859" y="247"/>
                </a:lnTo>
                <a:lnTo>
                  <a:pt x="0" y="0"/>
                </a:lnTo>
                <a:close/>
              </a:path>
            </a:pathLst>
          </a:custGeom>
          <a:solidFill>
            <a:srgbClr val="537079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7F063156-7CF6-9F9B-F8E4-A922D4E6E7D5}"/>
              </a:ext>
            </a:extLst>
          </p:cNvPr>
          <p:cNvSpPr/>
          <p:nvPr/>
        </p:nvSpPr>
        <p:spPr bwMode="auto">
          <a:xfrm>
            <a:off x="794" y="4243783"/>
            <a:ext cx="1947032" cy="107299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725"/>
              </a:cxn>
              <a:cxn ang="0">
                <a:pos x="859" y="479"/>
              </a:cxn>
              <a:cxn ang="0">
                <a:pos x="859" y="0"/>
              </a:cxn>
              <a:cxn ang="0">
                <a:pos x="0" y="0"/>
              </a:cxn>
            </a:cxnLst>
            <a:rect l="0" t="0" r="r" b="b"/>
            <a:pathLst>
              <a:path w="859" h="725">
                <a:moveTo>
                  <a:pt x="0" y="0"/>
                </a:moveTo>
                <a:lnTo>
                  <a:pt x="0" y="725"/>
                </a:lnTo>
                <a:lnTo>
                  <a:pt x="859" y="479"/>
                </a:lnTo>
                <a:lnTo>
                  <a:pt x="859" y="0"/>
                </a:lnTo>
                <a:lnTo>
                  <a:pt x="0" y="0"/>
                </a:lnTo>
                <a:close/>
              </a:path>
            </a:pathLst>
          </a:custGeom>
          <a:solidFill>
            <a:srgbClr val="6D909C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Freeform 14">
            <a:extLst>
              <a:ext uri="{FF2B5EF4-FFF2-40B4-BE49-F238E27FC236}">
                <a16:creationId xmlns:a16="http://schemas.microsoft.com/office/drawing/2014/main" id="{4046B543-190C-1C0D-486E-D2B3CBEA847C}"/>
              </a:ext>
            </a:extLst>
          </p:cNvPr>
          <p:cNvSpPr/>
          <p:nvPr/>
        </p:nvSpPr>
        <p:spPr bwMode="auto">
          <a:xfrm>
            <a:off x="797" y="4938660"/>
            <a:ext cx="1947027" cy="1437575"/>
          </a:xfrm>
          <a:custGeom>
            <a:avLst/>
            <a:gdLst/>
            <a:ahLst/>
            <a:cxnLst>
              <a:cxn ang="0">
                <a:pos x="0" y="246"/>
              </a:cxn>
              <a:cxn ang="0">
                <a:pos x="0" y="969"/>
              </a:cxn>
              <a:cxn ang="0">
                <a:pos x="859" y="476"/>
              </a:cxn>
              <a:cxn ang="0">
                <a:pos x="859" y="0"/>
              </a:cxn>
              <a:cxn ang="0">
                <a:pos x="0" y="246"/>
              </a:cxn>
            </a:cxnLst>
            <a:rect l="0" t="0" r="r" b="b"/>
            <a:pathLst>
              <a:path w="859" h="969">
                <a:moveTo>
                  <a:pt x="0" y="246"/>
                </a:moveTo>
                <a:lnTo>
                  <a:pt x="0" y="969"/>
                </a:lnTo>
                <a:lnTo>
                  <a:pt x="859" y="476"/>
                </a:lnTo>
                <a:lnTo>
                  <a:pt x="859" y="0"/>
                </a:lnTo>
                <a:lnTo>
                  <a:pt x="0" y="246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7" name="Group 47">
            <a:extLst>
              <a:ext uri="{FF2B5EF4-FFF2-40B4-BE49-F238E27FC236}">
                <a16:creationId xmlns:a16="http://schemas.microsoft.com/office/drawing/2014/main" id="{E4C6C090-34CB-52E7-CEBA-DA02396A5F97}"/>
              </a:ext>
            </a:extLst>
          </p:cNvPr>
          <p:cNvGrpSpPr/>
          <p:nvPr/>
        </p:nvGrpSpPr>
        <p:grpSpPr>
          <a:xfrm>
            <a:off x="1948927" y="2127862"/>
            <a:ext cx="3194691" cy="706617"/>
            <a:chOff x="1461290" y="1824496"/>
            <a:chExt cx="2396330" cy="529963"/>
          </a:xfrm>
        </p:grpSpPr>
        <p:sp>
          <p:nvSpPr>
            <p:cNvPr id="18" name="Rectangle 8">
              <a:extLst>
                <a:ext uri="{FF2B5EF4-FFF2-40B4-BE49-F238E27FC236}">
                  <a16:creationId xmlns:a16="http://schemas.microsoft.com/office/drawing/2014/main" id="{9088DCAA-7A88-F188-0A78-56E39F19F2E4}"/>
                </a:ext>
              </a:extLst>
            </p:cNvPr>
            <p:cNvSpPr/>
            <p:nvPr/>
          </p:nvSpPr>
          <p:spPr>
            <a:xfrm>
              <a:off x="1461290" y="1824496"/>
              <a:ext cx="2396330" cy="529963"/>
            </a:xfrm>
            <a:prstGeom prst="rect">
              <a:avLst/>
            </a:prstGeom>
            <a:solidFill>
              <a:srgbClr val="92B5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19" name="Group 38">
              <a:extLst>
                <a:ext uri="{FF2B5EF4-FFF2-40B4-BE49-F238E27FC236}">
                  <a16:creationId xmlns:a16="http://schemas.microsoft.com/office/drawing/2014/main" id="{99E4F2E9-0B39-8882-B72D-50E263A0F5C5}"/>
                </a:ext>
              </a:extLst>
            </p:cNvPr>
            <p:cNvGrpSpPr/>
            <p:nvPr/>
          </p:nvGrpSpPr>
          <p:grpSpPr>
            <a:xfrm>
              <a:off x="1857356" y="1857370"/>
              <a:ext cx="1857388" cy="438581"/>
              <a:chOff x="1857356" y="1857370"/>
              <a:chExt cx="1857388" cy="438581"/>
            </a:xfrm>
          </p:grpSpPr>
          <p:sp>
            <p:nvSpPr>
              <p:cNvPr id="20" name="Rectangle 23">
                <a:extLst>
                  <a:ext uri="{FF2B5EF4-FFF2-40B4-BE49-F238E27FC236}">
                    <a16:creationId xmlns:a16="http://schemas.microsoft.com/office/drawing/2014/main" id="{2290A134-AA33-7C7C-DF9E-E8AD4EF325AC}"/>
                  </a:ext>
                </a:extLst>
              </p:cNvPr>
              <p:cNvSpPr/>
              <p:nvPr/>
            </p:nvSpPr>
            <p:spPr>
              <a:xfrm>
                <a:off x="2428860" y="1928808"/>
                <a:ext cx="1285884" cy="2539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  <a:endParaRPr 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Rectangle 29">
                <a:extLst>
                  <a:ext uri="{FF2B5EF4-FFF2-40B4-BE49-F238E27FC236}">
                    <a16:creationId xmlns:a16="http://schemas.microsoft.com/office/drawing/2014/main" id="{6740FB65-270E-255A-38E7-B2F6F53FFCDB}"/>
                  </a:ext>
                </a:extLst>
              </p:cNvPr>
              <p:cNvSpPr/>
              <p:nvPr/>
            </p:nvSpPr>
            <p:spPr>
              <a:xfrm>
                <a:off x="1857356" y="1857370"/>
                <a:ext cx="571504" cy="4385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3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</a:p>
            </p:txBody>
          </p:sp>
        </p:grpSp>
      </p:grpSp>
      <p:grpSp>
        <p:nvGrpSpPr>
          <p:cNvPr id="24" name="Group 46">
            <a:extLst>
              <a:ext uri="{FF2B5EF4-FFF2-40B4-BE49-F238E27FC236}">
                <a16:creationId xmlns:a16="http://schemas.microsoft.com/office/drawing/2014/main" id="{4F00AC99-9118-C396-28B7-C70C81E24C31}"/>
              </a:ext>
            </a:extLst>
          </p:cNvPr>
          <p:cNvGrpSpPr/>
          <p:nvPr/>
        </p:nvGrpSpPr>
        <p:grpSpPr>
          <a:xfrm>
            <a:off x="1948927" y="2821139"/>
            <a:ext cx="3766121" cy="706617"/>
            <a:chOff x="1461290" y="2344453"/>
            <a:chExt cx="2824958" cy="529963"/>
          </a:xfrm>
        </p:grpSpPr>
        <p:sp>
          <p:nvSpPr>
            <p:cNvPr id="25" name="Rectangle 10">
              <a:extLst>
                <a:ext uri="{FF2B5EF4-FFF2-40B4-BE49-F238E27FC236}">
                  <a16:creationId xmlns:a16="http://schemas.microsoft.com/office/drawing/2014/main" id="{7E8C6C54-7DEA-C9FB-2C8A-B551357C4BFA}"/>
                </a:ext>
              </a:extLst>
            </p:cNvPr>
            <p:cNvSpPr/>
            <p:nvPr/>
          </p:nvSpPr>
          <p:spPr>
            <a:xfrm>
              <a:off x="1461290" y="2344453"/>
              <a:ext cx="2824958" cy="529963"/>
            </a:xfrm>
            <a:prstGeom prst="rect">
              <a:avLst/>
            </a:prstGeom>
            <a:solidFill>
              <a:srgbClr val="B592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26" name="Group 39">
              <a:extLst>
                <a:ext uri="{FF2B5EF4-FFF2-40B4-BE49-F238E27FC236}">
                  <a16:creationId xmlns:a16="http://schemas.microsoft.com/office/drawing/2014/main" id="{FF22272A-94F3-F959-806E-3E8CE52434A5}"/>
                </a:ext>
              </a:extLst>
            </p:cNvPr>
            <p:cNvGrpSpPr/>
            <p:nvPr/>
          </p:nvGrpSpPr>
          <p:grpSpPr>
            <a:xfrm>
              <a:off x="2285984" y="2357436"/>
              <a:ext cx="1857388" cy="438581"/>
              <a:chOff x="2285984" y="2357436"/>
              <a:chExt cx="1857388" cy="438581"/>
            </a:xfrm>
          </p:grpSpPr>
          <p:sp>
            <p:nvSpPr>
              <p:cNvPr id="27" name="Rectangle 24">
                <a:extLst>
                  <a:ext uri="{FF2B5EF4-FFF2-40B4-BE49-F238E27FC236}">
                    <a16:creationId xmlns:a16="http://schemas.microsoft.com/office/drawing/2014/main" id="{5ADFA161-B2F8-920F-E5AA-F3B167D28E31}"/>
                  </a:ext>
                </a:extLst>
              </p:cNvPr>
              <p:cNvSpPr/>
              <p:nvPr/>
            </p:nvSpPr>
            <p:spPr>
              <a:xfrm>
                <a:off x="2857488" y="2500312"/>
                <a:ext cx="1285884" cy="2539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  <a:endParaRPr 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Rectangle 34">
                <a:extLst>
                  <a:ext uri="{FF2B5EF4-FFF2-40B4-BE49-F238E27FC236}">
                    <a16:creationId xmlns:a16="http://schemas.microsoft.com/office/drawing/2014/main" id="{49D3BB44-F158-F4B3-AF83-F07F093D6889}"/>
                  </a:ext>
                </a:extLst>
              </p:cNvPr>
              <p:cNvSpPr/>
              <p:nvPr/>
            </p:nvSpPr>
            <p:spPr>
              <a:xfrm>
                <a:off x="2285984" y="2357436"/>
                <a:ext cx="571504" cy="4385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3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02</a:t>
                </a:r>
              </a:p>
            </p:txBody>
          </p:sp>
        </p:grpSp>
      </p:grpSp>
      <p:grpSp>
        <p:nvGrpSpPr>
          <p:cNvPr id="31" name="Group 45">
            <a:extLst>
              <a:ext uri="{FF2B5EF4-FFF2-40B4-BE49-F238E27FC236}">
                <a16:creationId xmlns:a16="http://schemas.microsoft.com/office/drawing/2014/main" id="{272FA2E1-B3FF-996E-B618-8045CF8D0975}"/>
              </a:ext>
            </a:extLst>
          </p:cNvPr>
          <p:cNvGrpSpPr/>
          <p:nvPr/>
        </p:nvGrpSpPr>
        <p:grpSpPr>
          <a:xfrm>
            <a:off x="1948927" y="3526186"/>
            <a:ext cx="4432789" cy="706617"/>
            <a:chOff x="1461290" y="2873239"/>
            <a:chExt cx="3325024" cy="529963"/>
          </a:xfrm>
        </p:grpSpPr>
        <p:sp>
          <p:nvSpPr>
            <p:cNvPr id="32" name="Rectangle 12">
              <a:extLst>
                <a:ext uri="{FF2B5EF4-FFF2-40B4-BE49-F238E27FC236}">
                  <a16:creationId xmlns:a16="http://schemas.microsoft.com/office/drawing/2014/main" id="{2EC21946-B8CA-2924-515B-760726E60CBB}"/>
                </a:ext>
              </a:extLst>
            </p:cNvPr>
            <p:cNvSpPr/>
            <p:nvPr/>
          </p:nvSpPr>
          <p:spPr>
            <a:xfrm>
              <a:off x="1461290" y="2873239"/>
              <a:ext cx="3325024" cy="529963"/>
            </a:xfrm>
            <a:prstGeom prst="rect">
              <a:avLst/>
            </a:prstGeom>
            <a:solidFill>
              <a:srgbClr val="5370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33" name="Group 40">
              <a:extLst>
                <a:ext uri="{FF2B5EF4-FFF2-40B4-BE49-F238E27FC236}">
                  <a16:creationId xmlns:a16="http://schemas.microsoft.com/office/drawing/2014/main" id="{82BE074B-2FB3-D1C5-A9AF-AC2FDD7F5029}"/>
                </a:ext>
              </a:extLst>
            </p:cNvPr>
            <p:cNvGrpSpPr/>
            <p:nvPr/>
          </p:nvGrpSpPr>
          <p:grpSpPr>
            <a:xfrm>
              <a:off x="2807732" y="2910954"/>
              <a:ext cx="1835706" cy="438581"/>
              <a:chOff x="2807732" y="2910954"/>
              <a:chExt cx="1835706" cy="438581"/>
            </a:xfrm>
          </p:grpSpPr>
          <p:sp>
            <p:nvSpPr>
              <p:cNvPr id="35" name="Rectangle 25">
                <a:extLst>
                  <a:ext uri="{FF2B5EF4-FFF2-40B4-BE49-F238E27FC236}">
                    <a16:creationId xmlns:a16="http://schemas.microsoft.com/office/drawing/2014/main" id="{07300C2A-C6DF-05B0-E316-AA883738983C}"/>
                  </a:ext>
                </a:extLst>
              </p:cNvPr>
              <p:cNvSpPr/>
              <p:nvPr/>
            </p:nvSpPr>
            <p:spPr>
              <a:xfrm>
                <a:off x="3357554" y="3000378"/>
                <a:ext cx="1285884" cy="2539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  <a:endParaRPr 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Rectangle 35">
                <a:extLst>
                  <a:ext uri="{FF2B5EF4-FFF2-40B4-BE49-F238E27FC236}">
                    <a16:creationId xmlns:a16="http://schemas.microsoft.com/office/drawing/2014/main" id="{B6CB2135-F0E5-2A85-387D-7A4FED0D40EE}"/>
                  </a:ext>
                </a:extLst>
              </p:cNvPr>
              <p:cNvSpPr/>
              <p:nvPr/>
            </p:nvSpPr>
            <p:spPr>
              <a:xfrm>
                <a:off x="2807732" y="2910954"/>
                <a:ext cx="571504" cy="4385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3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</a:p>
            </p:txBody>
          </p:sp>
        </p:grpSp>
      </p:grpSp>
      <p:grpSp>
        <p:nvGrpSpPr>
          <p:cNvPr id="46" name="Group 44">
            <a:extLst>
              <a:ext uri="{FF2B5EF4-FFF2-40B4-BE49-F238E27FC236}">
                <a16:creationId xmlns:a16="http://schemas.microsoft.com/office/drawing/2014/main" id="{2CDF49F7-D9E1-CF98-FB23-55AB1F9CEE5F}"/>
              </a:ext>
            </a:extLst>
          </p:cNvPr>
          <p:cNvGrpSpPr/>
          <p:nvPr/>
        </p:nvGrpSpPr>
        <p:grpSpPr>
          <a:xfrm>
            <a:off x="1948928" y="4232589"/>
            <a:ext cx="5004218" cy="706617"/>
            <a:chOff x="1461290" y="3403040"/>
            <a:chExt cx="3753652" cy="529963"/>
          </a:xfrm>
        </p:grpSpPr>
        <p:sp>
          <p:nvSpPr>
            <p:cNvPr id="47" name="Rectangle 14">
              <a:extLst>
                <a:ext uri="{FF2B5EF4-FFF2-40B4-BE49-F238E27FC236}">
                  <a16:creationId xmlns:a16="http://schemas.microsoft.com/office/drawing/2014/main" id="{2F9AA7E2-B247-C72D-3B3C-1799B6F00696}"/>
                </a:ext>
              </a:extLst>
            </p:cNvPr>
            <p:cNvSpPr/>
            <p:nvPr/>
          </p:nvSpPr>
          <p:spPr>
            <a:xfrm>
              <a:off x="1461290" y="3403040"/>
              <a:ext cx="3753652" cy="529963"/>
            </a:xfrm>
            <a:prstGeom prst="rect">
              <a:avLst/>
            </a:prstGeom>
            <a:solidFill>
              <a:srgbClr val="6D90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48" name="Group 41">
              <a:extLst>
                <a:ext uri="{FF2B5EF4-FFF2-40B4-BE49-F238E27FC236}">
                  <a16:creationId xmlns:a16="http://schemas.microsoft.com/office/drawing/2014/main" id="{1E0CA453-45AD-542A-76E1-D185ABC67D68}"/>
                </a:ext>
              </a:extLst>
            </p:cNvPr>
            <p:cNvGrpSpPr/>
            <p:nvPr/>
          </p:nvGrpSpPr>
          <p:grpSpPr>
            <a:xfrm>
              <a:off x="3214678" y="3429006"/>
              <a:ext cx="1857388" cy="438581"/>
              <a:chOff x="3214678" y="3429006"/>
              <a:chExt cx="1857388" cy="438581"/>
            </a:xfrm>
          </p:grpSpPr>
          <p:sp>
            <p:nvSpPr>
              <p:cNvPr id="49" name="Rectangle 26">
                <a:extLst>
                  <a:ext uri="{FF2B5EF4-FFF2-40B4-BE49-F238E27FC236}">
                    <a16:creationId xmlns:a16="http://schemas.microsoft.com/office/drawing/2014/main" id="{D70D2145-6070-3E07-9580-327DA4761959}"/>
                  </a:ext>
                </a:extLst>
              </p:cNvPr>
              <p:cNvSpPr/>
              <p:nvPr/>
            </p:nvSpPr>
            <p:spPr>
              <a:xfrm>
                <a:off x="3786182" y="3571882"/>
                <a:ext cx="1285884" cy="2539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  <a:endParaRPr 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Rectangle 36">
                <a:extLst>
                  <a:ext uri="{FF2B5EF4-FFF2-40B4-BE49-F238E27FC236}">
                    <a16:creationId xmlns:a16="http://schemas.microsoft.com/office/drawing/2014/main" id="{3550034D-6068-0994-7DF1-53FA45D2FC5E}"/>
                  </a:ext>
                </a:extLst>
              </p:cNvPr>
              <p:cNvSpPr/>
              <p:nvPr/>
            </p:nvSpPr>
            <p:spPr>
              <a:xfrm>
                <a:off x="3214678" y="3429006"/>
                <a:ext cx="571504" cy="4385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3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04</a:t>
                </a:r>
              </a:p>
            </p:txBody>
          </p:sp>
        </p:grpSp>
      </p:grpSp>
      <p:grpSp>
        <p:nvGrpSpPr>
          <p:cNvPr id="53" name="Group 43">
            <a:extLst>
              <a:ext uri="{FF2B5EF4-FFF2-40B4-BE49-F238E27FC236}">
                <a16:creationId xmlns:a16="http://schemas.microsoft.com/office/drawing/2014/main" id="{AB5A9580-EF82-B12C-11E6-9A6B083E67A4}"/>
              </a:ext>
            </a:extLst>
          </p:cNvPr>
          <p:cNvGrpSpPr/>
          <p:nvPr/>
        </p:nvGrpSpPr>
        <p:grpSpPr>
          <a:xfrm>
            <a:off x="1948929" y="4936085"/>
            <a:ext cx="5670885" cy="706617"/>
            <a:chOff x="1461291" y="3930662"/>
            <a:chExt cx="4253717" cy="529963"/>
          </a:xfrm>
        </p:grpSpPr>
        <p:sp>
          <p:nvSpPr>
            <p:cNvPr id="54" name="Rectangle 16">
              <a:extLst>
                <a:ext uri="{FF2B5EF4-FFF2-40B4-BE49-F238E27FC236}">
                  <a16:creationId xmlns:a16="http://schemas.microsoft.com/office/drawing/2014/main" id="{C4B99981-D1DB-BC76-D04A-CA62E3F985A6}"/>
                </a:ext>
              </a:extLst>
            </p:cNvPr>
            <p:cNvSpPr/>
            <p:nvPr/>
          </p:nvSpPr>
          <p:spPr>
            <a:xfrm>
              <a:off x="1461291" y="3930662"/>
              <a:ext cx="4253717" cy="529963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55" name="Group 42">
              <a:extLst>
                <a:ext uri="{FF2B5EF4-FFF2-40B4-BE49-F238E27FC236}">
                  <a16:creationId xmlns:a16="http://schemas.microsoft.com/office/drawing/2014/main" id="{1BBDEDAA-F6ED-5AF8-E230-2A7E4CC9B726}"/>
                </a:ext>
              </a:extLst>
            </p:cNvPr>
            <p:cNvGrpSpPr/>
            <p:nvPr/>
          </p:nvGrpSpPr>
          <p:grpSpPr>
            <a:xfrm>
              <a:off x="3619390" y="3958918"/>
              <a:ext cx="1881304" cy="438581"/>
              <a:chOff x="3619390" y="3958918"/>
              <a:chExt cx="1881304" cy="438581"/>
            </a:xfrm>
          </p:grpSpPr>
          <p:sp>
            <p:nvSpPr>
              <p:cNvPr id="56" name="Rectangle 27">
                <a:extLst>
                  <a:ext uri="{FF2B5EF4-FFF2-40B4-BE49-F238E27FC236}">
                    <a16:creationId xmlns:a16="http://schemas.microsoft.com/office/drawing/2014/main" id="{4AB60359-73B6-322D-5EA3-303A848BE079}"/>
                  </a:ext>
                </a:extLst>
              </p:cNvPr>
              <p:cNvSpPr/>
              <p:nvPr/>
            </p:nvSpPr>
            <p:spPr>
              <a:xfrm>
                <a:off x="4214810" y="4071948"/>
                <a:ext cx="1285884" cy="2539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  <a:endParaRPr 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Rectangle 37">
                <a:extLst>
                  <a:ext uri="{FF2B5EF4-FFF2-40B4-BE49-F238E27FC236}">
                    <a16:creationId xmlns:a16="http://schemas.microsoft.com/office/drawing/2014/main" id="{14172A12-52B3-AA41-7F99-3963AFE7B520}"/>
                  </a:ext>
                </a:extLst>
              </p:cNvPr>
              <p:cNvSpPr/>
              <p:nvPr/>
            </p:nvSpPr>
            <p:spPr>
              <a:xfrm>
                <a:off x="3619390" y="3958918"/>
                <a:ext cx="571504" cy="4385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3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05</a:t>
                </a:r>
              </a:p>
            </p:txBody>
          </p:sp>
        </p:grpSp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id="{75A77102-A3DA-2903-5406-54465DE575F9}"/>
              </a:ext>
            </a:extLst>
          </p:cNvPr>
          <p:cNvSpPr txBox="1"/>
          <p:nvPr/>
        </p:nvSpPr>
        <p:spPr>
          <a:xfrm>
            <a:off x="5905524" y="2988544"/>
            <a:ext cx="6699080" cy="31200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BC0155DF-E5F2-B069-A88D-4885DB496737}"/>
              </a:ext>
            </a:extLst>
          </p:cNvPr>
          <p:cNvSpPr txBox="1"/>
          <p:nvPr/>
        </p:nvSpPr>
        <p:spPr>
          <a:xfrm>
            <a:off x="5392304" y="2143740"/>
            <a:ext cx="6699080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51PPT</a:t>
            </a: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模板网，幻灯片演示 模板及素材免费下载！</a:t>
            </a:r>
          </a:p>
          <a:p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51PPT</a:t>
            </a: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模板网 唯一访问网址：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www.51pp tmoban.com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6AADACA2-A0B8-5DDC-8383-70E2C0DAFE70}"/>
              </a:ext>
            </a:extLst>
          </p:cNvPr>
          <p:cNvSpPr txBox="1"/>
          <p:nvPr/>
        </p:nvSpPr>
        <p:spPr>
          <a:xfrm>
            <a:off x="6525449" y="3569419"/>
            <a:ext cx="4432789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24A5251C-538B-BB7E-4DE6-4A6131DEA6D6}"/>
              </a:ext>
            </a:extLst>
          </p:cNvPr>
          <p:cNvSpPr txBox="1"/>
          <p:nvPr/>
        </p:nvSpPr>
        <p:spPr>
          <a:xfrm>
            <a:off x="7159125" y="4269123"/>
            <a:ext cx="4121650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59ADF716-F96F-9E56-75BA-FBA8C36F9785}"/>
              </a:ext>
            </a:extLst>
          </p:cNvPr>
          <p:cNvSpPr txBox="1"/>
          <p:nvPr/>
        </p:nvSpPr>
        <p:spPr>
          <a:xfrm>
            <a:off x="7825869" y="5016346"/>
            <a:ext cx="3629077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72914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0B8B057C-66FF-A0B5-4CA5-4DD80A7ABEEC}"/>
              </a:ext>
            </a:extLst>
          </p:cNvPr>
          <p:cNvSpPr/>
          <p:nvPr/>
        </p:nvSpPr>
        <p:spPr>
          <a:xfrm>
            <a:off x="686002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939684C-01F9-4289-20D0-D1D5F346F889}"/>
              </a:ext>
            </a:extLst>
          </p:cNvPr>
          <p:cNvSpPr/>
          <p:nvPr/>
        </p:nvSpPr>
        <p:spPr>
          <a:xfrm>
            <a:off x="0" y="-2682"/>
            <a:ext cx="794984" cy="452051"/>
          </a:xfrm>
          <a:custGeom>
            <a:avLst/>
            <a:gdLst>
              <a:gd name="connsiteX0" fmla="*/ 0 w 1136650"/>
              <a:gd name="connsiteY0" fmla="*/ 0 h 646331"/>
              <a:gd name="connsiteX1" fmla="*/ 1015546 w 1136650"/>
              <a:gd name="connsiteY1" fmla="*/ 0 h 646331"/>
              <a:gd name="connsiteX2" fmla="*/ 1136650 w 1136650"/>
              <a:gd name="connsiteY2" fmla="*/ 282577 h 646331"/>
              <a:gd name="connsiteX3" fmla="*/ 946865 w 1136650"/>
              <a:gd name="connsiteY3" fmla="*/ 646331 h 646331"/>
              <a:gd name="connsiteX4" fmla="*/ 0 w 1136650"/>
              <a:gd name="connsiteY4" fmla="*/ 646331 h 646331"/>
              <a:gd name="connsiteX5" fmla="*/ 0 w 1136650"/>
              <a:gd name="connsiteY5" fmla="*/ 0 h 646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6650" h="646331">
                <a:moveTo>
                  <a:pt x="0" y="0"/>
                </a:moveTo>
                <a:lnTo>
                  <a:pt x="1015546" y="0"/>
                </a:lnTo>
                <a:lnTo>
                  <a:pt x="1136650" y="282577"/>
                </a:lnTo>
                <a:lnTo>
                  <a:pt x="946865" y="646331"/>
                </a:lnTo>
                <a:lnTo>
                  <a:pt x="0" y="646331"/>
                </a:lnTo>
                <a:lnTo>
                  <a:pt x="0" y="0"/>
                </a:lnTo>
                <a:close/>
              </a:path>
            </a:pathLst>
          </a:custGeom>
          <a:solidFill>
            <a:srgbClr val="83A1AB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C690561-99E0-9111-1B95-E35695062244}"/>
              </a:ext>
            </a:extLst>
          </p:cNvPr>
          <p:cNvSpPr txBox="1"/>
          <p:nvPr/>
        </p:nvSpPr>
        <p:spPr>
          <a:xfrm>
            <a:off x="1191726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/>
              <a:t>课题目的</a:t>
            </a: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5F5C27E3-FF40-0F42-7509-A2D0DC6F8FDE}"/>
              </a:ext>
            </a:extLst>
          </p:cNvPr>
          <p:cNvSpPr/>
          <p:nvPr/>
        </p:nvSpPr>
        <p:spPr>
          <a:xfrm>
            <a:off x="2723458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ADF1C647-A0F2-E3B2-CC26-85077D7DFCDB}"/>
              </a:ext>
            </a:extLst>
          </p:cNvPr>
          <p:cNvSpPr/>
          <p:nvPr/>
        </p:nvSpPr>
        <p:spPr>
          <a:xfrm>
            <a:off x="4760914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rgbClr val="83A1AB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D86F9D16-5E56-602F-E19C-294E24F3E6F3}"/>
              </a:ext>
            </a:extLst>
          </p:cNvPr>
          <p:cNvSpPr/>
          <p:nvPr/>
        </p:nvSpPr>
        <p:spPr>
          <a:xfrm>
            <a:off x="6798370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paper-and-pen-tools_38295">
            <a:extLst>
              <a:ext uri="{FF2B5EF4-FFF2-40B4-BE49-F238E27FC236}">
                <a16:creationId xmlns:a16="http://schemas.microsoft.com/office/drawing/2014/main" id="{1B256B84-29CA-3A54-85D2-CA2257CB7BAB}"/>
              </a:ext>
            </a:extLst>
          </p:cNvPr>
          <p:cNvSpPr/>
          <p:nvPr/>
        </p:nvSpPr>
        <p:spPr>
          <a:xfrm>
            <a:off x="240276" y="91177"/>
            <a:ext cx="274074" cy="270258"/>
          </a:xfrm>
          <a:custGeom>
            <a:avLst/>
            <a:gdLst>
              <a:gd name="T0" fmla="*/ 216 w 472"/>
              <a:gd name="T1" fmla="*/ 329 h 466"/>
              <a:gd name="T2" fmla="*/ 130 w 472"/>
              <a:gd name="T3" fmla="*/ 362 h 466"/>
              <a:gd name="T4" fmla="*/ 164 w 472"/>
              <a:gd name="T5" fmla="*/ 276 h 466"/>
              <a:gd name="T6" fmla="*/ 216 w 472"/>
              <a:gd name="T7" fmla="*/ 329 h 466"/>
              <a:gd name="T8" fmla="*/ 472 w 472"/>
              <a:gd name="T9" fmla="*/ 77 h 466"/>
              <a:gd name="T10" fmla="*/ 449 w 472"/>
              <a:gd name="T11" fmla="*/ 54 h 466"/>
              <a:gd name="T12" fmla="*/ 203 w 472"/>
              <a:gd name="T13" fmla="*/ 298 h 466"/>
              <a:gd name="T14" fmla="*/ 225 w 472"/>
              <a:gd name="T15" fmla="*/ 321 h 466"/>
              <a:gd name="T16" fmla="*/ 358 w 472"/>
              <a:gd name="T17" fmla="*/ 190 h 466"/>
              <a:gd name="T18" fmla="*/ 358 w 472"/>
              <a:gd name="T19" fmla="*/ 426 h 466"/>
              <a:gd name="T20" fmla="*/ 40 w 472"/>
              <a:gd name="T21" fmla="*/ 426 h 466"/>
              <a:gd name="T22" fmla="*/ 40 w 472"/>
              <a:gd name="T23" fmla="*/ 40 h 466"/>
              <a:gd name="T24" fmla="*/ 358 w 472"/>
              <a:gd name="T25" fmla="*/ 40 h 466"/>
              <a:gd name="T26" fmla="*/ 358 w 472"/>
              <a:gd name="T27" fmla="*/ 83 h 466"/>
              <a:gd name="T28" fmla="*/ 358 w 472"/>
              <a:gd name="T29" fmla="*/ 83 h 466"/>
              <a:gd name="T30" fmla="*/ 172 w 472"/>
              <a:gd name="T31" fmla="*/ 267 h 466"/>
              <a:gd name="T32" fmla="*/ 195 w 472"/>
              <a:gd name="T33" fmla="*/ 290 h 466"/>
              <a:gd name="T34" fmla="*/ 442 w 472"/>
              <a:gd name="T35" fmla="*/ 46 h 466"/>
              <a:gd name="T36" fmla="*/ 419 w 472"/>
              <a:gd name="T37" fmla="*/ 23 h 466"/>
              <a:gd name="T38" fmla="*/ 398 w 472"/>
              <a:gd name="T39" fmla="*/ 44 h 466"/>
              <a:gd name="T40" fmla="*/ 398 w 472"/>
              <a:gd name="T41" fmla="*/ 20 h 466"/>
              <a:gd name="T42" fmla="*/ 378 w 472"/>
              <a:gd name="T43" fmla="*/ 0 h 466"/>
              <a:gd name="T44" fmla="*/ 20 w 472"/>
              <a:gd name="T45" fmla="*/ 0 h 466"/>
              <a:gd name="T46" fmla="*/ 0 w 472"/>
              <a:gd name="T47" fmla="*/ 20 h 466"/>
              <a:gd name="T48" fmla="*/ 0 w 472"/>
              <a:gd name="T49" fmla="*/ 446 h 466"/>
              <a:gd name="T50" fmla="*/ 20 w 472"/>
              <a:gd name="T51" fmla="*/ 466 h 466"/>
              <a:gd name="T52" fmla="*/ 378 w 472"/>
              <a:gd name="T53" fmla="*/ 466 h 466"/>
              <a:gd name="T54" fmla="*/ 398 w 472"/>
              <a:gd name="T55" fmla="*/ 446 h 466"/>
              <a:gd name="T56" fmla="*/ 398 w 472"/>
              <a:gd name="T57" fmla="*/ 155 h 466"/>
              <a:gd name="T58" fmla="*/ 393 w 472"/>
              <a:gd name="T59" fmla="*/ 155 h 466"/>
              <a:gd name="T60" fmla="*/ 472 w 472"/>
              <a:gd name="T61" fmla="*/ 77 h 466"/>
              <a:gd name="T62" fmla="*/ 96 w 472"/>
              <a:gd name="T63" fmla="*/ 111 h 466"/>
              <a:gd name="T64" fmla="*/ 289 w 472"/>
              <a:gd name="T65" fmla="*/ 111 h 466"/>
              <a:gd name="T66" fmla="*/ 302 w 472"/>
              <a:gd name="T67" fmla="*/ 97 h 466"/>
              <a:gd name="T68" fmla="*/ 289 w 472"/>
              <a:gd name="T69" fmla="*/ 84 h 466"/>
              <a:gd name="T70" fmla="*/ 96 w 472"/>
              <a:gd name="T71" fmla="*/ 84 h 466"/>
              <a:gd name="T72" fmla="*/ 82 w 472"/>
              <a:gd name="T73" fmla="*/ 97 h 466"/>
              <a:gd name="T74" fmla="*/ 96 w 472"/>
              <a:gd name="T75" fmla="*/ 111 h 466"/>
              <a:gd name="T76" fmla="*/ 96 w 472"/>
              <a:gd name="T77" fmla="*/ 186 h 466"/>
              <a:gd name="T78" fmla="*/ 209 w 472"/>
              <a:gd name="T79" fmla="*/ 186 h 466"/>
              <a:gd name="T80" fmla="*/ 222 w 472"/>
              <a:gd name="T81" fmla="*/ 173 h 466"/>
              <a:gd name="T82" fmla="*/ 209 w 472"/>
              <a:gd name="T83" fmla="*/ 160 h 466"/>
              <a:gd name="T84" fmla="*/ 96 w 472"/>
              <a:gd name="T85" fmla="*/ 160 h 466"/>
              <a:gd name="T86" fmla="*/ 82 w 472"/>
              <a:gd name="T87" fmla="*/ 173 h 466"/>
              <a:gd name="T88" fmla="*/ 96 w 472"/>
              <a:gd name="T89" fmla="*/ 186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72" h="466">
                <a:moveTo>
                  <a:pt x="216" y="329"/>
                </a:moveTo>
                <a:lnTo>
                  <a:pt x="130" y="362"/>
                </a:lnTo>
                <a:lnTo>
                  <a:pt x="164" y="276"/>
                </a:lnTo>
                <a:lnTo>
                  <a:pt x="216" y="329"/>
                </a:lnTo>
                <a:close/>
                <a:moveTo>
                  <a:pt x="472" y="77"/>
                </a:moveTo>
                <a:lnTo>
                  <a:pt x="449" y="54"/>
                </a:lnTo>
                <a:lnTo>
                  <a:pt x="203" y="298"/>
                </a:lnTo>
                <a:lnTo>
                  <a:pt x="225" y="321"/>
                </a:lnTo>
                <a:lnTo>
                  <a:pt x="358" y="190"/>
                </a:lnTo>
                <a:lnTo>
                  <a:pt x="358" y="426"/>
                </a:lnTo>
                <a:lnTo>
                  <a:pt x="40" y="426"/>
                </a:lnTo>
                <a:lnTo>
                  <a:pt x="40" y="40"/>
                </a:lnTo>
                <a:lnTo>
                  <a:pt x="358" y="40"/>
                </a:lnTo>
                <a:lnTo>
                  <a:pt x="358" y="83"/>
                </a:lnTo>
                <a:lnTo>
                  <a:pt x="358" y="83"/>
                </a:lnTo>
                <a:lnTo>
                  <a:pt x="172" y="267"/>
                </a:lnTo>
                <a:lnTo>
                  <a:pt x="195" y="290"/>
                </a:lnTo>
                <a:lnTo>
                  <a:pt x="442" y="46"/>
                </a:lnTo>
                <a:lnTo>
                  <a:pt x="419" y="23"/>
                </a:lnTo>
                <a:lnTo>
                  <a:pt x="398" y="44"/>
                </a:lnTo>
                <a:lnTo>
                  <a:pt x="398" y="20"/>
                </a:lnTo>
                <a:cubicBezTo>
                  <a:pt x="398" y="9"/>
                  <a:pt x="389" y="0"/>
                  <a:pt x="378" y="0"/>
                </a:cubicBez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446"/>
                </a:lnTo>
                <a:cubicBezTo>
                  <a:pt x="0" y="457"/>
                  <a:pt x="9" y="466"/>
                  <a:pt x="20" y="466"/>
                </a:cubicBezTo>
                <a:lnTo>
                  <a:pt x="378" y="466"/>
                </a:lnTo>
                <a:cubicBezTo>
                  <a:pt x="389" y="466"/>
                  <a:pt x="398" y="457"/>
                  <a:pt x="398" y="446"/>
                </a:cubicBezTo>
                <a:lnTo>
                  <a:pt x="398" y="155"/>
                </a:lnTo>
                <a:lnTo>
                  <a:pt x="393" y="155"/>
                </a:lnTo>
                <a:lnTo>
                  <a:pt x="472" y="77"/>
                </a:lnTo>
                <a:close/>
                <a:moveTo>
                  <a:pt x="96" y="111"/>
                </a:moveTo>
                <a:lnTo>
                  <a:pt x="289" y="111"/>
                </a:lnTo>
                <a:cubicBezTo>
                  <a:pt x="296" y="111"/>
                  <a:pt x="302" y="105"/>
                  <a:pt x="302" y="97"/>
                </a:cubicBezTo>
                <a:cubicBezTo>
                  <a:pt x="302" y="90"/>
                  <a:pt x="296" y="84"/>
                  <a:pt x="289" y="84"/>
                </a:cubicBezTo>
                <a:lnTo>
                  <a:pt x="96" y="84"/>
                </a:lnTo>
                <a:cubicBezTo>
                  <a:pt x="88" y="84"/>
                  <a:pt x="82" y="90"/>
                  <a:pt x="82" y="97"/>
                </a:cubicBezTo>
                <a:cubicBezTo>
                  <a:pt x="82" y="105"/>
                  <a:pt x="88" y="111"/>
                  <a:pt x="96" y="111"/>
                </a:cubicBezTo>
                <a:close/>
                <a:moveTo>
                  <a:pt x="96" y="186"/>
                </a:moveTo>
                <a:lnTo>
                  <a:pt x="209" y="186"/>
                </a:lnTo>
                <a:cubicBezTo>
                  <a:pt x="216" y="186"/>
                  <a:pt x="222" y="180"/>
                  <a:pt x="222" y="173"/>
                </a:cubicBezTo>
                <a:cubicBezTo>
                  <a:pt x="222" y="166"/>
                  <a:pt x="216" y="160"/>
                  <a:pt x="209" y="160"/>
                </a:cubicBezTo>
                <a:lnTo>
                  <a:pt x="96" y="160"/>
                </a:lnTo>
                <a:cubicBezTo>
                  <a:pt x="88" y="160"/>
                  <a:pt x="82" y="166"/>
                  <a:pt x="82" y="173"/>
                </a:cubicBezTo>
                <a:cubicBezTo>
                  <a:pt x="82" y="180"/>
                  <a:pt x="88" y="186"/>
                  <a:pt x="96" y="1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7DA5FDD-F4FD-B9F6-9CD7-E495CCC5673C}"/>
              </a:ext>
            </a:extLst>
          </p:cNvPr>
          <p:cNvSpPr txBox="1"/>
          <p:nvPr/>
        </p:nvSpPr>
        <p:spPr>
          <a:xfrm>
            <a:off x="3264244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/>
              <a:t>进展成果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85FC7510-369B-0B06-7D5C-C850AB76394B}"/>
              </a:ext>
            </a:extLst>
          </p:cNvPr>
          <p:cNvSpPr txBox="1"/>
          <p:nvPr/>
        </p:nvSpPr>
        <p:spPr>
          <a:xfrm>
            <a:off x="5328136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存在问题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2FB45E23-99CE-A6A7-3FDC-073014BE8D66}"/>
              </a:ext>
            </a:extLst>
          </p:cNvPr>
          <p:cNvSpPr txBox="1"/>
          <p:nvPr/>
        </p:nvSpPr>
        <p:spPr>
          <a:xfrm>
            <a:off x="7392028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设想结果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261B798-F442-0D0E-98CC-D2C070E1BC51}"/>
              </a:ext>
            </a:extLst>
          </p:cNvPr>
          <p:cNvGrpSpPr/>
          <p:nvPr/>
        </p:nvGrpSpPr>
        <p:grpSpPr>
          <a:xfrm>
            <a:off x="3295650" y="1587274"/>
            <a:ext cx="5600700" cy="3718378"/>
            <a:chOff x="3072868" y="1624341"/>
            <a:chExt cx="5968998" cy="3962896"/>
          </a:xfrm>
        </p:grpSpPr>
        <p:sp>
          <p:nvSpPr>
            <p:cNvPr id="3" name="Arc 1">
              <a:extLst>
                <a:ext uri="{FF2B5EF4-FFF2-40B4-BE49-F238E27FC236}">
                  <a16:creationId xmlns:a16="http://schemas.microsoft.com/office/drawing/2014/main" id="{0C9AE281-3FF8-69C1-9F53-EAE23F62893B}"/>
                </a:ext>
              </a:extLst>
            </p:cNvPr>
            <p:cNvSpPr/>
            <p:nvPr/>
          </p:nvSpPr>
          <p:spPr>
            <a:xfrm>
              <a:off x="4081640" y="1624341"/>
              <a:ext cx="3962896" cy="3962896"/>
            </a:xfrm>
            <a:prstGeom prst="arc">
              <a:avLst>
                <a:gd name="adj1" fmla="val 12272767"/>
                <a:gd name="adj2" fmla="val 20003823"/>
              </a:avLst>
            </a:pr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  <a:prstDash val="dash"/>
              <a:headEnd type="none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" name="Oval 2">
              <a:extLst>
                <a:ext uri="{FF2B5EF4-FFF2-40B4-BE49-F238E27FC236}">
                  <a16:creationId xmlns:a16="http://schemas.microsoft.com/office/drawing/2014/main" id="{F8C79472-5A52-3504-2073-608E5CD4148F}"/>
                </a:ext>
              </a:extLst>
            </p:cNvPr>
            <p:cNvSpPr/>
            <p:nvPr/>
          </p:nvSpPr>
          <p:spPr>
            <a:xfrm>
              <a:off x="3072868" y="2672916"/>
              <a:ext cx="1865746" cy="1865746"/>
            </a:xfrm>
            <a:prstGeom prst="ellipse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Oval 3">
              <a:extLst>
                <a:ext uri="{FF2B5EF4-FFF2-40B4-BE49-F238E27FC236}">
                  <a16:creationId xmlns:a16="http://schemas.microsoft.com/office/drawing/2014/main" id="{076A4F78-0178-1831-0303-ABAD852422D2}"/>
                </a:ext>
              </a:extLst>
            </p:cNvPr>
            <p:cNvSpPr/>
            <p:nvPr/>
          </p:nvSpPr>
          <p:spPr>
            <a:xfrm>
              <a:off x="7176120" y="2672916"/>
              <a:ext cx="1865746" cy="1865746"/>
            </a:xfrm>
            <a:prstGeom prst="ellipse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Arc 4">
              <a:extLst>
                <a:ext uri="{FF2B5EF4-FFF2-40B4-BE49-F238E27FC236}">
                  <a16:creationId xmlns:a16="http://schemas.microsoft.com/office/drawing/2014/main" id="{A1AEF86D-829B-8A0B-5178-ADFF0A7F672C}"/>
                </a:ext>
              </a:extLst>
            </p:cNvPr>
            <p:cNvSpPr/>
            <p:nvPr/>
          </p:nvSpPr>
          <p:spPr>
            <a:xfrm>
              <a:off x="4081640" y="1624341"/>
              <a:ext cx="3962896" cy="3962896"/>
            </a:xfrm>
            <a:prstGeom prst="arc">
              <a:avLst>
                <a:gd name="adj1" fmla="val 1657893"/>
                <a:gd name="adj2" fmla="val 9194934"/>
              </a:avLst>
            </a:pr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  <a:prstDash val="dash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" name="TextBox 7">
              <a:extLst>
                <a:ext uri="{FF2B5EF4-FFF2-40B4-BE49-F238E27FC236}">
                  <a16:creationId xmlns:a16="http://schemas.microsoft.com/office/drawing/2014/main" id="{15D44629-733B-430C-F5E1-9D0B50AE927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853413" y="4290969"/>
              <a:ext cx="2419350" cy="1113600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prstTxWarp prst="textArchDown">
                <a:avLst/>
              </a:prstTxWarp>
              <a:normAutofit/>
              <a:sp3d contourW="12700"/>
            </a:bodyPr>
            <a:lstStyle/>
            <a:p>
              <a:pPr algn="ctr" latinLnBrk="0">
                <a:buClr>
                  <a:prstClr val="white"/>
                </a:buClr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969E0AB5-BFF4-5CC9-1F9A-E450D14AC30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853413" y="1902567"/>
              <a:ext cx="2419350" cy="1536516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prstTxWarp prst="textArchUp">
                <a:avLst/>
              </a:prstTxWarp>
              <a:normAutofit/>
              <a:sp3d contourW="12700"/>
            </a:bodyPr>
            <a:lstStyle/>
            <a:p>
              <a:pPr algn="ctr" latinLnBrk="0">
                <a:buClr>
                  <a:prstClr val="white"/>
                </a:buClr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5E3F81A-5E34-DE59-5646-3E7CDADB2990}"/>
              </a:ext>
            </a:extLst>
          </p:cNvPr>
          <p:cNvGrpSpPr/>
          <p:nvPr/>
        </p:nvGrpSpPr>
        <p:grpSpPr>
          <a:xfrm>
            <a:off x="1374011" y="1535659"/>
            <a:ext cx="2698894" cy="798380"/>
            <a:chOff x="444500" y="1886576"/>
            <a:chExt cx="2698894" cy="798380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C341555-B137-5C77-8AD4-2DD8CEBA17A8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B5C550E-5F6D-9E8F-6D10-0C785D8CE88F}"/>
                </a:ext>
              </a:extLst>
            </p:cNvPr>
            <p:cNvSpPr txBox="1"/>
            <p:nvPr/>
          </p:nvSpPr>
          <p:spPr>
            <a:xfrm>
              <a:off x="1124093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F85E8A2-A727-6A8B-2602-86AF2E6B843E}"/>
              </a:ext>
            </a:extLst>
          </p:cNvPr>
          <p:cNvGrpSpPr/>
          <p:nvPr/>
        </p:nvGrpSpPr>
        <p:grpSpPr>
          <a:xfrm>
            <a:off x="8145814" y="1539036"/>
            <a:ext cx="3007961" cy="1025109"/>
            <a:chOff x="436522" y="1886576"/>
            <a:chExt cx="3007961" cy="1025109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4FAB92A-B1C8-4B4A-B468-23A266B36FA6}"/>
                </a:ext>
              </a:extLst>
            </p:cNvPr>
            <p:cNvSpPr txBox="1"/>
            <p:nvPr/>
          </p:nvSpPr>
          <p:spPr>
            <a:xfrm>
              <a:off x="444500" y="2152503"/>
              <a:ext cx="2999983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模板网，幻灯片演示 模板及素材免费下载！</a:t>
              </a:r>
            </a:p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 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唯一访问网址：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endParaRPr>
            </a:p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7A1275A-624B-044B-B5DB-DDDAD375D2EF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6495774-1D44-7B99-32F2-1F6DF2A57D02}"/>
              </a:ext>
            </a:extLst>
          </p:cNvPr>
          <p:cNvGrpSpPr/>
          <p:nvPr/>
        </p:nvGrpSpPr>
        <p:grpSpPr>
          <a:xfrm>
            <a:off x="1374011" y="4568690"/>
            <a:ext cx="2698894" cy="798380"/>
            <a:chOff x="444500" y="1886576"/>
            <a:chExt cx="2698894" cy="798380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7AFCDB5-C58B-9F35-968F-CDDE013A7012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6BEE3F9-BB38-152D-3BB8-AF7B32B368DD}"/>
                </a:ext>
              </a:extLst>
            </p:cNvPr>
            <p:cNvSpPr txBox="1"/>
            <p:nvPr/>
          </p:nvSpPr>
          <p:spPr>
            <a:xfrm>
              <a:off x="1124093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19C30190-8A0E-E8C9-73D8-D3F7FF3A580F}"/>
              </a:ext>
            </a:extLst>
          </p:cNvPr>
          <p:cNvGrpSpPr/>
          <p:nvPr/>
        </p:nvGrpSpPr>
        <p:grpSpPr>
          <a:xfrm>
            <a:off x="8145814" y="4572067"/>
            <a:ext cx="2690889" cy="798380"/>
            <a:chOff x="436522" y="1886576"/>
            <a:chExt cx="2690889" cy="798380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4F31F9E-7B11-2EEC-22F6-F13199B7F856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CC098D7-7F47-6CCB-705A-D1283BDBD013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58862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0B8B057C-66FF-A0B5-4CA5-4DD80A7ABEEC}"/>
              </a:ext>
            </a:extLst>
          </p:cNvPr>
          <p:cNvSpPr/>
          <p:nvPr/>
        </p:nvSpPr>
        <p:spPr>
          <a:xfrm>
            <a:off x="686002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939684C-01F9-4289-20D0-D1D5F346F889}"/>
              </a:ext>
            </a:extLst>
          </p:cNvPr>
          <p:cNvSpPr/>
          <p:nvPr/>
        </p:nvSpPr>
        <p:spPr>
          <a:xfrm>
            <a:off x="0" y="-2682"/>
            <a:ext cx="794984" cy="452051"/>
          </a:xfrm>
          <a:custGeom>
            <a:avLst/>
            <a:gdLst>
              <a:gd name="connsiteX0" fmla="*/ 0 w 1136650"/>
              <a:gd name="connsiteY0" fmla="*/ 0 h 646331"/>
              <a:gd name="connsiteX1" fmla="*/ 1015546 w 1136650"/>
              <a:gd name="connsiteY1" fmla="*/ 0 h 646331"/>
              <a:gd name="connsiteX2" fmla="*/ 1136650 w 1136650"/>
              <a:gd name="connsiteY2" fmla="*/ 282577 h 646331"/>
              <a:gd name="connsiteX3" fmla="*/ 946865 w 1136650"/>
              <a:gd name="connsiteY3" fmla="*/ 646331 h 646331"/>
              <a:gd name="connsiteX4" fmla="*/ 0 w 1136650"/>
              <a:gd name="connsiteY4" fmla="*/ 646331 h 646331"/>
              <a:gd name="connsiteX5" fmla="*/ 0 w 1136650"/>
              <a:gd name="connsiteY5" fmla="*/ 0 h 646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6650" h="646331">
                <a:moveTo>
                  <a:pt x="0" y="0"/>
                </a:moveTo>
                <a:lnTo>
                  <a:pt x="1015546" y="0"/>
                </a:lnTo>
                <a:lnTo>
                  <a:pt x="1136650" y="282577"/>
                </a:lnTo>
                <a:lnTo>
                  <a:pt x="946865" y="646331"/>
                </a:lnTo>
                <a:lnTo>
                  <a:pt x="0" y="646331"/>
                </a:lnTo>
                <a:lnTo>
                  <a:pt x="0" y="0"/>
                </a:lnTo>
                <a:close/>
              </a:path>
            </a:pathLst>
          </a:custGeom>
          <a:solidFill>
            <a:srgbClr val="83A1AB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C690561-99E0-9111-1B95-E35695062244}"/>
              </a:ext>
            </a:extLst>
          </p:cNvPr>
          <p:cNvSpPr txBox="1"/>
          <p:nvPr/>
        </p:nvSpPr>
        <p:spPr>
          <a:xfrm>
            <a:off x="1191726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/>
              <a:t>课题目的</a:t>
            </a: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5F5C27E3-FF40-0F42-7509-A2D0DC6F8FDE}"/>
              </a:ext>
            </a:extLst>
          </p:cNvPr>
          <p:cNvSpPr/>
          <p:nvPr/>
        </p:nvSpPr>
        <p:spPr>
          <a:xfrm>
            <a:off x="2723458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ADF1C647-A0F2-E3B2-CC26-85077D7DFCDB}"/>
              </a:ext>
            </a:extLst>
          </p:cNvPr>
          <p:cNvSpPr/>
          <p:nvPr/>
        </p:nvSpPr>
        <p:spPr>
          <a:xfrm>
            <a:off x="4760914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rgbClr val="83A1AB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D86F9D16-5E56-602F-E19C-294E24F3E6F3}"/>
              </a:ext>
            </a:extLst>
          </p:cNvPr>
          <p:cNvSpPr/>
          <p:nvPr/>
        </p:nvSpPr>
        <p:spPr>
          <a:xfrm>
            <a:off x="6798370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paper-and-pen-tools_38295">
            <a:extLst>
              <a:ext uri="{FF2B5EF4-FFF2-40B4-BE49-F238E27FC236}">
                <a16:creationId xmlns:a16="http://schemas.microsoft.com/office/drawing/2014/main" id="{1B256B84-29CA-3A54-85D2-CA2257CB7BAB}"/>
              </a:ext>
            </a:extLst>
          </p:cNvPr>
          <p:cNvSpPr/>
          <p:nvPr/>
        </p:nvSpPr>
        <p:spPr>
          <a:xfrm>
            <a:off x="240276" y="91177"/>
            <a:ext cx="274074" cy="270258"/>
          </a:xfrm>
          <a:custGeom>
            <a:avLst/>
            <a:gdLst>
              <a:gd name="T0" fmla="*/ 216 w 472"/>
              <a:gd name="T1" fmla="*/ 329 h 466"/>
              <a:gd name="T2" fmla="*/ 130 w 472"/>
              <a:gd name="T3" fmla="*/ 362 h 466"/>
              <a:gd name="T4" fmla="*/ 164 w 472"/>
              <a:gd name="T5" fmla="*/ 276 h 466"/>
              <a:gd name="T6" fmla="*/ 216 w 472"/>
              <a:gd name="T7" fmla="*/ 329 h 466"/>
              <a:gd name="T8" fmla="*/ 472 w 472"/>
              <a:gd name="T9" fmla="*/ 77 h 466"/>
              <a:gd name="T10" fmla="*/ 449 w 472"/>
              <a:gd name="T11" fmla="*/ 54 h 466"/>
              <a:gd name="T12" fmla="*/ 203 w 472"/>
              <a:gd name="T13" fmla="*/ 298 h 466"/>
              <a:gd name="T14" fmla="*/ 225 w 472"/>
              <a:gd name="T15" fmla="*/ 321 h 466"/>
              <a:gd name="T16" fmla="*/ 358 w 472"/>
              <a:gd name="T17" fmla="*/ 190 h 466"/>
              <a:gd name="T18" fmla="*/ 358 w 472"/>
              <a:gd name="T19" fmla="*/ 426 h 466"/>
              <a:gd name="T20" fmla="*/ 40 w 472"/>
              <a:gd name="T21" fmla="*/ 426 h 466"/>
              <a:gd name="T22" fmla="*/ 40 w 472"/>
              <a:gd name="T23" fmla="*/ 40 h 466"/>
              <a:gd name="T24" fmla="*/ 358 w 472"/>
              <a:gd name="T25" fmla="*/ 40 h 466"/>
              <a:gd name="T26" fmla="*/ 358 w 472"/>
              <a:gd name="T27" fmla="*/ 83 h 466"/>
              <a:gd name="T28" fmla="*/ 358 w 472"/>
              <a:gd name="T29" fmla="*/ 83 h 466"/>
              <a:gd name="T30" fmla="*/ 172 w 472"/>
              <a:gd name="T31" fmla="*/ 267 h 466"/>
              <a:gd name="T32" fmla="*/ 195 w 472"/>
              <a:gd name="T33" fmla="*/ 290 h 466"/>
              <a:gd name="T34" fmla="*/ 442 w 472"/>
              <a:gd name="T35" fmla="*/ 46 h 466"/>
              <a:gd name="T36" fmla="*/ 419 w 472"/>
              <a:gd name="T37" fmla="*/ 23 h 466"/>
              <a:gd name="T38" fmla="*/ 398 w 472"/>
              <a:gd name="T39" fmla="*/ 44 h 466"/>
              <a:gd name="T40" fmla="*/ 398 w 472"/>
              <a:gd name="T41" fmla="*/ 20 h 466"/>
              <a:gd name="T42" fmla="*/ 378 w 472"/>
              <a:gd name="T43" fmla="*/ 0 h 466"/>
              <a:gd name="T44" fmla="*/ 20 w 472"/>
              <a:gd name="T45" fmla="*/ 0 h 466"/>
              <a:gd name="T46" fmla="*/ 0 w 472"/>
              <a:gd name="T47" fmla="*/ 20 h 466"/>
              <a:gd name="T48" fmla="*/ 0 w 472"/>
              <a:gd name="T49" fmla="*/ 446 h 466"/>
              <a:gd name="T50" fmla="*/ 20 w 472"/>
              <a:gd name="T51" fmla="*/ 466 h 466"/>
              <a:gd name="T52" fmla="*/ 378 w 472"/>
              <a:gd name="T53" fmla="*/ 466 h 466"/>
              <a:gd name="T54" fmla="*/ 398 w 472"/>
              <a:gd name="T55" fmla="*/ 446 h 466"/>
              <a:gd name="T56" fmla="*/ 398 w 472"/>
              <a:gd name="T57" fmla="*/ 155 h 466"/>
              <a:gd name="T58" fmla="*/ 393 w 472"/>
              <a:gd name="T59" fmla="*/ 155 h 466"/>
              <a:gd name="T60" fmla="*/ 472 w 472"/>
              <a:gd name="T61" fmla="*/ 77 h 466"/>
              <a:gd name="T62" fmla="*/ 96 w 472"/>
              <a:gd name="T63" fmla="*/ 111 h 466"/>
              <a:gd name="T64" fmla="*/ 289 w 472"/>
              <a:gd name="T65" fmla="*/ 111 h 466"/>
              <a:gd name="T66" fmla="*/ 302 w 472"/>
              <a:gd name="T67" fmla="*/ 97 h 466"/>
              <a:gd name="T68" fmla="*/ 289 w 472"/>
              <a:gd name="T69" fmla="*/ 84 h 466"/>
              <a:gd name="T70" fmla="*/ 96 w 472"/>
              <a:gd name="T71" fmla="*/ 84 h 466"/>
              <a:gd name="T72" fmla="*/ 82 w 472"/>
              <a:gd name="T73" fmla="*/ 97 h 466"/>
              <a:gd name="T74" fmla="*/ 96 w 472"/>
              <a:gd name="T75" fmla="*/ 111 h 466"/>
              <a:gd name="T76" fmla="*/ 96 w 472"/>
              <a:gd name="T77" fmla="*/ 186 h 466"/>
              <a:gd name="T78" fmla="*/ 209 w 472"/>
              <a:gd name="T79" fmla="*/ 186 h 466"/>
              <a:gd name="T80" fmla="*/ 222 w 472"/>
              <a:gd name="T81" fmla="*/ 173 h 466"/>
              <a:gd name="T82" fmla="*/ 209 w 472"/>
              <a:gd name="T83" fmla="*/ 160 h 466"/>
              <a:gd name="T84" fmla="*/ 96 w 472"/>
              <a:gd name="T85" fmla="*/ 160 h 466"/>
              <a:gd name="T86" fmla="*/ 82 w 472"/>
              <a:gd name="T87" fmla="*/ 173 h 466"/>
              <a:gd name="T88" fmla="*/ 96 w 472"/>
              <a:gd name="T89" fmla="*/ 186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72" h="466">
                <a:moveTo>
                  <a:pt x="216" y="329"/>
                </a:moveTo>
                <a:lnTo>
                  <a:pt x="130" y="362"/>
                </a:lnTo>
                <a:lnTo>
                  <a:pt x="164" y="276"/>
                </a:lnTo>
                <a:lnTo>
                  <a:pt x="216" y="329"/>
                </a:lnTo>
                <a:close/>
                <a:moveTo>
                  <a:pt x="472" y="77"/>
                </a:moveTo>
                <a:lnTo>
                  <a:pt x="449" y="54"/>
                </a:lnTo>
                <a:lnTo>
                  <a:pt x="203" y="298"/>
                </a:lnTo>
                <a:lnTo>
                  <a:pt x="225" y="321"/>
                </a:lnTo>
                <a:lnTo>
                  <a:pt x="358" y="190"/>
                </a:lnTo>
                <a:lnTo>
                  <a:pt x="358" y="426"/>
                </a:lnTo>
                <a:lnTo>
                  <a:pt x="40" y="426"/>
                </a:lnTo>
                <a:lnTo>
                  <a:pt x="40" y="40"/>
                </a:lnTo>
                <a:lnTo>
                  <a:pt x="358" y="40"/>
                </a:lnTo>
                <a:lnTo>
                  <a:pt x="358" y="83"/>
                </a:lnTo>
                <a:lnTo>
                  <a:pt x="358" y="83"/>
                </a:lnTo>
                <a:lnTo>
                  <a:pt x="172" y="267"/>
                </a:lnTo>
                <a:lnTo>
                  <a:pt x="195" y="290"/>
                </a:lnTo>
                <a:lnTo>
                  <a:pt x="442" y="46"/>
                </a:lnTo>
                <a:lnTo>
                  <a:pt x="419" y="23"/>
                </a:lnTo>
                <a:lnTo>
                  <a:pt x="398" y="44"/>
                </a:lnTo>
                <a:lnTo>
                  <a:pt x="398" y="20"/>
                </a:lnTo>
                <a:cubicBezTo>
                  <a:pt x="398" y="9"/>
                  <a:pt x="389" y="0"/>
                  <a:pt x="378" y="0"/>
                </a:cubicBez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446"/>
                </a:lnTo>
                <a:cubicBezTo>
                  <a:pt x="0" y="457"/>
                  <a:pt x="9" y="466"/>
                  <a:pt x="20" y="466"/>
                </a:cubicBezTo>
                <a:lnTo>
                  <a:pt x="378" y="466"/>
                </a:lnTo>
                <a:cubicBezTo>
                  <a:pt x="389" y="466"/>
                  <a:pt x="398" y="457"/>
                  <a:pt x="398" y="446"/>
                </a:cubicBezTo>
                <a:lnTo>
                  <a:pt x="398" y="155"/>
                </a:lnTo>
                <a:lnTo>
                  <a:pt x="393" y="155"/>
                </a:lnTo>
                <a:lnTo>
                  <a:pt x="472" y="77"/>
                </a:lnTo>
                <a:close/>
                <a:moveTo>
                  <a:pt x="96" y="111"/>
                </a:moveTo>
                <a:lnTo>
                  <a:pt x="289" y="111"/>
                </a:lnTo>
                <a:cubicBezTo>
                  <a:pt x="296" y="111"/>
                  <a:pt x="302" y="105"/>
                  <a:pt x="302" y="97"/>
                </a:cubicBezTo>
                <a:cubicBezTo>
                  <a:pt x="302" y="90"/>
                  <a:pt x="296" y="84"/>
                  <a:pt x="289" y="84"/>
                </a:cubicBezTo>
                <a:lnTo>
                  <a:pt x="96" y="84"/>
                </a:lnTo>
                <a:cubicBezTo>
                  <a:pt x="88" y="84"/>
                  <a:pt x="82" y="90"/>
                  <a:pt x="82" y="97"/>
                </a:cubicBezTo>
                <a:cubicBezTo>
                  <a:pt x="82" y="105"/>
                  <a:pt x="88" y="111"/>
                  <a:pt x="96" y="111"/>
                </a:cubicBezTo>
                <a:close/>
                <a:moveTo>
                  <a:pt x="96" y="186"/>
                </a:moveTo>
                <a:lnTo>
                  <a:pt x="209" y="186"/>
                </a:lnTo>
                <a:cubicBezTo>
                  <a:pt x="216" y="186"/>
                  <a:pt x="222" y="180"/>
                  <a:pt x="222" y="173"/>
                </a:cubicBezTo>
                <a:cubicBezTo>
                  <a:pt x="222" y="166"/>
                  <a:pt x="216" y="160"/>
                  <a:pt x="209" y="160"/>
                </a:cubicBezTo>
                <a:lnTo>
                  <a:pt x="96" y="160"/>
                </a:lnTo>
                <a:cubicBezTo>
                  <a:pt x="88" y="160"/>
                  <a:pt x="82" y="166"/>
                  <a:pt x="82" y="173"/>
                </a:cubicBezTo>
                <a:cubicBezTo>
                  <a:pt x="82" y="180"/>
                  <a:pt x="88" y="186"/>
                  <a:pt x="96" y="1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7DA5FDD-F4FD-B9F6-9CD7-E495CCC5673C}"/>
              </a:ext>
            </a:extLst>
          </p:cNvPr>
          <p:cNvSpPr txBox="1"/>
          <p:nvPr/>
        </p:nvSpPr>
        <p:spPr>
          <a:xfrm>
            <a:off x="3264244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/>
              <a:t>进展成果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85FC7510-369B-0B06-7D5C-C850AB76394B}"/>
              </a:ext>
            </a:extLst>
          </p:cNvPr>
          <p:cNvSpPr txBox="1"/>
          <p:nvPr/>
        </p:nvSpPr>
        <p:spPr>
          <a:xfrm>
            <a:off x="5328136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存在问题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2FB45E23-99CE-A6A7-3FDC-073014BE8D66}"/>
              </a:ext>
            </a:extLst>
          </p:cNvPr>
          <p:cNvSpPr txBox="1"/>
          <p:nvPr/>
        </p:nvSpPr>
        <p:spPr>
          <a:xfrm>
            <a:off x="7392028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设想结果</a:t>
            </a:r>
          </a:p>
        </p:txBody>
      </p:sp>
      <p:sp>
        <p:nvSpPr>
          <p:cNvPr id="3" name="Arc 3">
            <a:extLst>
              <a:ext uri="{FF2B5EF4-FFF2-40B4-BE49-F238E27FC236}">
                <a16:creationId xmlns:a16="http://schemas.microsoft.com/office/drawing/2014/main" id="{993B1962-56E4-91FE-93B8-D8A8C0D2C314}"/>
              </a:ext>
            </a:extLst>
          </p:cNvPr>
          <p:cNvSpPr/>
          <p:nvPr/>
        </p:nvSpPr>
        <p:spPr>
          <a:xfrm>
            <a:off x="911226" y="1539994"/>
            <a:ext cx="1953051" cy="1953307"/>
          </a:xfrm>
          <a:prstGeom prst="arc">
            <a:avLst>
              <a:gd name="adj1" fmla="val 6246170"/>
              <a:gd name="adj2" fmla="val 11025538"/>
            </a:avLst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Arc 5">
            <a:extLst>
              <a:ext uri="{FF2B5EF4-FFF2-40B4-BE49-F238E27FC236}">
                <a16:creationId xmlns:a16="http://schemas.microsoft.com/office/drawing/2014/main" id="{DE6CF54E-97E8-2523-FEED-1BCFC5D70352}"/>
              </a:ext>
            </a:extLst>
          </p:cNvPr>
          <p:cNvSpPr/>
          <p:nvPr/>
        </p:nvSpPr>
        <p:spPr>
          <a:xfrm>
            <a:off x="911226" y="1539994"/>
            <a:ext cx="1953051" cy="1953307"/>
          </a:xfrm>
          <a:prstGeom prst="arc">
            <a:avLst>
              <a:gd name="adj1" fmla="val 10911891"/>
              <a:gd name="adj2" fmla="val 4270614"/>
            </a:avLst>
          </a:prstGeom>
          <a:ln w="101600">
            <a:solidFill>
              <a:srgbClr val="92B5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Oval 15">
            <a:extLst>
              <a:ext uri="{FF2B5EF4-FFF2-40B4-BE49-F238E27FC236}">
                <a16:creationId xmlns:a16="http://schemas.microsoft.com/office/drawing/2014/main" id="{6F91C58B-7F08-6C8A-44F7-E786F4971D19}"/>
              </a:ext>
            </a:extLst>
          </p:cNvPr>
          <p:cNvSpPr/>
          <p:nvPr/>
        </p:nvSpPr>
        <p:spPr>
          <a:xfrm>
            <a:off x="1515820" y="2977018"/>
            <a:ext cx="803184" cy="803289"/>
          </a:xfrm>
          <a:prstGeom prst="ellipse">
            <a:avLst/>
          </a:prstGeom>
          <a:solidFill>
            <a:srgbClr val="92B5AC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AutoShape 117">
            <a:extLst>
              <a:ext uri="{FF2B5EF4-FFF2-40B4-BE49-F238E27FC236}">
                <a16:creationId xmlns:a16="http://schemas.microsoft.com/office/drawing/2014/main" id="{2FAC024E-9435-9D01-7AF5-BBD99A853F1E}"/>
              </a:ext>
            </a:extLst>
          </p:cNvPr>
          <p:cNvSpPr/>
          <p:nvPr/>
        </p:nvSpPr>
        <p:spPr bwMode="auto">
          <a:xfrm>
            <a:off x="1746626" y="3280806"/>
            <a:ext cx="361285" cy="271152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608965"/>
            <a:endParaRPr lang="en-US" sz="400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0" name="Rectangle 31">
            <a:extLst>
              <a:ext uri="{FF2B5EF4-FFF2-40B4-BE49-F238E27FC236}">
                <a16:creationId xmlns:a16="http://schemas.microsoft.com/office/drawing/2014/main" id="{307C3FA9-35E9-1806-7D0B-FC4C18BFF92E}"/>
              </a:ext>
            </a:extLst>
          </p:cNvPr>
          <p:cNvSpPr/>
          <p:nvPr/>
        </p:nvSpPr>
        <p:spPr>
          <a:xfrm>
            <a:off x="1556877" y="2257891"/>
            <a:ext cx="7569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80%</a:t>
            </a:r>
          </a:p>
        </p:txBody>
      </p:sp>
      <p:sp>
        <p:nvSpPr>
          <p:cNvPr id="13" name="Arc 2">
            <a:extLst>
              <a:ext uri="{FF2B5EF4-FFF2-40B4-BE49-F238E27FC236}">
                <a16:creationId xmlns:a16="http://schemas.microsoft.com/office/drawing/2014/main" id="{C2BC7117-04DA-CC90-CFB9-9147DAA0B101}"/>
              </a:ext>
            </a:extLst>
          </p:cNvPr>
          <p:cNvSpPr/>
          <p:nvPr/>
        </p:nvSpPr>
        <p:spPr>
          <a:xfrm>
            <a:off x="3723307" y="1539994"/>
            <a:ext cx="1953051" cy="1953307"/>
          </a:xfrm>
          <a:prstGeom prst="arc">
            <a:avLst>
              <a:gd name="adj1" fmla="val 6246170"/>
              <a:gd name="adj2" fmla="val 13766270"/>
            </a:avLst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Arc 8">
            <a:extLst>
              <a:ext uri="{FF2B5EF4-FFF2-40B4-BE49-F238E27FC236}">
                <a16:creationId xmlns:a16="http://schemas.microsoft.com/office/drawing/2014/main" id="{F4A6A6C4-1CD4-EE25-142D-3F567C8E3039}"/>
              </a:ext>
            </a:extLst>
          </p:cNvPr>
          <p:cNvSpPr/>
          <p:nvPr/>
        </p:nvSpPr>
        <p:spPr>
          <a:xfrm>
            <a:off x="3723307" y="1539994"/>
            <a:ext cx="1953051" cy="1953307"/>
          </a:xfrm>
          <a:prstGeom prst="arc">
            <a:avLst>
              <a:gd name="adj1" fmla="val 13603009"/>
              <a:gd name="adj2" fmla="val 4270614"/>
            </a:avLst>
          </a:prstGeom>
          <a:ln w="101600">
            <a:solidFill>
              <a:srgbClr val="B592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Oval 16">
            <a:extLst>
              <a:ext uri="{FF2B5EF4-FFF2-40B4-BE49-F238E27FC236}">
                <a16:creationId xmlns:a16="http://schemas.microsoft.com/office/drawing/2014/main" id="{79695BD5-3FE1-FE1B-F14E-75B26131F213}"/>
              </a:ext>
            </a:extLst>
          </p:cNvPr>
          <p:cNvSpPr/>
          <p:nvPr/>
        </p:nvSpPr>
        <p:spPr>
          <a:xfrm>
            <a:off x="4327901" y="2977018"/>
            <a:ext cx="803184" cy="803289"/>
          </a:xfrm>
          <a:prstGeom prst="ellipse">
            <a:avLst/>
          </a:prstGeom>
          <a:solidFill>
            <a:srgbClr val="B592AC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6" name="Group 23">
            <a:extLst>
              <a:ext uri="{FF2B5EF4-FFF2-40B4-BE49-F238E27FC236}">
                <a16:creationId xmlns:a16="http://schemas.microsoft.com/office/drawing/2014/main" id="{1954988D-AABD-F2FE-F571-5412BE0BF742}"/>
              </a:ext>
            </a:extLst>
          </p:cNvPr>
          <p:cNvGrpSpPr/>
          <p:nvPr/>
        </p:nvGrpSpPr>
        <p:grpSpPr>
          <a:xfrm>
            <a:off x="4558707" y="3204618"/>
            <a:ext cx="361282" cy="361329"/>
            <a:chOff x="3288121" y="2035176"/>
            <a:chExt cx="366050" cy="366050"/>
          </a:xfrm>
          <a:solidFill>
            <a:schemeClr val="bg1"/>
          </a:solidFill>
        </p:grpSpPr>
        <p:sp>
          <p:nvSpPr>
            <p:cNvPr id="20" name="AutoShape 123">
              <a:extLst>
                <a:ext uri="{FF2B5EF4-FFF2-40B4-BE49-F238E27FC236}">
                  <a16:creationId xmlns:a16="http://schemas.microsoft.com/office/drawing/2014/main" id="{2B73E727-836B-E44E-3A51-BB8E266A5EB5}"/>
                </a:ext>
              </a:extLst>
            </p:cNvPr>
            <p:cNvSpPr/>
            <p:nvPr/>
          </p:nvSpPr>
          <p:spPr bwMode="auto">
            <a:xfrm>
              <a:off x="3288121" y="2035176"/>
              <a:ext cx="366050" cy="3660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608965"/>
              <a:endParaRPr lang="en-US" sz="40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1" name="AutoShape 124">
              <a:extLst>
                <a:ext uri="{FF2B5EF4-FFF2-40B4-BE49-F238E27FC236}">
                  <a16:creationId xmlns:a16="http://schemas.microsoft.com/office/drawing/2014/main" id="{98B4F13B-0725-52AB-48FE-5DEFE8BAE9D4}"/>
                </a:ext>
              </a:extLst>
            </p:cNvPr>
            <p:cNvSpPr/>
            <p:nvPr/>
          </p:nvSpPr>
          <p:spPr bwMode="auto">
            <a:xfrm>
              <a:off x="3391366" y="2137795"/>
              <a:ext cx="160186" cy="1601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608965"/>
              <a:endParaRPr lang="en-US" sz="40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2" name="AutoShape 125">
              <a:extLst>
                <a:ext uri="{FF2B5EF4-FFF2-40B4-BE49-F238E27FC236}">
                  <a16:creationId xmlns:a16="http://schemas.microsoft.com/office/drawing/2014/main" id="{D15729CE-BAE0-1C38-4492-DC87C222E2AC}"/>
                </a:ext>
              </a:extLst>
            </p:cNvPr>
            <p:cNvSpPr/>
            <p:nvPr/>
          </p:nvSpPr>
          <p:spPr bwMode="auto">
            <a:xfrm>
              <a:off x="3425156" y="2172210"/>
              <a:ext cx="91982" cy="919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608965"/>
              <a:endParaRPr lang="en-US" sz="40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9" name="Rectangle 39">
            <a:extLst>
              <a:ext uri="{FF2B5EF4-FFF2-40B4-BE49-F238E27FC236}">
                <a16:creationId xmlns:a16="http://schemas.microsoft.com/office/drawing/2014/main" id="{8AD298B3-6612-4C3D-50D2-39B689F45780}"/>
              </a:ext>
            </a:extLst>
          </p:cNvPr>
          <p:cNvSpPr/>
          <p:nvPr/>
        </p:nvSpPr>
        <p:spPr>
          <a:xfrm>
            <a:off x="4368958" y="2257891"/>
            <a:ext cx="7569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75%</a:t>
            </a:r>
          </a:p>
        </p:txBody>
      </p:sp>
      <p:sp>
        <p:nvSpPr>
          <p:cNvPr id="24" name="Arc 1">
            <a:extLst>
              <a:ext uri="{FF2B5EF4-FFF2-40B4-BE49-F238E27FC236}">
                <a16:creationId xmlns:a16="http://schemas.microsoft.com/office/drawing/2014/main" id="{B47D891F-5A64-5365-3070-5BBA564D8C90}"/>
              </a:ext>
            </a:extLst>
          </p:cNvPr>
          <p:cNvSpPr/>
          <p:nvPr/>
        </p:nvSpPr>
        <p:spPr>
          <a:xfrm>
            <a:off x="6535389" y="1539994"/>
            <a:ext cx="1953051" cy="1953307"/>
          </a:xfrm>
          <a:prstGeom prst="arc">
            <a:avLst>
              <a:gd name="adj1" fmla="val 6246170"/>
              <a:gd name="adj2" fmla="val 8658572"/>
            </a:avLst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Arc 6">
            <a:extLst>
              <a:ext uri="{FF2B5EF4-FFF2-40B4-BE49-F238E27FC236}">
                <a16:creationId xmlns:a16="http://schemas.microsoft.com/office/drawing/2014/main" id="{F0EC92CC-50CC-B760-1825-EBC3E7A29AC4}"/>
              </a:ext>
            </a:extLst>
          </p:cNvPr>
          <p:cNvSpPr/>
          <p:nvPr/>
        </p:nvSpPr>
        <p:spPr>
          <a:xfrm>
            <a:off x="6535389" y="1539994"/>
            <a:ext cx="1953051" cy="1953307"/>
          </a:xfrm>
          <a:prstGeom prst="arc">
            <a:avLst>
              <a:gd name="adj1" fmla="val 8639899"/>
              <a:gd name="adj2" fmla="val 4270614"/>
            </a:avLst>
          </a:prstGeom>
          <a:ln w="101600">
            <a:solidFill>
              <a:srgbClr val="5370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Oval 17">
            <a:extLst>
              <a:ext uri="{FF2B5EF4-FFF2-40B4-BE49-F238E27FC236}">
                <a16:creationId xmlns:a16="http://schemas.microsoft.com/office/drawing/2014/main" id="{91E67099-D5D4-531C-30B8-B9B232FF11E6}"/>
              </a:ext>
            </a:extLst>
          </p:cNvPr>
          <p:cNvSpPr/>
          <p:nvPr/>
        </p:nvSpPr>
        <p:spPr>
          <a:xfrm>
            <a:off x="7139983" y="2977018"/>
            <a:ext cx="803184" cy="803289"/>
          </a:xfrm>
          <a:prstGeom prst="ellipse">
            <a:avLst/>
          </a:prstGeom>
          <a:solidFill>
            <a:srgbClr val="537079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7" name="Group 27">
            <a:extLst>
              <a:ext uri="{FF2B5EF4-FFF2-40B4-BE49-F238E27FC236}">
                <a16:creationId xmlns:a16="http://schemas.microsoft.com/office/drawing/2014/main" id="{AD265EA6-8AA5-9B25-29FD-0576681601FE}"/>
              </a:ext>
            </a:extLst>
          </p:cNvPr>
          <p:cNvGrpSpPr/>
          <p:nvPr/>
        </p:nvGrpSpPr>
        <p:grpSpPr>
          <a:xfrm>
            <a:off x="7380926" y="3203036"/>
            <a:ext cx="361900" cy="361329"/>
            <a:chOff x="1823293" y="2035176"/>
            <a:chExt cx="366676" cy="366050"/>
          </a:xfrm>
          <a:solidFill>
            <a:schemeClr val="bg1"/>
          </a:solidFill>
        </p:grpSpPr>
        <p:sp>
          <p:nvSpPr>
            <p:cNvPr id="31" name="AutoShape 128">
              <a:extLst>
                <a:ext uri="{FF2B5EF4-FFF2-40B4-BE49-F238E27FC236}">
                  <a16:creationId xmlns:a16="http://schemas.microsoft.com/office/drawing/2014/main" id="{4983A460-E5F6-0EB3-2632-8BB91783C0C7}"/>
                </a:ext>
              </a:extLst>
            </p:cNvPr>
            <p:cNvSpPr/>
            <p:nvPr/>
          </p:nvSpPr>
          <p:spPr bwMode="auto">
            <a:xfrm>
              <a:off x="1823293" y="2035176"/>
              <a:ext cx="366676" cy="3660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608965"/>
              <a:endParaRPr lang="en-US" sz="40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2" name="AutoShape 129">
              <a:extLst>
                <a:ext uri="{FF2B5EF4-FFF2-40B4-BE49-F238E27FC236}">
                  <a16:creationId xmlns:a16="http://schemas.microsoft.com/office/drawing/2014/main" id="{5A215A0B-AD75-F95B-BE84-5D6301458545}"/>
                </a:ext>
              </a:extLst>
            </p:cNvPr>
            <p:cNvSpPr/>
            <p:nvPr/>
          </p:nvSpPr>
          <p:spPr bwMode="auto">
            <a:xfrm>
              <a:off x="2052309" y="2080854"/>
              <a:ext cx="91356" cy="91356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608965"/>
              <a:endParaRPr lang="en-US" sz="40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30" name="Rectangle 40">
            <a:extLst>
              <a:ext uri="{FF2B5EF4-FFF2-40B4-BE49-F238E27FC236}">
                <a16:creationId xmlns:a16="http://schemas.microsoft.com/office/drawing/2014/main" id="{E4351E72-6780-FB5B-4A2D-1627B7911AAB}"/>
              </a:ext>
            </a:extLst>
          </p:cNvPr>
          <p:cNvSpPr/>
          <p:nvPr/>
        </p:nvSpPr>
        <p:spPr>
          <a:xfrm>
            <a:off x="7181040" y="2257891"/>
            <a:ext cx="7569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90%</a:t>
            </a:r>
          </a:p>
        </p:txBody>
      </p:sp>
      <p:sp>
        <p:nvSpPr>
          <p:cNvPr id="35" name="Arc 4">
            <a:extLst>
              <a:ext uri="{FF2B5EF4-FFF2-40B4-BE49-F238E27FC236}">
                <a16:creationId xmlns:a16="http://schemas.microsoft.com/office/drawing/2014/main" id="{2F388067-E256-8230-44D1-913DB9CA8E90}"/>
              </a:ext>
            </a:extLst>
          </p:cNvPr>
          <p:cNvSpPr/>
          <p:nvPr/>
        </p:nvSpPr>
        <p:spPr>
          <a:xfrm>
            <a:off x="9259593" y="1539994"/>
            <a:ext cx="1953051" cy="1953307"/>
          </a:xfrm>
          <a:prstGeom prst="arc">
            <a:avLst>
              <a:gd name="adj1" fmla="val 6246170"/>
              <a:gd name="adj2" fmla="val 16335005"/>
            </a:avLst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Arc 7">
            <a:extLst>
              <a:ext uri="{FF2B5EF4-FFF2-40B4-BE49-F238E27FC236}">
                <a16:creationId xmlns:a16="http://schemas.microsoft.com/office/drawing/2014/main" id="{E65D9BFE-6AD7-03D5-EF75-1C604A833E3C}"/>
              </a:ext>
            </a:extLst>
          </p:cNvPr>
          <p:cNvSpPr/>
          <p:nvPr/>
        </p:nvSpPr>
        <p:spPr>
          <a:xfrm>
            <a:off x="9259593" y="1539994"/>
            <a:ext cx="1953051" cy="1953307"/>
          </a:xfrm>
          <a:prstGeom prst="arc">
            <a:avLst>
              <a:gd name="adj1" fmla="val 16280784"/>
              <a:gd name="adj2" fmla="val 4270614"/>
            </a:avLst>
          </a:prstGeom>
          <a:ln w="101600">
            <a:solidFill>
              <a:srgbClr val="6D90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Oval 18">
            <a:extLst>
              <a:ext uri="{FF2B5EF4-FFF2-40B4-BE49-F238E27FC236}">
                <a16:creationId xmlns:a16="http://schemas.microsoft.com/office/drawing/2014/main" id="{11867667-6B1C-F0EE-4AD5-3B93E2D20778}"/>
              </a:ext>
            </a:extLst>
          </p:cNvPr>
          <p:cNvSpPr/>
          <p:nvPr/>
        </p:nvSpPr>
        <p:spPr>
          <a:xfrm>
            <a:off x="9864187" y="2977018"/>
            <a:ext cx="803184" cy="803289"/>
          </a:xfrm>
          <a:prstGeom prst="ellipse">
            <a:avLst/>
          </a:prstGeom>
          <a:solidFill>
            <a:srgbClr val="6D909C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5" name="Group 20">
            <a:extLst>
              <a:ext uri="{FF2B5EF4-FFF2-40B4-BE49-F238E27FC236}">
                <a16:creationId xmlns:a16="http://schemas.microsoft.com/office/drawing/2014/main" id="{6EDE5308-9CB3-9F40-B630-FAF137762167}"/>
              </a:ext>
            </a:extLst>
          </p:cNvPr>
          <p:cNvGrpSpPr/>
          <p:nvPr/>
        </p:nvGrpSpPr>
        <p:grpSpPr>
          <a:xfrm>
            <a:off x="10094993" y="3243285"/>
            <a:ext cx="361285" cy="271152"/>
            <a:chOff x="359092" y="2813581"/>
            <a:chExt cx="366051" cy="274694"/>
          </a:xfrm>
          <a:solidFill>
            <a:schemeClr val="bg1"/>
          </a:solidFill>
        </p:grpSpPr>
        <p:sp>
          <p:nvSpPr>
            <p:cNvPr id="49" name="AutoShape 118">
              <a:extLst>
                <a:ext uri="{FF2B5EF4-FFF2-40B4-BE49-F238E27FC236}">
                  <a16:creationId xmlns:a16="http://schemas.microsoft.com/office/drawing/2014/main" id="{D6FD669E-3FFD-7FB7-1195-D3EE92F4EC52}"/>
                </a:ext>
              </a:extLst>
            </p:cNvPr>
            <p:cNvSpPr/>
            <p:nvPr/>
          </p:nvSpPr>
          <p:spPr bwMode="auto">
            <a:xfrm>
              <a:off x="359092" y="2813581"/>
              <a:ext cx="366051" cy="274694"/>
            </a:xfrm>
            <a:custGeom>
              <a:avLst/>
              <a:gdLst>
                <a:gd name="T0" fmla="*/ 10732 w 21464"/>
                <a:gd name="T1" fmla="*/ 10800 h 21600"/>
                <a:gd name="T2" fmla="*/ 10732 w 21464"/>
                <a:gd name="T3" fmla="*/ 10800 h 21600"/>
                <a:gd name="T4" fmla="*/ 10732 w 21464"/>
                <a:gd name="T5" fmla="*/ 10800 h 21600"/>
                <a:gd name="T6" fmla="*/ 10732 w 21464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4" h="21600">
                  <a:moveTo>
                    <a:pt x="19918" y="11754"/>
                  </a:moveTo>
                  <a:lnTo>
                    <a:pt x="16564" y="18954"/>
                  </a:lnTo>
                  <a:cubicBezTo>
                    <a:pt x="16317" y="19484"/>
                    <a:pt x="15892" y="19800"/>
                    <a:pt x="15427" y="19800"/>
                  </a:cubicBezTo>
                  <a:lnTo>
                    <a:pt x="2683" y="19800"/>
                  </a:lnTo>
                  <a:cubicBezTo>
                    <a:pt x="1943" y="19800"/>
                    <a:pt x="1341" y="18992"/>
                    <a:pt x="1341" y="18000"/>
                  </a:cubicBezTo>
                  <a:lnTo>
                    <a:pt x="1341" y="3600"/>
                  </a:lnTo>
                  <a:cubicBezTo>
                    <a:pt x="1341" y="2608"/>
                    <a:pt x="1943" y="1800"/>
                    <a:pt x="2683" y="1800"/>
                  </a:cubicBezTo>
                  <a:lnTo>
                    <a:pt x="15427" y="1800"/>
                  </a:lnTo>
                  <a:cubicBezTo>
                    <a:pt x="15892" y="1800"/>
                    <a:pt x="16317" y="2116"/>
                    <a:pt x="16564" y="2645"/>
                  </a:cubicBezTo>
                  <a:lnTo>
                    <a:pt x="19917" y="9845"/>
                  </a:lnTo>
                  <a:cubicBezTo>
                    <a:pt x="20188" y="10425"/>
                    <a:pt x="20188" y="11174"/>
                    <a:pt x="19918" y="11754"/>
                  </a:cubicBezTo>
                  <a:moveTo>
                    <a:pt x="21055" y="8891"/>
                  </a:moveTo>
                  <a:lnTo>
                    <a:pt x="17701" y="1691"/>
                  </a:lnTo>
                  <a:cubicBezTo>
                    <a:pt x="17211" y="639"/>
                    <a:pt x="16352" y="0"/>
                    <a:pt x="15427" y="0"/>
                  </a:cubicBezTo>
                  <a:lnTo>
                    <a:pt x="2683" y="0"/>
                  </a:lnTo>
                  <a:cubicBezTo>
                    <a:pt x="1201" y="0"/>
                    <a:pt x="0" y="1611"/>
                    <a:pt x="0" y="3600"/>
                  </a:cubicBezTo>
                  <a:lnTo>
                    <a:pt x="0" y="18000"/>
                  </a:lnTo>
                  <a:cubicBezTo>
                    <a:pt x="0" y="19988"/>
                    <a:pt x="1201" y="21599"/>
                    <a:pt x="2683" y="21599"/>
                  </a:cubicBezTo>
                  <a:lnTo>
                    <a:pt x="15427" y="21599"/>
                  </a:lnTo>
                  <a:cubicBezTo>
                    <a:pt x="16352" y="21599"/>
                    <a:pt x="17211" y="20960"/>
                    <a:pt x="17701" y="19908"/>
                  </a:cubicBezTo>
                  <a:lnTo>
                    <a:pt x="21055" y="12708"/>
                  </a:lnTo>
                  <a:cubicBezTo>
                    <a:pt x="21600" y="11541"/>
                    <a:pt x="21600" y="10059"/>
                    <a:pt x="21055" y="88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608965"/>
              <a:endParaRPr lang="en-US" sz="40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50" name="AutoShape 119">
              <a:extLst>
                <a:ext uri="{FF2B5EF4-FFF2-40B4-BE49-F238E27FC236}">
                  <a16:creationId xmlns:a16="http://schemas.microsoft.com/office/drawing/2014/main" id="{9B3F5F5A-8DAF-7158-BDDE-A375C6E356ED}"/>
                </a:ext>
              </a:extLst>
            </p:cNvPr>
            <p:cNvSpPr/>
            <p:nvPr/>
          </p:nvSpPr>
          <p:spPr bwMode="auto">
            <a:xfrm>
              <a:off x="587481" y="2916200"/>
              <a:ext cx="68830" cy="6883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0"/>
                  </a:moveTo>
                  <a:cubicBezTo>
                    <a:pt x="6825" y="18000"/>
                    <a:pt x="3600" y="14774"/>
                    <a:pt x="3600" y="10800"/>
                  </a:cubicBezTo>
                  <a:cubicBezTo>
                    <a:pt x="3600" y="6825"/>
                    <a:pt x="6825" y="3600"/>
                    <a:pt x="10800" y="3600"/>
                  </a:cubicBezTo>
                  <a:cubicBezTo>
                    <a:pt x="14774" y="3600"/>
                    <a:pt x="17999" y="6825"/>
                    <a:pt x="17999" y="10800"/>
                  </a:cubicBezTo>
                  <a:cubicBezTo>
                    <a:pt x="17999" y="14774"/>
                    <a:pt x="14774" y="18000"/>
                    <a:pt x="10800" y="18000"/>
                  </a:cubicBezTo>
                  <a:moveTo>
                    <a:pt x="10800" y="0"/>
                  </a:moveTo>
                  <a:cubicBezTo>
                    <a:pt x="4833" y="0"/>
                    <a:pt x="0" y="4833"/>
                    <a:pt x="0" y="10800"/>
                  </a:cubicBezTo>
                  <a:cubicBezTo>
                    <a:pt x="0" y="16766"/>
                    <a:pt x="4833" y="21599"/>
                    <a:pt x="10800" y="21599"/>
                  </a:cubicBezTo>
                  <a:cubicBezTo>
                    <a:pt x="16766" y="21599"/>
                    <a:pt x="21600" y="16766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608965"/>
              <a:endParaRPr lang="en-US" sz="40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48" name="Rectangle 41">
            <a:extLst>
              <a:ext uri="{FF2B5EF4-FFF2-40B4-BE49-F238E27FC236}">
                <a16:creationId xmlns:a16="http://schemas.microsoft.com/office/drawing/2014/main" id="{FF48DBA5-AD30-06DF-C7C5-CFCD19960EE8}"/>
              </a:ext>
            </a:extLst>
          </p:cNvPr>
          <p:cNvSpPr/>
          <p:nvPr/>
        </p:nvSpPr>
        <p:spPr>
          <a:xfrm>
            <a:off x="9905244" y="2257891"/>
            <a:ext cx="7569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60%</a:t>
            </a: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E82E9E95-AA36-31E5-522D-40DB03301A88}"/>
              </a:ext>
            </a:extLst>
          </p:cNvPr>
          <p:cNvGrpSpPr/>
          <p:nvPr/>
        </p:nvGrpSpPr>
        <p:grpSpPr>
          <a:xfrm>
            <a:off x="925695" y="4084095"/>
            <a:ext cx="2019301" cy="1031836"/>
            <a:chOff x="772316" y="1883953"/>
            <a:chExt cx="2019301" cy="1031836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4319110A-2198-1153-84D0-EC833E3922B2}"/>
                </a:ext>
              </a:extLst>
            </p:cNvPr>
            <p:cNvSpPr txBox="1"/>
            <p:nvPr/>
          </p:nvSpPr>
          <p:spPr>
            <a:xfrm>
              <a:off x="839515" y="2152503"/>
              <a:ext cx="189288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3A5D7965-57C1-FFAF-C594-4ADD73DB63E1}"/>
                </a:ext>
              </a:extLst>
            </p:cNvPr>
            <p:cNvSpPr txBox="1"/>
            <p:nvPr/>
          </p:nvSpPr>
          <p:spPr>
            <a:xfrm>
              <a:off x="772316" y="1883953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9B64DA70-EFD3-7914-18E6-E9F71976A1BA}"/>
              </a:ext>
            </a:extLst>
          </p:cNvPr>
          <p:cNvGrpSpPr/>
          <p:nvPr/>
        </p:nvGrpSpPr>
        <p:grpSpPr>
          <a:xfrm>
            <a:off x="3729697" y="4084095"/>
            <a:ext cx="2019301" cy="1258565"/>
            <a:chOff x="772316" y="1883953"/>
            <a:chExt cx="2019301" cy="1258565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ADAAEDD0-2B98-FA8C-4C5E-CDFACBF3BA38}"/>
                </a:ext>
              </a:extLst>
            </p:cNvPr>
            <p:cNvSpPr txBox="1"/>
            <p:nvPr/>
          </p:nvSpPr>
          <p:spPr>
            <a:xfrm>
              <a:off x="839515" y="2152503"/>
              <a:ext cx="1892882" cy="9900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 片演示模板及素材免费 下载！</a:t>
              </a:r>
            </a:p>
            <a:p>
              <a:pPr algn="ctr"/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ACB744F9-4166-C811-AF63-B0EC51F60E70}"/>
                </a:ext>
              </a:extLst>
            </p:cNvPr>
            <p:cNvSpPr txBox="1"/>
            <p:nvPr/>
          </p:nvSpPr>
          <p:spPr>
            <a:xfrm>
              <a:off x="772316" y="1883953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686F2827-EC57-8479-4033-33310A726C82}"/>
              </a:ext>
            </a:extLst>
          </p:cNvPr>
          <p:cNvGrpSpPr/>
          <p:nvPr/>
        </p:nvGrpSpPr>
        <p:grpSpPr>
          <a:xfrm>
            <a:off x="6533699" y="4084095"/>
            <a:ext cx="2019301" cy="1031836"/>
            <a:chOff x="772316" y="1883953"/>
            <a:chExt cx="2019301" cy="1031836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1733C739-6473-849F-C781-526BE972A895}"/>
                </a:ext>
              </a:extLst>
            </p:cNvPr>
            <p:cNvSpPr txBox="1"/>
            <p:nvPr/>
          </p:nvSpPr>
          <p:spPr>
            <a:xfrm>
              <a:off x="839515" y="2152503"/>
              <a:ext cx="189288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D69DABF7-F399-1E52-B14C-6A9238C08C8C}"/>
                </a:ext>
              </a:extLst>
            </p:cNvPr>
            <p:cNvSpPr txBox="1"/>
            <p:nvPr/>
          </p:nvSpPr>
          <p:spPr>
            <a:xfrm>
              <a:off x="772316" y="1883953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52D95F45-903B-1277-71B0-2AF997EE50A7}"/>
              </a:ext>
            </a:extLst>
          </p:cNvPr>
          <p:cNvGrpSpPr/>
          <p:nvPr/>
        </p:nvGrpSpPr>
        <p:grpSpPr>
          <a:xfrm>
            <a:off x="9337701" y="4084095"/>
            <a:ext cx="2019301" cy="1031836"/>
            <a:chOff x="772316" y="1883953"/>
            <a:chExt cx="2019301" cy="1031836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13595619-583D-C7E9-EC83-BF9CA95B36C8}"/>
                </a:ext>
              </a:extLst>
            </p:cNvPr>
            <p:cNvSpPr txBox="1"/>
            <p:nvPr/>
          </p:nvSpPr>
          <p:spPr>
            <a:xfrm>
              <a:off x="839515" y="2152503"/>
              <a:ext cx="189288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84DE96A4-297B-FFF4-4486-A28CDA26311D}"/>
                </a:ext>
              </a:extLst>
            </p:cNvPr>
            <p:cNvSpPr txBox="1"/>
            <p:nvPr/>
          </p:nvSpPr>
          <p:spPr>
            <a:xfrm>
              <a:off x="772316" y="1883953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655782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>
            <a:extLst>
              <a:ext uri="{FF2B5EF4-FFF2-40B4-BE49-F238E27FC236}">
                <a16:creationId xmlns:a16="http://schemas.microsoft.com/office/drawing/2014/main" id="{0E65ABBD-F95B-A163-517F-880B857DCC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grayscl/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4E770E8B-A2CC-04BD-DC10-DC8581913F93}"/>
              </a:ext>
            </a:extLst>
          </p:cNvPr>
          <p:cNvSpPr/>
          <p:nvPr/>
        </p:nvSpPr>
        <p:spPr>
          <a:xfrm rot="10800000">
            <a:off x="-2" y="0"/>
            <a:ext cx="12192002" cy="3533386"/>
          </a:xfrm>
          <a:custGeom>
            <a:avLst/>
            <a:gdLst>
              <a:gd name="connsiteX0" fmla="*/ 12192002 w 12192002"/>
              <a:gd name="connsiteY0" fmla="*/ 3533386 h 3533386"/>
              <a:gd name="connsiteX1" fmla="*/ 0 w 12192002"/>
              <a:gd name="connsiteY1" fmla="*/ 3533386 h 3533386"/>
              <a:gd name="connsiteX2" fmla="*/ 0 w 12192002"/>
              <a:gd name="connsiteY2" fmla="*/ 3050953 h 3533386"/>
              <a:gd name="connsiteX3" fmla="*/ 0 w 12192002"/>
              <a:gd name="connsiteY3" fmla="*/ 2359547 h 3533386"/>
              <a:gd name="connsiteX4" fmla="*/ 0 w 12192002"/>
              <a:gd name="connsiteY4" fmla="*/ 1877114 h 3533386"/>
              <a:gd name="connsiteX5" fmla="*/ 0 w 12192002"/>
              <a:gd name="connsiteY5" fmla="*/ 1656272 h 3533386"/>
              <a:gd name="connsiteX6" fmla="*/ 0 w 12192002"/>
              <a:gd name="connsiteY6" fmla="*/ 1173839 h 3533386"/>
              <a:gd name="connsiteX7" fmla="*/ 0 w 12192002"/>
              <a:gd name="connsiteY7" fmla="*/ 482433 h 3533386"/>
              <a:gd name="connsiteX8" fmla="*/ 0 w 12192002"/>
              <a:gd name="connsiteY8" fmla="*/ 0 h 3533386"/>
              <a:gd name="connsiteX9" fmla="*/ 3047259 w 12192002"/>
              <a:gd name="connsiteY9" fmla="*/ 0 h 3533386"/>
              <a:gd name="connsiteX10" fmla="*/ 5974300 w 12192002"/>
              <a:gd name="connsiteY10" fmla="*/ 1050779 h 3533386"/>
              <a:gd name="connsiteX11" fmla="*/ 6093610 w 12192002"/>
              <a:gd name="connsiteY11" fmla="*/ 1159217 h 3533386"/>
              <a:gd name="connsiteX12" fmla="*/ 6212922 w 12192002"/>
              <a:gd name="connsiteY12" fmla="*/ 1050779 h 3533386"/>
              <a:gd name="connsiteX13" fmla="*/ 9139961 w 12192002"/>
              <a:gd name="connsiteY13" fmla="*/ 0 h 3533386"/>
              <a:gd name="connsiteX14" fmla="*/ 12192002 w 12192002"/>
              <a:gd name="connsiteY14" fmla="*/ 0 h 3533386"/>
              <a:gd name="connsiteX15" fmla="*/ 12192002 w 12192002"/>
              <a:gd name="connsiteY15" fmla="*/ 482433 h 3533386"/>
              <a:gd name="connsiteX16" fmla="*/ 12192002 w 12192002"/>
              <a:gd name="connsiteY16" fmla="*/ 1173839 h 3533386"/>
              <a:gd name="connsiteX17" fmla="*/ 12192002 w 12192002"/>
              <a:gd name="connsiteY17" fmla="*/ 1656272 h 3533386"/>
              <a:gd name="connsiteX18" fmla="*/ 12192002 w 12192002"/>
              <a:gd name="connsiteY18" fmla="*/ 1877114 h 3533386"/>
              <a:gd name="connsiteX19" fmla="*/ 12192002 w 12192002"/>
              <a:gd name="connsiteY19" fmla="*/ 2359547 h 3533386"/>
              <a:gd name="connsiteX20" fmla="*/ 12192002 w 12192002"/>
              <a:gd name="connsiteY20" fmla="*/ 3050953 h 3533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2" h="3533386">
                <a:moveTo>
                  <a:pt x="12192002" y="3533386"/>
                </a:moveTo>
                <a:lnTo>
                  <a:pt x="0" y="3533386"/>
                </a:lnTo>
                <a:lnTo>
                  <a:pt x="0" y="3050953"/>
                </a:lnTo>
                <a:lnTo>
                  <a:pt x="0" y="2359547"/>
                </a:lnTo>
                <a:lnTo>
                  <a:pt x="0" y="1877114"/>
                </a:lnTo>
                <a:lnTo>
                  <a:pt x="0" y="1656272"/>
                </a:lnTo>
                <a:lnTo>
                  <a:pt x="0" y="1173839"/>
                </a:lnTo>
                <a:lnTo>
                  <a:pt x="0" y="482433"/>
                </a:lnTo>
                <a:lnTo>
                  <a:pt x="0" y="0"/>
                </a:lnTo>
                <a:lnTo>
                  <a:pt x="3047259" y="0"/>
                </a:lnTo>
                <a:cubicBezTo>
                  <a:pt x="4159117" y="0"/>
                  <a:pt x="5178874" y="394334"/>
                  <a:pt x="5974300" y="1050779"/>
                </a:cubicBezTo>
                <a:lnTo>
                  <a:pt x="6093610" y="1159217"/>
                </a:lnTo>
                <a:lnTo>
                  <a:pt x="6212922" y="1050779"/>
                </a:lnTo>
                <a:cubicBezTo>
                  <a:pt x="7008348" y="394334"/>
                  <a:pt x="8028104" y="0"/>
                  <a:pt x="9139961" y="0"/>
                </a:cubicBezTo>
                <a:lnTo>
                  <a:pt x="12192002" y="0"/>
                </a:lnTo>
                <a:lnTo>
                  <a:pt x="12192002" y="482433"/>
                </a:lnTo>
                <a:lnTo>
                  <a:pt x="12192002" y="1173839"/>
                </a:lnTo>
                <a:lnTo>
                  <a:pt x="12192002" y="1656272"/>
                </a:lnTo>
                <a:lnTo>
                  <a:pt x="12192002" y="1877114"/>
                </a:lnTo>
                <a:lnTo>
                  <a:pt x="12192002" y="2359547"/>
                </a:lnTo>
                <a:lnTo>
                  <a:pt x="12192002" y="3050953"/>
                </a:lnTo>
                <a:close/>
              </a:path>
            </a:pathLst>
          </a:custGeom>
          <a:blipFill dpi="0" rotWithShape="0">
            <a:blip r:embed="rId4">
              <a:grayscl/>
            </a:blip>
            <a:srcRect/>
            <a:tile tx="0" ty="-18796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3DD27108-765C-54BF-A376-237A2C8AEA04}"/>
              </a:ext>
            </a:extLst>
          </p:cNvPr>
          <p:cNvSpPr/>
          <p:nvPr/>
        </p:nvSpPr>
        <p:spPr>
          <a:xfrm rot="10800000">
            <a:off x="-174173" y="1912809"/>
            <a:ext cx="12540344" cy="1930746"/>
          </a:xfrm>
          <a:custGeom>
            <a:avLst/>
            <a:gdLst>
              <a:gd name="connsiteX0" fmla="*/ 0 w 6858000"/>
              <a:gd name="connsiteY0" fmla="*/ 1055876 h 1055876"/>
              <a:gd name="connsiteX1" fmla="*/ 0 w 6858000"/>
              <a:gd name="connsiteY1" fmla="*/ 0 h 1055876"/>
              <a:gd name="connsiteX2" fmla="*/ 1714083 w 6858000"/>
              <a:gd name="connsiteY2" fmla="*/ 0 h 1055876"/>
              <a:gd name="connsiteX3" fmla="*/ 3360543 w 6858000"/>
              <a:gd name="connsiteY3" fmla="*/ 591063 h 1055876"/>
              <a:gd name="connsiteX4" fmla="*/ 3427655 w 6858000"/>
              <a:gd name="connsiteY4" fmla="*/ 652059 h 1055876"/>
              <a:gd name="connsiteX5" fmla="*/ 3494768 w 6858000"/>
              <a:gd name="connsiteY5" fmla="*/ 591063 h 1055876"/>
              <a:gd name="connsiteX6" fmla="*/ 5141227 w 6858000"/>
              <a:gd name="connsiteY6" fmla="*/ 0 h 1055876"/>
              <a:gd name="connsiteX7" fmla="*/ 6858000 w 6858000"/>
              <a:gd name="connsiteY7" fmla="*/ 0 h 1055876"/>
              <a:gd name="connsiteX8" fmla="*/ 6858000 w 6858000"/>
              <a:gd name="connsiteY8" fmla="*/ 1055876 h 1055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8000" h="1055876">
                <a:moveTo>
                  <a:pt x="0" y="1055876"/>
                </a:moveTo>
                <a:lnTo>
                  <a:pt x="0" y="0"/>
                </a:lnTo>
                <a:lnTo>
                  <a:pt x="1714083" y="0"/>
                </a:lnTo>
                <a:cubicBezTo>
                  <a:pt x="2339503" y="0"/>
                  <a:pt x="2913116" y="221813"/>
                  <a:pt x="3360543" y="591063"/>
                </a:cubicBezTo>
                <a:lnTo>
                  <a:pt x="3427655" y="652059"/>
                </a:lnTo>
                <a:lnTo>
                  <a:pt x="3494768" y="591063"/>
                </a:lnTo>
                <a:cubicBezTo>
                  <a:pt x="3942195" y="221813"/>
                  <a:pt x="4515808" y="0"/>
                  <a:pt x="5141227" y="0"/>
                </a:cubicBezTo>
                <a:lnTo>
                  <a:pt x="6858000" y="0"/>
                </a:lnTo>
                <a:lnTo>
                  <a:pt x="6858000" y="1055876"/>
                </a:lnTo>
                <a:close/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F5F26C86-1A13-F1E9-0B7F-AD3A73A8C0A4}"/>
              </a:ext>
            </a:extLst>
          </p:cNvPr>
          <p:cNvSpPr/>
          <p:nvPr/>
        </p:nvSpPr>
        <p:spPr>
          <a:xfrm rot="10800000">
            <a:off x="-2" y="0"/>
            <a:ext cx="12192002" cy="3533386"/>
          </a:xfrm>
          <a:custGeom>
            <a:avLst/>
            <a:gdLst>
              <a:gd name="connsiteX0" fmla="*/ 12192002 w 12192002"/>
              <a:gd name="connsiteY0" fmla="*/ 3533386 h 3533386"/>
              <a:gd name="connsiteX1" fmla="*/ 0 w 12192002"/>
              <a:gd name="connsiteY1" fmla="*/ 3533386 h 3533386"/>
              <a:gd name="connsiteX2" fmla="*/ 0 w 12192002"/>
              <a:gd name="connsiteY2" fmla="*/ 3050953 h 3533386"/>
              <a:gd name="connsiteX3" fmla="*/ 0 w 12192002"/>
              <a:gd name="connsiteY3" fmla="*/ 2359547 h 3533386"/>
              <a:gd name="connsiteX4" fmla="*/ 0 w 12192002"/>
              <a:gd name="connsiteY4" fmla="*/ 1877114 h 3533386"/>
              <a:gd name="connsiteX5" fmla="*/ 0 w 12192002"/>
              <a:gd name="connsiteY5" fmla="*/ 1656272 h 3533386"/>
              <a:gd name="connsiteX6" fmla="*/ 0 w 12192002"/>
              <a:gd name="connsiteY6" fmla="*/ 1173839 h 3533386"/>
              <a:gd name="connsiteX7" fmla="*/ 0 w 12192002"/>
              <a:gd name="connsiteY7" fmla="*/ 482433 h 3533386"/>
              <a:gd name="connsiteX8" fmla="*/ 0 w 12192002"/>
              <a:gd name="connsiteY8" fmla="*/ 0 h 3533386"/>
              <a:gd name="connsiteX9" fmla="*/ 3047259 w 12192002"/>
              <a:gd name="connsiteY9" fmla="*/ 0 h 3533386"/>
              <a:gd name="connsiteX10" fmla="*/ 5974300 w 12192002"/>
              <a:gd name="connsiteY10" fmla="*/ 1050779 h 3533386"/>
              <a:gd name="connsiteX11" fmla="*/ 6093610 w 12192002"/>
              <a:gd name="connsiteY11" fmla="*/ 1159217 h 3533386"/>
              <a:gd name="connsiteX12" fmla="*/ 6212922 w 12192002"/>
              <a:gd name="connsiteY12" fmla="*/ 1050779 h 3533386"/>
              <a:gd name="connsiteX13" fmla="*/ 9139961 w 12192002"/>
              <a:gd name="connsiteY13" fmla="*/ 0 h 3533386"/>
              <a:gd name="connsiteX14" fmla="*/ 12192002 w 12192002"/>
              <a:gd name="connsiteY14" fmla="*/ 0 h 3533386"/>
              <a:gd name="connsiteX15" fmla="*/ 12192002 w 12192002"/>
              <a:gd name="connsiteY15" fmla="*/ 482433 h 3533386"/>
              <a:gd name="connsiteX16" fmla="*/ 12192002 w 12192002"/>
              <a:gd name="connsiteY16" fmla="*/ 1173839 h 3533386"/>
              <a:gd name="connsiteX17" fmla="*/ 12192002 w 12192002"/>
              <a:gd name="connsiteY17" fmla="*/ 1656272 h 3533386"/>
              <a:gd name="connsiteX18" fmla="*/ 12192002 w 12192002"/>
              <a:gd name="connsiteY18" fmla="*/ 1877114 h 3533386"/>
              <a:gd name="connsiteX19" fmla="*/ 12192002 w 12192002"/>
              <a:gd name="connsiteY19" fmla="*/ 2359547 h 3533386"/>
              <a:gd name="connsiteX20" fmla="*/ 12192002 w 12192002"/>
              <a:gd name="connsiteY20" fmla="*/ 3050953 h 3533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2" h="3533386">
                <a:moveTo>
                  <a:pt x="12192002" y="3533386"/>
                </a:moveTo>
                <a:lnTo>
                  <a:pt x="0" y="3533386"/>
                </a:lnTo>
                <a:lnTo>
                  <a:pt x="0" y="3050953"/>
                </a:lnTo>
                <a:lnTo>
                  <a:pt x="0" y="2359547"/>
                </a:lnTo>
                <a:lnTo>
                  <a:pt x="0" y="1877114"/>
                </a:lnTo>
                <a:lnTo>
                  <a:pt x="0" y="1656272"/>
                </a:lnTo>
                <a:lnTo>
                  <a:pt x="0" y="1173839"/>
                </a:lnTo>
                <a:lnTo>
                  <a:pt x="0" y="482433"/>
                </a:lnTo>
                <a:lnTo>
                  <a:pt x="0" y="0"/>
                </a:lnTo>
                <a:lnTo>
                  <a:pt x="3047259" y="0"/>
                </a:lnTo>
                <a:cubicBezTo>
                  <a:pt x="4159117" y="0"/>
                  <a:pt x="5178874" y="394334"/>
                  <a:pt x="5974300" y="1050779"/>
                </a:cubicBezTo>
                <a:lnTo>
                  <a:pt x="6093610" y="1159217"/>
                </a:lnTo>
                <a:lnTo>
                  <a:pt x="6212922" y="1050779"/>
                </a:lnTo>
                <a:cubicBezTo>
                  <a:pt x="7008348" y="394334"/>
                  <a:pt x="8028104" y="0"/>
                  <a:pt x="9139961" y="0"/>
                </a:cubicBezTo>
                <a:lnTo>
                  <a:pt x="12192002" y="0"/>
                </a:lnTo>
                <a:lnTo>
                  <a:pt x="12192002" y="482433"/>
                </a:lnTo>
                <a:lnTo>
                  <a:pt x="12192002" y="1173839"/>
                </a:lnTo>
                <a:lnTo>
                  <a:pt x="12192002" y="1656272"/>
                </a:lnTo>
                <a:lnTo>
                  <a:pt x="12192002" y="1877114"/>
                </a:lnTo>
                <a:lnTo>
                  <a:pt x="12192002" y="2359547"/>
                </a:lnTo>
                <a:lnTo>
                  <a:pt x="12192002" y="3050953"/>
                </a:lnTo>
                <a:close/>
              </a:path>
            </a:pathLst>
          </a:custGeom>
          <a:solidFill>
            <a:srgbClr val="83A1AB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E1683948-4571-FF69-EEA0-D96B95810C0B}"/>
              </a:ext>
            </a:extLst>
          </p:cNvPr>
          <p:cNvSpPr txBox="1"/>
          <p:nvPr/>
        </p:nvSpPr>
        <p:spPr>
          <a:xfrm>
            <a:off x="5317582" y="918346"/>
            <a:ext cx="155683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04</a:t>
            </a:r>
            <a:endParaRPr lang="zh-CN" altLang="en-US" sz="88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8487225-DDFF-37D4-1A68-505CF51A6A19}"/>
              </a:ext>
            </a:extLst>
          </p:cNvPr>
          <p:cNvSpPr txBox="1"/>
          <p:nvPr/>
        </p:nvSpPr>
        <p:spPr>
          <a:xfrm>
            <a:off x="5182928" y="358984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设想结果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46104B4-2CFA-16F9-E269-02B4C88E9E9B}"/>
              </a:ext>
            </a:extLst>
          </p:cNvPr>
          <p:cNvSpPr txBox="1"/>
          <p:nvPr/>
        </p:nvSpPr>
        <p:spPr>
          <a:xfrm>
            <a:off x="2355848" y="4227736"/>
            <a:ext cx="7480300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3690678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0B8B057C-66FF-A0B5-4CA5-4DD80A7ABEEC}"/>
              </a:ext>
            </a:extLst>
          </p:cNvPr>
          <p:cNvSpPr/>
          <p:nvPr/>
        </p:nvSpPr>
        <p:spPr>
          <a:xfrm>
            <a:off x="686002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939684C-01F9-4289-20D0-D1D5F346F889}"/>
              </a:ext>
            </a:extLst>
          </p:cNvPr>
          <p:cNvSpPr/>
          <p:nvPr/>
        </p:nvSpPr>
        <p:spPr>
          <a:xfrm>
            <a:off x="0" y="-2682"/>
            <a:ext cx="794984" cy="452051"/>
          </a:xfrm>
          <a:custGeom>
            <a:avLst/>
            <a:gdLst>
              <a:gd name="connsiteX0" fmla="*/ 0 w 1136650"/>
              <a:gd name="connsiteY0" fmla="*/ 0 h 646331"/>
              <a:gd name="connsiteX1" fmla="*/ 1015546 w 1136650"/>
              <a:gd name="connsiteY1" fmla="*/ 0 h 646331"/>
              <a:gd name="connsiteX2" fmla="*/ 1136650 w 1136650"/>
              <a:gd name="connsiteY2" fmla="*/ 282577 h 646331"/>
              <a:gd name="connsiteX3" fmla="*/ 946865 w 1136650"/>
              <a:gd name="connsiteY3" fmla="*/ 646331 h 646331"/>
              <a:gd name="connsiteX4" fmla="*/ 0 w 1136650"/>
              <a:gd name="connsiteY4" fmla="*/ 646331 h 646331"/>
              <a:gd name="connsiteX5" fmla="*/ 0 w 1136650"/>
              <a:gd name="connsiteY5" fmla="*/ 0 h 646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6650" h="646331">
                <a:moveTo>
                  <a:pt x="0" y="0"/>
                </a:moveTo>
                <a:lnTo>
                  <a:pt x="1015546" y="0"/>
                </a:lnTo>
                <a:lnTo>
                  <a:pt x="1136650" y="282577"/>
                </a:lnTo>
                <a:lnTo>
                  <a:pt x="946865" y="646331"/>
                </a:lnTo>
                <a:lnTo>
                  <a:pt x="0" y="646331"/>
                </a:lnTo>
                <a:lnTo>
                  <a:pt x="0" y="0"/>
                </a:lnTo>
                <a:close/>
              </a:path>
            </a:pathLst>
          </a:custGeom>
          <a:solidFill>
            <a:srgbClr val="83A1AB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C690561-99E0-9111-1B95-E35695062244}"/>
              </a:ext>
            </a:extLst>
          </p:cNvPr>
          <p:cNvSpPr txBox="1"/>
          <p:nvPr/>
        </p:nvSpPr>
        <p:spPr>
          <a:xfrm>
            <a:off x="1191726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/>
              <a:t>课题目的</a:t>
            </a: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5F5C27E3-FF40-0F42-7509-A2D0DC6F8FDE}"/>
              </a:ext>
            </a:extLst>
          </p:cNvPr>
          <p:cNvSpPr/>
          <p:nvPr/>
        </p:nvSpPr>
        <p:spPr>
          <a:xfrm>
            <a:off x="2723458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ADF1C647-A0F2-E3B2-CC26-85077D7DFCDB}"/>
              </a:ext>
            </a:extLst>
          </p:cNvPr>
          <p:cNvSpPr/>
          <p:nvPr/>
        </p:nvSpPr>
        <p:spPr>
          <a:xfrm>
            <a:off x="4760914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D86F9D16-5E56-602F-E19C-294E24F3E6F3}"/>
              </a:ext>
            </a:extLst>
          </p:cNvPr>
          <p:cNvSpPr/>
          <p:nvPr/>
        </p:nvSpPr>
        <p:spPr>
          <a:xfrm>
            <a:off x="6798370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rgbClr val="83A1AB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paper-and-pen-tools_38295">
            <a:extLst>
              <a:ext uri="{FF2B5EF4-FFF2-40B4-BE49-F238E27FC236}">
                <a16:creationId xmlns:a16="http://schemas.microsoft.com/office/drawing/2014/main" id="{1B256B84-29CA-3A54-85D2-CA2257CB7BAB}"/>
              </a:ext>
            </a:extLst>
          </p:cNvPr>
          <p:cNvSpPr/>
          <p:nvPr/>
        </p:nvSpPr>
        <p:spPr>
          <a:xfrm>
            <a:off x="240276" y="91177"/>
            <a:ext cx="274074" cy="270258"/>
          </a:xfrm>
          <a:custGeom>
            <a:avLst/>
            <a:gdLst>
              <a:gd name="T0" fmla="*/ 216 w 472"/>
              <a:gd name="T1" fmla="*/ 329 h 466"/>
              <a:gd name="T2" fmla="*/ 130 w 472"/>
              <a:gd name="T3" fmla="*/ 362 h 466"/>
              <a:gd name="T4" fmla="*/ 164 w 472"/>
              <a:gd name="T5" fmla="*/ 276 h 466"/>
              <a:gd name="T6" fmla="*/ 216 w 472"/>
              <a:gd name="T7" fmla="*/ 329 h 466"/>
              <a:gd name="T8" fmla="*/ 472 w 472"/>
              <a:gd name="T9" fmla="*/ 77 h 466"/>
              <a:gd name="T10" fmla="*/ 449 w 472"/>
              <a:gd name="T11" fmla="*/ 54 h 466"/>
              <a:gd name="T12" fmla="*/ 203 w 472"/>
              <a:gd name="T13" fmla="*/ 298 h 466"/>
              <a:gd name="T14" fmla="*/ 225 w 472"/>
              <a:gd name="T15" fmla="*/ 321 h 466"/>
              <a:gd name="T16" fmla="*/ 358 w 472"/>
              <a:gd name="T17" fmla="*/ 190 h 466"/>
              <a:gd name="T18" fmla="*/ 358 w 472"/>
              <a:gd name="T19" fmla="*/ 426 h 466"/>
              <a:gd name="T20" fmla="*/ 40 w 472"/>
              <a:gd name="T21" fmla="*/ 426 h 466"/>
              <a:gd name="T22" fmla="*/ 40 w 472"/>
              <a:gd name="T23" fmla="*/ 40 h 466"/>
              <a:gd name="T24" fmla="*/ 358 w 472"/>
              <a:gd name="T25" fmla="*/ 40 h 466"/>
              <a:gd name="T26" fmla="*/ 358 w 472"/>
              <a:gd name="T27" fmla="*/ 83 h 466"/>
              <a:gd name="T28" fmla="*/ 358 w 472"/>
              <a:gd name="T29" fmla="*/ 83 h 466"/>
              <a:gd name="T30" fmla="*/ 172 w 472"/>
              <a:gd name="T31" fmla="*/ 267 h 466"/>
              <a:gd name="T32" fmla="*/ 195 w 472"/>
              <a:gd name="T33" fmla="*/ 290 h 466"/>
              <a:gd name="T34" fmla="*/ 442 w 472"/>
              <a:gd name="T35" fmla="*/ 46 h 466"/>
              <a:gd name="T36" fmla="*/ 419 w 472"/>
              <a:gd name="T37" fmla="*/ 23 h 466"/>
              <a:gd name="T38" fmla="*/ 398 w 472"/>
              <a:gd name="T39" fmla="*/ 44 h 466"/>
              <a:gd name="T40" fmla="*/ 398 w 472"/>
              <a:gd name="T41" fmla="*/ 20 h 466"/>
              <a:gd name="T42" fmla="*/ 378 w 472"/>
              <a:gd name="T43" fmla="*/ 0 h 466"/>
              <a:gd name="T44" fmla="*/ 20 w 472"/>
              <a:gd name="T45" fmla="*/ 0 h 466"/>
              <a:gd name="T46" fmla="*/ 0 w 472"/>
              <a:gd name="T47" fmla="*/ 20 h 466"/>
              <a:gd name="T48" fmla="*/ 0 w 472"/>
              <a:gd name="T49" fmla="*/ 446 h 466"/>
              <a:gd name="T50" fmla="*/ 20 w 472"/>
              <a:gd name="T51" fmla="*/ 466 h 466"/>
              <a:gd name="T52" fmla="*/ 378 w 472"/>
              <a:gd name="T53" fmla="*/ 466 h 466"/>
              <a:gd name="T54" fmla="*/ 398 w 472"/>
              <a:gd name="T55" fmla="*/ 446 h 466"/>
              <a:gd name="T56" fmla="*/ 398 w 472"/>
              <a:gd name="T57" fmla="*/ 155 h 466"/>
              <a:gd name="T58" fmla="*/ 393 w 472"/>
              <a:gd name="T59" fmla="*/ 155 h 466"/>
              <a:gd name="T60" fmla="*/ 472 w 472"/>
              <a:gd name="T61" fmla="*/ 77 h 466"/>
              <a:gd name="T62" fmla="*/ 96 w 472"/>
              <a:gd name="T63" fmla="*/ 111 h 466"/>
              <a:gd name="T64" fmla="*/ 289 w 472"/>
              <a:gd name="T65" fmla="*/ 111 h 466"/>
              <a:gd name="T66" fmla="*/ 302 w 472"/>
              <a:gd name="T67" fmla="*/ 97 h 466"/>
              <a:gd name="T68" fmla="*/ 289 w 472"/>
              <a:gd name="T69" fmla="*/ 84 h 466"/>
              <a:gd name="T70" fmla="*/ 96 w 472"/>
              <a:gd name="T71" fmla="*/ 84 h 466"/>
              <a:gd name="T72" fmla="*/ 82 w 472"/>
              <a:gd name="T73" fmla="*/ 97 h 466"/>
              <a:gd name="T74" fmla="*/ 96 w 472"/>
              <a:gd name="T75" fmla="*/ 111 h 466"/>
              <a:gd name="T76" fmla="*/ 96 w 472"/>
              <a:gd name="T77" fmla="*/ 186 h 466"/>
              <a:gd name="T78" fmla="*/ 209 w 472"/>
              <a:gd name="T79" fmla="*/ 186 h 466"/>
              <a:gd name="T80" fmla="*/ 222 w 472"/>
              <a:gd name="T81" fmla="*/ 173 h 466"/>
              <a:gd name="T82" fmla="*/ 209 w 472"/>
              <a:gd name="T83" fmla="*/ 160 h 466"/>
              <a:gd name="T84" fmla="*/ 96 w 472"/>
              <a:gd name="T85" fmla="*/ 160 h 466"/>
              <a:gd name="T86" fmla="*/ 82 w 472"/>
              <a:gd name="T87" fmla="*/ 173 h 466"/>
              <a:gd name="T88" fmla="*/ 96 w 472"/>
              <a:gd name="T89" fmla="*/ 186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72" h="466">
                <a:moveTo>
                  <a:pt x="216" y="329"/>
                </a:moveTo>
                <a:lnTo>
                  <a:pt x="130" y="362"/>
                </a:lnTo>
                <a:lnTo>
                  <a:pt x="164" y="276"/>
                </a:lnTo>
                <a:lnTo>
                  <a:pt x="216" y="329"/>
                </a:lnTo>
                <a:close/>
                <a:moveTo>
                  <a:pt x="472" y="77"/>
                </a:moveTo>
                <a:lnTo>
                  <a:pt x="449" y="54"/>
                </a:lnTo>
                <a:lnTo>
                  <a:pt x="203" y="298"/>
                </a:lnTo>
                <a:lnTo>
                  <a:pt x="225" y="321"/>
                </a:lnTo>
                <a:lnTo>
                  <a:pt x="358" y="190"/>
                </a:lnTo>
                <a:lnTo>
                  <a:pt x="358" y="426"/>
                </a:lnTo>
                <a:lnTo>
                  <a:pt x="40" y="426"/>
                </a:lnTo>
                <a:lnTo>
                  <a:pt x="40" y="40"/>
                </a:lnTo>
                <a:lnTo>
                  <a:pt x="358" y="40"/>
                </a:lnTo>
                <a:lnTo>
                  <a:pt x="358" y="83"/>
                </a:lnTo>
                <a:lnTo>
                  <a:pt x="358" y="83"/>
                </a:lnTo>
                <a:lnTo>
                  <a:pt x="172" y="267"/>
                </a:lnTo>
                <a:lnTo>
                  <a:pt x="195" y="290"/>
                </a:lnTo>
                <a:lnTo>
                  <a:pt x="442" y="46"/>
                </a:lnTo>
                <a:lnTo>
                  <a:pt x="419" y="23"/>
                </a:lnTo>
                <a:lnTo>
                  <a:pt x="398" y="44"/>
                </a:lnTo>
                <a:lnTo>
                  <a:pt x="398" y="20"/>
                </a:lnTo>
                <a:cubicBezTo>
                  <a:pt x="398" y="9"/>
                  <a:pt x="389" y="0"/>
                  <a:pt x="378" y="0"/>
                </a:cubicBez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446"/>
                </a:lnTo>
                <a:cubicBezTo>
                  <a:pt x="0" y="457"/>
                  <a:pt x="9" y="466"/>
                  <a:pt x="20" y="466"/>
                </a:cubicBezTo>
                <a:lnTo>
                  <a:pt x="378" y="466"/>
                </a:lnTo>
                <a:cubicBezTo>
                  <a:pt x="389" y="466"/>
                  <a:pt x="398" y="457"/>
                  <a:pt x="398" y="446"/>
                </a:cubicBezTo>
                <a:lnTo>
                  <a:pt x="398" y="155"/>
                </a:lnTo>
                <a:lnTo>
                  <a:pt x="393" y="155"/>
                </a:lnTo>
                <a:lnTo>
                  <a:pt x="472" y="77"/>
                </a:lnTo>
                <a:close/>
                <a:moveTo>
                  <a:pt x="96" y="111"/>
                </a:moveTo>
                <a:lnTo>
                  <a:pt x="289" y="111"/>
                </a:lnTo>
                <a:cubicBezTo>
                  <a:pt x="296" y="111"/>
                  <a:pt x="302" y="105"/>
                  <a:pt x="302" y="97"/>
                </a:cubicBezTo>
                <a:cubicBezTo>
                  <a:pt x="302" y="90"/>
                  <a:pt x="296" y="84"/>
                  <a:pt x="289" y="84"/>
                </a:cubicBezTo>
                <a:lnTo>
                  <a:pt x="96" y="84"/>
                </a:lnTo>
                <a:cubicBezTo>
                  <a:pt x="88" y="84"/>
                  <a:pt x="82" y="90"/>
                  <a:pt x="82" y="97"/>
                </a:cubicBezTo>
                <a:cubicBezTo>
                  <a:pt x="82" y="105"/>
                  <a:pt x="88" y="111"/>
                  <a:pt x="96" y="111"/>
                </a:cubicBezTo>
                <a:close/>
                <a:moveTo>
                  <a:pt x="96" y="186"/>
                </a:moveTo>
                <a:lnTo>
                  <a:pt x="209" y="186"/>
                </a:lnTo>
                <a:cubicBezTo>
                  <a:pt x="216" y="186"/>
                  <a:pt x="222" y="180"/>
                  <a:pt x="222" y="173"/>
                </a:cubicBezTo>
                <a:cubicBezTo>
                  <a:pt x="222" y="166"/>
                  <a:pt x="216" y="160"/>
                  <a:pt x="209" y="160"/>
                </a:cubicBezTo>
                <a:lnTo>
                  <a:pt x="96" y="160"/>
                </a:lnTo>
                <a:cubicBezTo>
                  <a:pt x="88" y="160"/>
                  <a:pt x="82" y="166"/>
                  <a:pt x="82" y="173"/>
                </a:cubicBezTo>
                <a:cubicBezTo>
                  <a:pt x="82" y="180"/>
                  <a:pt x="88" y="186"/>
                  <a:pt x="96" y="1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7DA5FDD-F4FD-B9F6-9CD7-E495CCC5673C}"/>
              </a:ext>
            </a:extLst>
          </p:cNvPr>
          <p:cNvSpPr txBox="1"/>
          <p:nvPr/>
        </p:nvSpPr>
        <p:spPr>
          <a:xfrm>
            <a:off x="3264244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/>
              <a:t>进展成果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85FC7510-369B-0B06-7D5C-C850AB76394B}"/>
              </a:ext>
            </a:extLst>
          </p:cNvPr>
          <p:cNvSpPr txBox="1"/>
          <p:nvPr/>
        </p:nvSpPr>
        <p:spPr>
          <a:xfrm>
            <a:off x="5328136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/>
              <a:t>存在问题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2FB45E23-99CE-A6A7-3FDC-073014BE8D66}"/>
              </a:ext>
            </a:extLst>
          </p:cNvPr>
          <p:cNvSpPr txBox="1"/>
          <p:nvPr/>
        </p:nvSpPr>
        <p:spPr>
          <a:xfrm>
            <a:off x="7392028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设想结果</a:t>
            </a:r>
          </a:p>
        </p:txBody>
      </p:sp>
      <p:sp>
        <p:nvSpPr>
          <p:cNvPr id="2" name="Freeform 48">
            <a:extLst>
              <a:ext uri="{FF2B5EF4-FFF2-40B4-BE49-F238E27FC236}">
                <a16:creationId xmlns:a16="http://schemas.microsoft.com/office/drawing/2014/main" id="{240B80AB-9917-6D1C-1E04-057A346EA204}"/>
              </a:ext>
            </a:extLst>
          </p:cNvPr>
          <p:cNvSpPr/>
          <p:nvPr/>
        </p:nvSpPr>
        <p:spPr>
          <a:xfrm>
            <a:off x="1146543" y="4143906"/>
            <a:ext cx="9898918" cy="1196852"/>
          </a:xfrm>
          <a:custGeom>
            <a:avLst/>
            <a:gdLst>
              <a:gd name="connsiteX0" fmla="*/ 0 w 7425155"/>
              <a:gd name="connsiteY0" fmla="*/ 89764 h 897639"/>
              <a:gd name="connsiteX1" fmla="*/ 26291 w 7425155"/>
              <a:gd name="connsiteY1" fmla="*/ 26291 h 897639"/>
              <a:gd name="connsiteX2" fmla="*/ 89764 w 7425155"/>
              <a:gd name="connsiteY2" fmla="*/ 0 h 897639"/>
              <a:gd name="connsiteX3" fmla="*/ 7335391 w 7425155"/>
              <a:gd name="connsiteY3" fmla="*/ 0 h 897639"/>
              <a:gd name="connsiteX4" fmla="*/ 7398864 w 7425155"/>
              <a:gd name="connsiteY4" fmla="*/ 26291 h 897639"/>
              <a:gd name="connsiteX5" fmla="*/ 7425155 w 7425155"/>
              <a:gd name="connsiteY5" fmla="*/ 89764 h 897639"/>
              <a:gd name="connsiteX6" fmla="*/ 7425155 w 7425155"/>
              <a:gd name="connsiteY6" fmla="*/ 807875 h 897639"/>
              <a:gd name="connsiteX7" fmla="*/ 7398864 w 7425155"/>
              <a:gd name="connsiteY7" fmla="*/ 871348 h 897639"/>
              <a:gd name="connsiteX8" fmla="*/ 7335391 w 7425155"/>
              <a:gd name="connsiteY8" fmla="*/ 897639 h 897639"/>
              <a:gd name="connsiteX9" fmla="*/ 89764 w 7425155"/>
              <a:gd name="connsiteY9" fmla="*/ 897639 h 897639"/>
              <a:gd name="connsiteX10" fmla="*/ 26291 w 7425155"/>
              <a:gd name="connsiteY10" fmla="*/ 871348 h 897639"/>
              <a:gd name="connsiteX11" fmla="*/ 0 w 7425155"/>
              <a:gd name="connsiteY11" fmla="*/ 807875 h 897639"/>
              <a:gd name="connsiteX12" fmla="*/ 0 w 7425155"/>
              <a:gd name="connsiteY12" fmla="*/ 89764 h 897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425155" h="897639">
                <a:moveTo>
                  <a:pt x="0" y="89764"/>
                </a:moveTo>
                <a:cubicBezTo>
                  <a:pt x="0" y="65957"/>
                  <a:pt x="9457" y="43125"/>
                  <a:pt x="26291" y="26291"/>
                </a:cubicBezTo>
                <a:cubicBezTo>
                  <a:pt x="43125" y="9457"/>
                  <a:pt x="65957" y="0"/>
                  <a:pt x="89764" y="0"/>
                </a:cubicBezTo>
                <a:lnTo>
                  <a:pt x="7335391" y="0"/>
                </a:lnTo>
                <a:cubicBezTo>
                  <a:pt x="7359198" y="0"/>
                  <a:pt x="7382030" y="9457"/>
                  <a:pt x="7398864" y="26291"/>
                </a:cubicBezTo>
                <a:cubicBezTo>
                  <a:pt x="7415698" y="43125"/>
                  <a:pt x="7425155" y="65957"/>
                  <a:pt x="7425155" y="89764"/>
                </a:cubicBezTo>
                <a:lnTo>
                  <a:pt x="7425155" y="807875"/>
                </a:lnTo>
                <a:cubicBezTo>
                  <a:pt x="7425155" y="831682"/>
                  <a:pt x="7415698" y="854514"/>
                  <a:pt x="7398864" y="871348"/>
                </a:cubicBezTo>
                <a:cubicBezTo>
                  <a:pt x="7382030" y="888182"/>
                  <a:pt x="7359198" y="897639"/>
                  <a:pt x="7335391" y="897639"/>
                </a:cubicBezTo>
                <a:lnTo>
                  <a:pt x="89764" y="897639"/>
                </a:lnTo>
                <a:cubicBezTo>
                  <a:pt x="65957" y="897639"/>
                  <a:pt x="43125" y="888182"/>
                  <a:pt x="26291" y="871348"/>
                </a:cubicBezTo>
                <a:cubicBezTo>
                  <a:pt x="9457" y="854514"/>
                  <a:pt x="0" y="831682"/>
                  <a:pt x="0" y="807875"/>
                </a:cubicBezTo>
                <a:lnTo>
                  <a:pt x="0" y="89764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Freeform 49">
            <a:extLst>
              <a:ext uri="{FF2B5EF4-FFF2-40B4-BE49-F238E27FC236}">
                <a16:creationId xmlns:a16="http://schemas.microsoft.com/office/drawing/2014/main" id="{E86E9031-A55D-A4CD-293D-ACBBDAF37536}"/>
              </a:ext>
            </a:extLst>
          </p:cNvPr>
          <p:cNvSpPr/>
          <p:nvPr/>
        </p:nvSpPr>
        <p:spPr>
          <a:xfrm>
            <a:off x="1146543" y="2746601"/>
            <a:ext cx="9898918" cy="1196852"/>
          </a:xfrm>
          <a:custGeom>
            <a:avLst/>
            <a:gdLst>
              <a:gd name="connsiteX0" fmla="*/ 0 w 7425155"/>
              <a:gd name="connsiteY0" fmla="*/ 89764 h 897639"/>
              <a:gd name="connsiteX1" fmla="*/ 26291 w 7425155"/>
              <a:gd name="connsiteY1" fmla="*/ 26291 h 897639"/>
              <a:gd name="connsiteX2" fmla="*/ 89764 w 7425155"/>
              <a:gd name="connsiteY2" fmla="*/ 0 h 897639"/>
              <a:gd name="connsiteX3" fmla="*/ 7335391 w 7425155"/>
              <a:gd name="connsiteY3" fmla="*/ 0 h 897639"/>
              <a:gd name="connsiteX4" fmla="*/ 7398864 w 7425155"/>
              <a:gd name="connsiteY4" fmla="*/ 26291 h 897639"/>
              <a:gd name="connsiteX5" fmla="*/ 7425155 w 7425155"/>
              <a:gd name="connsiteY5" fmla="*/ 89764 h 897639"/>
              <a:gd name="connsiteX6" fmla="*/ 7425155 w 7425155"/>
              <a:gd name="connsiteY6" fmla="*/ 807875 h 897639"/>
              <a:gd name="connsiteX7" fmla="*/ 7398864 w 7425155"/>
              <a:gd name="connsiteY7" fmla="*/ 871348 h 897639"/>
              <a:gd name="connsiteX8" fmla="*/ 7335391 w 7425155"/>
              <a:gd name="connsiteY8" fmla="*/ 897639 h 897639"/>
              <a:gd name="connsiteX9" fmla="*/ 89764 w 7425155"/>
              <a:gd name="connsiteY9" fmla="*/ 897639 h 897639"/>
              <a:gd name="connsiteX10" fmla="*/ 26291 w 7425155"/>
              <a:gd name="connsiteY10" fmla="*/ 871348 h 897639"/>
              <a:gd name="connsiteX11" fmla="*/ 0 w 7425155"/>
              <a:gd name="connsiteY11" fmla="*/ 807875 h 897639"/>
              <a:gd name="connsiteX12" fmla="*/ 0 w 7425155"/>
              <a:gd name="connsiteY12" fmla="*/ 89764 h 897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425155" h="897639">
                <a:moveTo>
                  <a:pt x="0" y="89764"/>
                </a:moveTo>
                <a:cubicBezTo>
                  <a:pt x="0" y="65957"/>
                  <a:pt x="9457" y="43125"/>
                  <a:pt x="26291" y="26291"/>
                </a:cubicBezTo>
                <a:cubicBezTo>
                  <a:pt x="43125" y="9457"/>
                  <a:pt x="65957" y="0"/>
                  <a:pt x="89764" y="0"/>
                </a:cubicBezTo>
                <a:lnTo>
                  <a:pt x="7335391" y="0"/>
                </a:lnTo>
                <a:cubicBezTo>
                  <a:pt x="7359198" y="0"/>
                  <a:pt x="7382030" y="9457"/>
                  <a:pt x="7398864" y="26291"/>
                </a:cubicBezTo>
                <a:cubicBezTo>
                  <a:pt x="7415698" y="43125"/>
                  <a:pt x="7425155" y="65957"/>
                  <a:pt x="7425155" y="89764"/>
                </a:cubicBezTo>
                <a:lnTo>
                  <a:pt x="7425155" y="807875"/>
                </a:lnTo>
                <a:cubicBezTo>
                  <a:pt x="7425155" y="831682"/>
                  <a:pt x="7415698" y="854514"/>
                  <a:pt x="7398864" y="871348"/>
                </a:cubicBezTo>
                <a:cubicBezTo>
                  <a:pt x="7382030" y="888182"/>
                  <a:pt x="7359198" y="897639"/>
                  <a:pt x="7335391" y="897639"/>
                </a:cubicBezTo>
                <a:lnTo>
                  <a:pt x="89764" y="897639"/>
                </a:lnTo>
                <a:cubicBezTo>
                  <a:pt x="65957" y="897639"/>
                  <a:pt x="43125" y="888182"/>
                  <a:pt x="26291" y="871348"/>
                </a:cubicBezTo>
                <a:cubicBezTo>
                  <a:pt x="9457" y="854514"/>
                  <a:pt x="0" y="831682"/>
                  <a:pt x="0" y="807875"/>
                </a:cubicBezTo>
                <a:lnTo>
                  <a:pt x="0" y="89764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Freeform 50">
            <a:extLst>
              <a:ext uri="{FF2B5EF4-FFF2-40B4-BE49-F238E27FC236}">
                <a16:creationId xmlns:a16="http://schemas.microsoft.com/office/drawing/2014/main" id="{134048D6-E71D-07B7-47D8-33320C36FD80}"/>
              </a:ext>
            </a:extLst>
          </p:cNvPr>
          <p:cNvSpPr/>
          <p:nvPr/>
        </p:nvSpPr>
        <p:spPr>
          <a:xfrm>
            <a:off x="1146543" y="1349296"/>
            <a:ext cx="9898918" cy="1196852"/>
          </a:xfrm>
          <a:custGeom>
            <a:avLst/>
            <a:gdLst>
              <a:gd name="connsiteX0" fmla="*/ 0 w 7425155"/>
              <a:gd name="connsiteY0" fmla="*/ 89764 h 897639"/>
              <a:gd name="connsiteX1" fmla="*/ 26291 w 7425155"/>
              <a:gd name="connsiteY1" fmla="*/ 26291 h 897639"/>
              <a:gd name="connsiteX2" fmla="*/ 89764 w 7425155"/>
              <a:gd name="connsiteY2" fmla="*/ 0 h 897639"/>
              <a:gd name="connsiteX3" fmla="*/ 7335391 w 7425155"/>
              <a:gd name="connsiteY3" fmla="*/ 0 h 897639"/>
              <a:gd name="connsiteX4" fmla="*/ 7398864 w 7425155"/>
              <a:gd name="connsiteY4" fmla="*/ 26291 h 897639"/>
              <a:gd name="connsiteX5" fmla="*/ 7425155 w 7425155"/>
              <a:gd name="connsiteY5" fmla="*/ 89764 h 897639"/>
              <a:gd name="connsiteX6" fmla="*/ 7425155 w 7425155"/>
              <a:gd name="connsiteY6" fmla="*/ 807875 h 897639"/>
              <a:gd name="connsiteX7" fmla="*/ 7398864 w 7425155"/>
              <a:gd name="connsiteY7" fmla="*/ 871348 h 897639"/>
              <a:gd name="connsiteX8" fmla="*/ 7335391 w 7425155"/>
              <a:gd name="connsiteY8" fmla="*/ 897639 h 897639"/>
              <a:gd name="connsiteX9" fmla="*/ 89764 w 7425155"/>
              <a:gd name="connsiteY9" fmla="*/ 897639 h 897639"/>
              <a:gd name="connsiteX10" fmla="*/ 26291 w 7425155"/>
              <a:gd name="connsiteY10" fmla="*/ 871348 h 897639"/>
              <a:gd name="connsiteX11" fmla="*/ 0 w 7425155"/>
              <a:gd name="connsiteY11" fmla="*/ 807875 h 897639"/>
              <a:gd name="connsiteX12" fmla="*/ 0 w 7425155"/>
              <a:gd name="connsiteY12" fmla="*/ 89764 h 897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425155" h="897639">
                <a:moveTo>
                  <a:pt x="0" y="89764"/>
                </a:moveTo>
                <a:cubicBezTo>
                  <a:pt x="0" y="65957"/>
                  <a:pt x="9457" y="43125"/>
                  <a:pt x="26291" y="26291"/>
                </a:cubicBezTo>
                <a:cubicBezTo>
                  <a:pt x="43125" y="9457"/>
                  <a:pt x="65957" y="0"/>
                  <a:pt x="89764" y="0"/>
                </a:cubicBezTo>
                <a:lnTo>
                  <a:pt x="7335391" y="0"/>
                </a:lnTo>
                <a:cubicBezTo>
                  <a:pt x="7359198" y="0"/>
                  <a:pt x="7382030" y="9457"/>
                  <a:pt x="7398864" y="26291"/>
                </a:cubicBezTo>
                <a:cubicBezTo>
                  <a:pt x="7415698" y="43125"/>
                  <a:pt x="7425155" y="65957"/>
                  <a:pt x="7425155" y="89764"/>
                </a:cubicBezTo>
                <a:lnTo>
                  <a:pt x="7425155" y="807875"/>
                </a:lnTo>
                <a:cubicBezTo>
                  <a:pt x="7425155" y="831682"/>
                  <a:pt x="7415698" y="854514"/>
                  <a:pt x="7398864" y="871348"/>
                </a:cubicBezTo>
                <a:cubicBezTo>
                  <a:pt x="7382030" y="888182"/>
                  <a:pt x="7359198" y="897639"/>
                  <a:pt x="7335391" y="897639"/>
                </a:cubicBezTo>
                <a:lnTo>
                  <a:pt x="89764" y="897639"/>
                </a:lnTo>
                <a:cubicBezTo>
                  <a:pt x="65957" y="897639"/>
                  <a:pt x="43125" y="888182"/>
                  <a:pt x="26291" y="871348"/>
                </a:cubicBezTo>
                <a:cubicBezTo>
                  <a:pt x="9457" y="854514"/>
                  <a:pt x="0" y="831682"/>
                  <a:pt x="0" y="807875"/>
                </a:cubicBezTo>
                <a:lnTo>
                  <a:pt x="0" y="89764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Group 62">
            <a:extLst>
              <a:ext uri="{FF2B5EF4-FFF2-40B4-BE49-F238E27FC236}">
                <a16:creationId xmlns:a16="http://schemas.microsoft.com/office/drawing/2014/main" id="{2A3D9445-7D11-27CB-9DFC-C33D4C2BE6ED}"/>
              </a:ext>
            </a:extLst>
          </p:cNvPr>
          <p:cNvGrpSpPr/>
          <p:nvPr/>
        </p:nvGrpSpPr>
        <p:grpSpPr>
          <a:xfrm>
            <a:off x="6197625" y="3854963"/>
            <a:ext cx="1954166" cy="400907"/>
            <a:chOff x="4145706" y="2782364"/>
            <a:chExt cx="1465815" cy="300680"/>
          </a:xfrm>
        </p:grpSpPr>
        <p:sp>
          <p:nvSpPr>
            <p:cNvPr id="7" name="Freeform 54">
              <a:extLst>
                <a:ext uri="{FF2B5EF4-FFF2-40B4-BE49-F238E27FC236}">
                  <a16:creationId xmlns:a16="http://schemas.microsoft.com/office/drawing/2014/main" id="{7F10A174-976F-F721-6CD0-01107F8F09AB}"/>
                </a:ext>
              </a:extLst>
            </p:cNvPr>
            <p:cNvSpPr/>
            <p:nvPr/>
          </p:nvSpPr>
          <p:spPr>
            <a:xfrm>
              <a:off x="4145706" y="2782364"/>
              <a:ext cx="732907" cy="30068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732907" y="0"/>
                  </a:moveTo>
                  <a:lnTo>
                    <a:pt x="732907" y="150340"/>
                  </a:lnTo>
                  <a:lnTo>
                    <a:pt x="0" y="150340"/>
                  </a:lnTo>
                  <a:lnTo>
                    <a:pt x="0" y="300680"/>
                  </a:lnTo>
                </a:path>
              </a:pathLst>
            </a:custGeom>
            <a:noFill/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56">
              <a:extLst>
                <a:ext uri="{FF2B5EF4-FFF2-40B4-BE49-F238E27FC236}">
                  <a16:creationId xmlns:a16="http://schemas.microsoft.com/office/drawing/2014/main" id="{255F919B-BD59-8926-DC0F-EFF8975125C0}"/>
                </a:ext>
              </a:extLst>
            </p:cNvPr>
            <p:cNvSpPr/>
            <p:nvPr/>
          </p:nvSpPr>
          <p:spPr>
            <a:xfrm>
              <a:off x="4878614" y="2782364"/>
              <a:ext cx="732907" cy="30068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50340"/>
                  </a:lnTo>
                  <a:lnTo>
                    <a:pt x="732907" y="150340"/>
                  </a:lnTo>
                  <a:lnTo>
                    <a:pt x="732907" y="300680"/>
                  </a:lnTo>
                </a:path>
              </a:pathLst>
            </a:custGeom>
            <a:noFill/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" name="Group 63">
            <a:extLst>
              <a:ext uri="{FF2B5EF4-FFF2-40B4-BE49-F238E27FC236}">
                <a16:creationId xmlns:a16="http://schemas.microsoft.com/office/drawing/2014/main" id="{4F8517FF-AD4A-C736-A804-6D128F1B63B3}"/>
              </a:ext>
            </a:extLst>
          </p:cNvPr>
          <p:cNvGrpSpPr/>
          <p:nvPr/>
        </p:nvGrpSpPr>
        <p:grpSpPr>
          <a:xfrm>
            <a:off x="7174710" y="2451789"/>
            <a:ext cx="2931249" cy="400907"/>
            <a:chOff x="4878614" y="1729984"/>
            <a:chExt cx="2198723" cy="300680"/>
          </a:xfrm>
        </p:grpSpPr>
        <p:sp>
          <p:nvSpPr>
            <p:cNvPr id="11" name="Freeform 52">
              <a:extLst>
                <a:ext uri="{FF2B5EF4-FFF2-40B4-BE49-F238E27FC236}">
                  <a16:creationId xmlns:a16="http://schemas.microsoft.com/office/drawing/2014/main" id="{02497C1C-30B5-F4C9-6CD3-A22D8F836F5F}"/>
                </a:ext>
              </a:extLst>
            </p:cNvPr>
            <p:cNvSpPr/>
            <p:nvPr/>
          </p:nvSpPr>
          <p:spPr>
            <a:xfrm>
              <a:off x="4878614" y="1729984"/>
              <a:ext cx="1099361" cy="30068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099361" y="0"/>
                  </a:moveTo>
                  <a:lnTo>
                    <a:pt x="1099361" y="150340"/>
                  </a:lnTo>
                  <a:lnTo>
                    <a:pt x="0" y="150340"/>
                  </a:lnTo>
                  <a:lnTo>
                    <a:pt x="0" y="300680"/>
                  </a:lnTo>
                </a:path>
              </a:pathLst>
            </a:custGeom>
            <a:noFill/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58">
              <a:extLst>
                <a:ext uri="{FF2B5EF4-FFF2-40B4-BE49-F238E27FC236}">
                  <a16:creationId xmlns:a16="http://schemas.microsoft.com/office/drawing/2014/main" id="{FEB41FD2-3255-E566-B84F-5BF349936209}"/>
                </a:ext>
              </a:extLst>
            </p:cNvPr>
            <p:cNvSpPr/>
            <p:nvPr/>
          </p:nvSpPr>
          <p:spPr>
            <a:xfrm>
              <a:off x="5977976" y="1729984"/>
              <a:ext cx="1099361" cy="30068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50340"/>
                  </a:lnTo>
                  <a:lnTo>
                    <a:pt x="1099361" y="150340"/>
                  </a:lnTo>
                  <a:lnTo>
                    <a:pt x="1099361" y="300680"/>
                  </a:lnTo>
                </a:path>
              </a:pathLst>
            </a:custGeom>
            <a:noFill/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3" name="Freeform 60">
            <a:extLst>
              <a:ext uri="{FF2B5EF4-FFF2-40B4-BE49-F238E27FC236}">
                <a16:creationId xmlns:a16="http://schemas.microsoft.com/office/drawing/2014/main" id="{1724A503-BACF-55E4-3830-23A3B413E692}"/>
              </a:ext>
            </a:extLst>
          </p:cNvPr>
          <p:cNvSpPr/>
          <p:nvPr/>
        </p:nvSpPr>
        <p:spPr>
          <a:xfrm>
            <a:off x="10045005" y="3854963"/>
            <a:ext cx="121904" cy="40090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45720" y="0"/>
                </a:moveTo>
                <a:lnTo>
                  <a:pt x="45720" y="300680"/>
                </a:lnTo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Freeform 51">
            <a:extLst>
              <a:ext uri="{FF2B5EF4-FFF2-40B4-BE49-F238E27FC236}">
                <a16:creationId xmlns:a16="http://schemas.microsoft.com/office/drawing/2014/main" id="{6C76642C-3857-2A86-F4F3-30F50A8E508B}"/>
              </a:ext>
            </a:extLst>
          </p:cNvPr>
          <p:cNvSpPr/>
          <p:nvPr/>
        </p:nvSpPr>
        <p:spPr>
          <a:xfrm>
            <a:off x="7888730" y="1449522"/>
            <a:ext cx="1503204" cy="1002267"/>
          </a:xfrm>
          <a:custGeom>
            <a:avLst/>
            <a:gdLst>
              <a:gd name="connsiteX0" fmla="*/ 0 w 1127550"/>
              <a:gd name="connsiteY0" fmla="*/ 75170 h 751700"/>
              <a:gd name="connsiteX1" fmla="*/ 22017 w 1127550"/>
              <a:gd name="connsiteY1" fmla="*/ 22017 h 751700"/>
              <a:gd name="connsiteX2" fmla="*/ 75170 w 1127550"/>
              <a:gd name="connsiteY2" fmla="*/ 0 h 751700"/>
              <a:gd name="connsiteX3" fmla="*/ 1052380 w 1127550"/>
              <a:gd name="connsiteY3" fmla="*/ 0 h 751700"/>
              <a:gd name="connsiteX4" fmla="*/ 1105533 w 1127550"/>
              <a:gd name="connsiteY4" fmla="*/ 22017 h 751700"/>
              <a:gd name="connsiteX5" fmla="*/ 1127550 w 1127550"/>
              <a:gd name="connsiteY5" fmla="*/ 75170 h 751700"/>
              <a:gd name="connsiteX6" fmla="*/ 1127550 w 1127550"/>
              <a:gd name="connsiteY6" fmla="*/ 676530 h 751700"/>
              <a:gd name="connsiteX7" fmla="*/ 1105533 w 1127550"/>
              <a:gd name="connsiteY7" fmla="*/ 729683 h 751700"/>
              <a:gd name="connsiteX8" fmla="*/ 1052380 w 1127550"/>
              <a:gd name="connsiteY8" fmla="*/ 751700 h 751700"/>
              <a:gd name="connsiteX9" fmla="*/ 75170 w 1127550"/>
              <a:gd name="connsiteY9" fmla="*/ 751700 h 751700"/>
              <a:gd name="connsiteX10" fmla="*/ 22017 w 1127550"/>
              <a:gd name="connsiteY10" fmla="*/ 729683 h 751700"/>
              <a:gd name="connsiteX11" fmla="*/ 0 w 1127550"/>
              <a:gd name="connsiteY11" fmla="*/ 676530 h 751700"/>
              <a:gd name="connsiteX12" fmla="*/ 0 w 1127550"/>
              <a:gd name="connsiteY12" fmla="*/ 75170 h 75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27550" h="751700">
                <a:moveTo>
                  <a:pt x="0" y="75170"/>
                </a:moveTo>
                <a:cubicBezTo>
                  <a:pt x="0" y="55234"/>
                  <a:pt x="7920" y="36114"/>
                  <a:pt x="22017" y="22017"/>
                </a:cubicBezTo>
                <a:cubicBezTo>
                  <a:pt x="36114" y="7920"/>
                  <a:pt x="55234" y="0"/>
                  <a:pt x="75170" y="0"/>
                </a:cubicBezTo>
                <a:lnTo>
                  <a:pt x="1052380" y="0"/>
                </a:lnTo>
                <a:cubicBezTo>
                  <a:pt x="1072316" y="0"/>
                  <a:pt x="1091436" y="7920"/>
                  <a:pt x="1105533" y="22017"/>
                </a:cubicBezTo>
                <a:cubicBezTo>
                  <a:pt x="1119630" y="36114"/>
                  <a:pt x="1127550" y="55234"/>
                  <a:pt x="1127550" y="75170"/>
                </a:cubicBezTo>
                <a:lnTo>
                  <a:pt x="1127550" y="676530"/>
                </a:lnTo>
                <a:cubicBezTo>
                  <a:pt x="1127550" y="696466"/>
                  <a:pt x="1119630" y="715586"/>
                  <a:pt x="1105533" y="729683"/>
                </a:cubicBezTo>
                <a:cubicBezTo>
                  <a:pt x="1091436" y="743780"/>
                  <a:pt x="1072316" y="751700"/>
                  <a:pt x="1052380" y="751700"/>
                </a:cubicBezTo>
                <a:lnTo>
                  <a:pt x="75170" y="751700"/>
                </a:lnTo>
                <a:cubicBezTo>
                  <a:pt x="55234" y="751700"/>
                  <a:pt x="36114" y="743780"/>
                  <a:pt x="22017" y="729683"/>
                </a:cubicBezTo>
                <a:cubicBezTo>
                  <a:pt x="7920" y="715586"/>
                  <a:pt x="0" y="696466"/>
                  <a:pt x="0" y="676530"/>
                </a:cubicBezTo>
                <a:lnTo>
                  <a:pt x="0" y="75170"/>
                </a:lnTo>
                <a:close/>
              </a:path>
            </a:pathLst>
          </a:custGeom>
          <a:solidFill>
            <a:srgbClr val="92B5AC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6658" tIns="176658" rIns="176658" bIns="176658" numCol="1" spcCol="1693" anchor="ctr" anchorCtr="0">
            <a:no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 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5" name="Straight Connector 46">
            <a:extLst>
              <a:ext uri="{FF2B5EF4-FFF2-40B4-BE49-F238E27FC236}">
                <a16:creationId xmlns:a16="http://schemas.microsoft.com/office/drawing/2014/main" id="{BFF7E609-340E-5862-7518-DD861EADC98D}"/>
              </a:ext>
            </a:extLst>
          </p:cNvPr>
          <p:cNvCxnSpPr/>
          <p:nvPr/>
        </p:nvCxnSpPr>
        <p:spPr>
          <a:xfrm>
            <a:off x="1043634" y="5622751"/>
            <a:ext cx="10104735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00">
            <a:extLst>
              <a:ext uri="{FF2B5EF4-FFF2-40B4-BE49-F238E27FC236}">
                <a16:creationId xmlns:a16="http://schemas.microsoft.com/office/drawing/2014/main" id="{23F10D11-F571-5361-E1B8-06EF1F91F085}"/>
              </a:ext>
            </a:extLst>
          </p:cNvPr>
          <p:cNvSpPr/>
          <p:nvPr/>
        </p:nvSpPr>
        <p:spPr>
          <a:xfrm>
            <a:off x="1524160" y="4409972"/>
            <a:ext cx="455253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21" name="Rectangle 103">
            <a:extLst>
              <a:ext uri="{FF2B5EF4-FFF2-40B4-BE49-F238E27FC236}">
                <a16:creationId xmlns:a16="http://schemas.microsoft.com/office/drawing/2014/main" id="{CBF04EC4-C0D2-A662-3FD7-B89E4BF2825C}"/>
              </a:ext>
            </a:extLst>
          </p:cNvPr>
          <p:cNvSpPr/>
          <p:nvPr/>
        </p:nvSpPr>
        <p:spPr>
          <a:xfrm>
            <a:off x="1524160" y="3059968"/>
            <a:ext cx="455253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24" name="Rectangle 106">
            <a:extLst>
              <a:ext uri="{FF2B5EF4-FFF2-40B4-BE49-F238E27FC236}">
                <a16:creationId xmlns:a16="http://schemas.microsoft.com/office/drawing/2014/main" id="{A4D5B544-276E-7055-198C-1135973F57F7}"/>
              </a:ext>
            </a:extLst>
          </p:cNvPr>
          <p:cNvSpPr/>
          <p:nvPr/>
        </p:nvSpPr>
        <p:spPr>
          <a:xfrm>
            <a:off x="1524160" y="1656794"/>
            <a:ext cx="455253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25" name="Freeform 53">
            <a:extLst>
              <a:ext uri="{FF2B5EF4-FFF2-40B4-BE49-F238E27FC236}">
                <a16:creationId xmlns:a16="http://schemas.microsoft.com/office/drawing/2014/main" id="{ABF9975F-1E15-B6BF-AC1B-7A5DEAAFA097}"/>
              </a:ext>
            </a:extLst>
          </p:cNvPr>
          <p:cNvSpPr/>
          <p:nvPr/>
        </p:nvSpPr>
        <p:spPr>
          <a:xfrm>
            <a:off x="6423106" y="2852696"/>
            <a:ext cx="1503204" cy="1002267"/>
          </a:xfrm>
          <a:custGeom>
            <a:avLst/>
            <a:gdLst>
              <a:gd name="connsiteX0" fmla="*/ 0 w 1127550"/>
              <a:gd name="connsiteY0" fmla="*/ 75170 h 751700"/>
              <a:gd name="connsiteX1" fmla="*/ 22017 w 1127550"/>
              <a:gd name="connsiteY1" fmla="*/ 22017 h 751700"/>
              <a:gd name="connsiteX2" fmla="*/ 75170 w 1127550"/>
              <a:gd name="connsiteY2" fmla="*/ 0 h 751700"/>
              <a:gd name="connsiteX3" fmla="*/ 1052380 w 1127550"/>
              <a:gd name="connsiteY3" fmla="*/ 0 h 751700"/>
              <a:gd name="connsiteX4" fmla="*/ 1105533 w 1127550"/>
              <a:gd name="connsiteY4" fmla="*/ 22017 h 751700"/>
              <a:gd name="connsiteX5" fmla="*/ 1127550 w 1127550"/>
              <a:gd name="connsiteY5" fmla="*/ 75170 h 751700"/>
              <a:gd name="connsiteX6" fmla="*/ 1127550 w 1127550"/>
              <a:gd name="connsiteY6" fmla="*/ 676530 h 751700"/>
              <a:gd name="connsiteX7" fmla="*/ 1105533 w 1127550"/>
              <a:gd name="connsiteY7" fmla="*/ 729683 h 751700"/>
              <a:gd name="connsiteX8" fmla="*/ 1052380 w 1127550"/>
              <a:gd name="connsiteY8" fmla="*/ 751700 h 751700"/>
              <a:gd name="connsiteX9" fmla="*/ 75170 w 1127550"/>
              <a:gd name="connsiteY9" fmla="*/ 751700 h 751700"/>
              <a:gd name="connsiteX10" fmla="*/ 22017 w 1127550"/>
              <a:gd name="connsiteY10" fmla="*/ 729683 h 751700"/>
              <a:gd name="connsiteX11" fmla="*/ 0 w 1127550"/>
              <a:gd name="connsiteY11" fmla="*/ 676530 h 751700"/>
              <a:gd name="connsiteX12" fmla="*/ 0 w 1127550"/>
              <a:gd name="connsiteY12" fmla="*/ 75170 h 75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27550" h="751700">
                <a:moveTo>
                  <a:pt x="0" y="75170"/>
                </a:moveTo>
                <a:cubicBezTo>
                  <a:pt x="0" y="55234"/>
                  <a:pt x="7920" y="36114"/>
                  <a:pt x="22017" y="22017"/>
                </a:cubicBezTo>
                <a:cubicBezTo>
                  <a:pt x="36114" y="7920"/>
                  <a:pt x="55234" y="0"/>
                  <a:pt x="75170" y="0"/>
                </a:cubicBezTo>
                <a:lnTo>
                  <a:pt x="1052380" y="0"/>
                </a:lnTo>
                <a:cubicBezTo>
                  <a:pt x="1072316" y="0"/>
                  <a:pt x="1091436" y="7920"/>
                  <a:pt x="1105533" y="22017"/>
                </a:cubicBezTo>
                <a:cubicBezTo>
                  <a:pt x="1119630" y="36114"/>
                  <a:pt x="1127550" y="55234"/>
                  <a:pt x="1127550" y="75170"/>
                </a:cubicBezTo>
                <a:lnTo>
                  <a:pt x="1127550" y="676530"/>
                </a:lnTo>
                <a:cubicBezTo>
                  <a:pt x="1127550" y="696466"/>
                  <a:pt x="1119630" y="715586"/>
                  <a:pt x="1105533" y="729683"/>
                </a:cubicBezTo>
                <a:cubicBezTo>
                  <a:pt x="1091436" y="743780"/>
                  <a:pt x="1072316" y="751700"/>
                  <a:pt x="1052380" y="751700"/>
                </a:cubicBezTo>
                <a:lnTo>
                  <a:pt x="75170" y="751700"/>
                </a:lnTo>
                <a:cubicBezTo>
                  <a:pt x="55234" y="751700"/>
                  <a:pt x="36114" y="743780"/>
                  <a:pt x="22017" y="729683"/>
                </a:cubicBezTo>
                <a:cubicBezTo>
                  <a:pt x="7920" y="715586"/>
                  <a:pt x="0" y="696466"/>
                  <a:pt x="0" y="676530"/>
                </a:cubicBezTo>
                <a:lnTo>
                  <a:pt x="0" y="75170"/>
                </a:lnTo>
                <a:close/>
              </a:path>
            </a:pathLst>
          </a:custGeom>
          <a:solidFill>
            <a:srgbClr val="B592AC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6658" tIns="176658" rIns="176658" bIns="176658" numCol="1" spcCol="1693" anchor="ctr" anchorCtr="0">
            <a:no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 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Freeform 55">
            <a:extLst>
              <a:ext uri="{FF2B5EF4-FFF2-40B4-BE49-F238E27FC236}">
                <a16:creationId xmlns:a16="http://schemas.microsoft.com/office/drawing/2014/main" id="{8950C821-7B21-5C3A-7314-84B08E4450C5}"/>
              </a:ext>
            </a:extLst>
          </p:cNvPr>
          <p:cNvSpPr/>
          <p:nvPr/>
        </p:nvSpPr>
        <p:spPr>
          <a:xfrm>
            <a:off x="5446023" y="4255869"/>
            <a:ext cx="1503204" cy="1002267"/>
          </a:xfrm>
          <a:custGeom>
            <a:avLst/>
            <a:gdLst>
              <a:gd name="connsiteX0" fmla="*/ 0 w 1127550"/>
              <a:gd name="connsiteY0" fmla="*/ 75170 h 751700"/>
              <a:gd name="connsiteX1" fmla="*/ 22017 w 1127550"/>
              <a:gd name="connsiteY1" fmla="*/ 22017 h 751700"/>
              <a:gd name="connsiteX2" fmla="*/ 75170 w 1127550"/>
              <a:gd name="connsiteY2" fmla="*/ 0 h 751700"/>
              <a:gd name="connsiteX3" fmla="*/ 1052380 w 1127550"/>
              <a:gd name="connsiteY3" fmla="*/ 0 h 751700"/>
              <a:gd name="connsiteX4" fmla="*/ 1105533 w 1127550"/>
              <a:gd name="connsiteY4" fmla="*/ 22017 h 751700"/>
              <a:gd name="connsiteX5" fmla="*/ 1127550 w 1127550"/>
              <a:gd name="connsiteY5" fmla="*/ 75170 h 751700"/>
              <a:gd name="connsiteX6" fmla="*/ 1127550 w 1127550"/>
              <a:gd name="connsiteY6" fmla="*/ 676530 h 751700"/>
              <a:gd name="connsiteX7" fmla="*/ 1105533 w 1127550"/>
              <a:gd name="connsiteY7" fmla="*/ 729683 h 751700"/>
              <a:gd name="connsiteX8" fmla="*/ 1052380 w 1127550"/>
              <a:gd name="connsiteY8" fmla="*/ 751700 h 751700"/>
              <a:gd name="connsiteX9" fmla="*/ 75170 w 1127550"/>
              <a:gd name="connsiteY9" fmla="*/ 751700 h 751700"/>
              <a:gd name="connsiteX10" fmla="*/ 22017 w 1127550"/>
              <a:gd name="connsiteY10" fmla="*/ 729683 h 751700"/>
              <a:gd name="connsiteX11" fmla="*/ 0 w 1127550"/>
              <a:gd name="connsiteY11" fmla="*/ 676530 h 751700"/>
              <a:gd name="connsiteX12" fmla="*/ 0 w 1127550"/>
              <a:gd name="connsiteY12" fmla="*/ 75170 h 75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27550" h="751700">
                <a:moveTo>
                  <a:pt x="0" y="75170"/>
                </a:moveTo>
                <a:cubicBezTo>
                  <a:pt x="0" y="55234"/>
                  <a:pt x="7920" y="36114"/>
                  <a:pt x="22017" y="22017"/>
                </a:cubicBezTo>
                <a:cubicBezTo>
                  <a:pt x="36114" y="7920"/>
                  <a:pt x="55234" y="0"/>
                  <a:pt x="75170" y="0"/>
                </a:cubicBezTo>
                <a:lnTo>
                  <a:pt x="1052380" y="0"/>
                </a:lnTo>
                <a:cubicBezTo>
                  <a:pt x="1072316" y="0"/>
                  <a:pt x="1091436" y="7920"/>
                  <a:pt x="1105533" y="22017"/>
                </a:cubicBezTo>
                <a:cubicBezTo>
                  <a:pt x="1119630" y="36114"/>
                  <a:pt x="1127550" y="55234"/>
                  <a:pt x="1127550" y="75170"/>
                </a:cubicBezTo>
                <a:lnTo>
                  <a:pt x="1127550" y="676530"/>
                </a:lnTo>
                <a:cubicBezTo>
                  <a:pt x="1127550" y="696466"/>
                  <a:pt x="1119630" y="715586"/>
                  <a:pt x="1105533" y="729683"/>
                </a:cubicBezTo>
                <a:cubicBezTo>
                  <a:pt x="1091436" y="743780"/>
                  <a:pt x="1072316" y="751700"/>
                  <a:pt x="1052380" y="751700"/>
                </a:cubicBezTo>
                <a:lnTo>
                  <a:pt x="75170" y="751700"/>
                </a:lnTo>
                <a:cubicBezTo>
                  <a:pt x="55234" y="751700"/>
                  <a:pt x="36114" y="743780"/>
                  <a:pt x="22017" y="729683"/>
                </a:cubicBezTo>
                <a:cubicBezTo>
                  <a:pt x="7920" y="715586"/>
                  <a:pt x="0" y="696466"/>
                  <a:pt x="0" y="676530"/>
                </a:cubicBezTo>
                <a:lnTo>
                  <a:pt x="0" y="75170"/>
                </a:lnTo>
                <a:close/>
              </a:path>
            </a:pathLst>
          </a:custGeom>
          <a:solidFill>
            <a:srgbClr val="537079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6658" tIns="176658" rIns="176658" bIns="176658" numCol="1" spcCol="1693" anchor="ctr" anchorCtr="0">
            <a:no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 </a:t>
            </a:r>
            <a:endParaRPr 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Freeform 57">
            <a:extLst>
              <a:ext uri="{FF2B5EF4-FFF2-40B4-BE49-F238E27FC236}">
                <a16:creationId xmlns:a16="http://schemas.microsoft.com/office/drawing/2014/main" id="{EF98A454-EA3E-33CE-BC17-C5ABBF16C655}"/>
              </a:ext>
            </a:extLst>
          </p:cNvPr>
          <p:cNvSpPr/>
          <p:nvPr/>
        </p:nvSpPr>
        <p:spPr>
          <a:xfrm>
            <a:off x="7400190" y="4255869"/>
            <a:ext cx="1503204" cy="1002267"/>
          </a:xfrm>
          <a:custGeom>
            <a:avLst/>
            <a:gdLst>
              <a:gd name="connsiteX0" fmla="*/ 0 w 1127550"/>
              <a:gd name="connsiteY0" fmla="*/ 75170 h 751700"/>
              <a:gd name="connsiteX1" fmla="*/ 22017 w 1127550"/>
              <a:gd name="connsiteY1" fmla="*/ 22017 h 751700"/>
              <a:gd name="connsiteX2" fmla="*/ 75170 w 1127550"/>
              <a:gd name="connsiteY2" fmla="*/ 0 h 751700"/>
              <a:gd name="connsiteX3" fmla="*/ 1052380 w 1127550"/>
              <a:gd name="connsiteY3" fmla="*/ 0 h 751700"/>
              <a:gd name="connsiteX4" fmla="*/ 1105533 w 1127550"/>
              <a:gd name="connsiteY4" fmla="*/ 22017 h 751700"/>
              <a:gd name="connsiteX5" fmla="*/ 1127550 w 1127550"/>
              <a:gd name="connsiteY5" fmla="*/ 75170 h 751700"/>
              <a:gd name="connsiteX6" fmla="*/ 1127550 w 1127550"/>
              <a:gd name="connsiteY6" fmla="*/ 676530 h 751700"/>
              <a:gd name="connsiteX7" fmla="*/ 1105533 w 1127550"/>
              <a:gd name="connsiteY7" fmla="*/ 729683 h 751700"/>
              <a:gd name="connsiteX8" fmla="*/ 1052380 w 1127550"/>
              <a:gd name="connsiteY8" fmla="*/ 751700 h 751700"/>
              <a:gd name="connsiteX9" fmla="*/ 75170 w 1127550"/>
              <a:gd name="connsiteY9" fmla="*/ 751700 h 751700"/>
              <a:gd name="connsiteX10" fmla="*/ 22017 w 1127550"/>
              <a:gd name="connsiteY10" fmla="*/ 729683 h 751700"/>
              <a:gd name="connsiteX11" fmla="*/ 0 w 1127550"/>
              <a:gd name="connsiteY11" fmla="*/ 676530 h 751700"/>
              <a:gd name="connsiteX12" fmla="*/ 0 w 1127550"/>
              <a:gd name="connsiteY12" fmla="*/ 75170 h 75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27550" h="751700">
                <a:moveTo>
                  <a:pt x="0" y="75170"/>
                </a:moveTo>
                <a:cubicBezTo>
                  <a:pt x="0" y="55234"/>
                  <a:pt x="7920" y="36114"/>
                  <a:pt x="22017" y="22017"/>
                </a:cubicBezTo>
                <a:cubicBezTo>
                  <a:pt x="36114" y="7920"/>
                  <a:pt x="55234" y="0"/>
                  <a:pt x="75170" y="0"/>
                </a:cubicBezTo>
                <a:lnTo>
                  <a:pt x="1052380" y="0"/>
                </a:lnTo>
                <a:cubicBezTo>
                  <a:pt x="1072316" y="0"/>
                  <a:pt x="1091436" y="7920"/>
                  <a:pt x="1105533" y="22017"/>
                </a:cubicBezTo>
                <a:cubicBezTo>
                  <a:pt x="1119630" y="36114"/>
                  <a:pt x="1127550" y="55234"/>
                  <a:pt x="1127550" y="75170"/>
                </a:cubicBezTo>
                <a:lnTo>
                  <a:pt x="1127550" y="676530"/>
                </a:lnTo>
                <a:cubicBezTo>
                  <a:pt x="1127550" y="696466"/>
                  <a:pt x="1119630" y="715586"/>
                  <a:pt x="1105533" y="729683"/>
                </a:cubicBezTo>
                <a:cubicBezTo>
                  <a:pt x="1091436" y="743780"/>
                  <a:pt x="1072316" y="751700"/>
                  <a:pt x="1052380" y="751700"/>
                </a:cubicBezTo>
                <a:lnTo>
                  <a:pt x="75170" y="751700"/>
                </a:lnTo>
                <a:cubicBezTo>
                  <a:pt x="55234" y="751700"/>
                  <a:pt x="36114" y="743780"/>
                  <a:pt x="22017" y="729683"/>
                </a:cubicBezTo>
                <a:cubicBezTo>
                  <a:pt x="7920" y="715586"/>
                  <a:pt x="0" y="696466"/>
                  <a:pt x="0" y="676530"/>
                </a:cubicBezTo>
                <a:lnTo>
                  <a:pt x="0" y="75170"/>
                </a:lnTo>
                <a:close/>
              </a:path>
            </a:pathLst>
          </a:custGeom>
          <a:solidFill>
            <a:srgbClr val="537079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6658" tIns="176658" rIns="176658" bIns="176658" numCol="1" spcCol="1693" anchor="ctr" anchorCtr="0">
            <a:no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 </a:t>
            </a:r>
            <a:endParaRPr 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Freeform 59">
            <a:extLst>
              <a:ext uri="{FF2B5EF4-FFF2-40B4-BE49-F238E27FC236}">
                <a16:creationId xmlns:a16="http://schemas.microsoft.com/office/drawing/2014/main" id="{DBC12597-B6B6-1544-F631-CE4A2FE528EA}"/>
              </a:ext>
            </a:extLst>
          </p:cNvPr>
          <p:cNvSpPr/>
          <p:nvPr/>
        </p:nvSpPr>
        <p:spPr>
          <a:xfrm>
            <a:off x="9354355" y="2852696"/>
            <a:ext cx="1503204" cy="1002267"/>
          </a:xfrm>
          <a:custGeom>
            <a:avLst/>
            <a:gdLst>
              <a:gd name="connsiteX0" fmla="*/ 0 w 1127550"/>
              <a:gd name="connsiteY0" fmla="*/ 75170 h 751700"/>
              <a:gd name="connsiteX1" fmla="*/ 22017 w 1127550"/>
              <a:gd name="connsiteY1" fmla="*/ 22017 h 751700"/>
              <a:gd name="connsiteX2" fmla="*/ 75170 w 1127550"/>
              <a:gd name="connsiteY2" fmla="*/ 0 h 751700"/>
              <a:gd name="connsiteX3" fmla="*/ 1052380 w 1127550"/>
              <a:gd name="connsiteY3" fmla="*/ 0 h 751700"/>
              <a:gd name="connsiteX4" fmla="*/ 1105533 w 1127550"/>
              <a:gd name="connsiteY4" fmla="*/ 22017 h 751700"/>
              <a:gd name="connsiteX5" fmla="*/ 1127550 w 1127550"/>
              <a:gd name="connsiteY5" fmla="*/ 75170 h 751700"/>
              <a:gd name="connsiteX6" fmla="*/ 1127550 w 1127550"/>
              <a:gd name="connsiteY6" fmla="*/ 676530 h 751700"/>
              <a:gd name="connsiteX7" fmla="*/ 1105533 w 1127550"/>
              <a:gd name="connsiteY7" fmla="*/ 729683 h 751700"/>
              <a:gd name="connsiteX8" fmla="*/ 1052380 w 1127550"/>
              <a:gd name="connsiteY8" fmla="*/ 751700 h 751700"/>
              <a:gd name="connsiteX9" fmla="*/ 75170 w 1127550"/>
              <a:gd name="connsiteY9" fmla="*/ 751700 h 751700"/>
              <a:gd name="connsiteX10" fmla="*/ 22017 w 1127550"/>
              <a:gd name="connsiteY10" fmla="*/ 729683 h 751700"/>
              <a:gd name="connsiteX11" fmla="*/ 0 w 1127550"/>
              <a:gd name="connsiteY11" fmla="*/ 676530 h 751700"/>
              <a:gd name="connsiteX12" fmla="*/ 0 w 1127550"/>
              <a:gd name="connsiteY12" fmla="*/ 75170 h 75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27550" h="751700">
                <a:moveTo>
                  <a:pt x="0" y="75170"/>
                </a:moveTo>
                <a:cubicBezTo>
                  <a:pt x="0" y="55234"/>
                  <a:pt x="7920" y="36114"/>
                  <a:pt x="22017" y="22017"/>
                </a:cubicBezTo>
                <a:cubicBezTo>
                  <a:pt x="36114" y="7920"/>
                  <a:pt x="55234" y="0"/>
                  <a:pt x="75170" y="0"/>
                </a:cubicBezTo>
                <a:lnTo>
                  <a:pt x="1052380" y="0"/>
                </a:lnTo>
                <a:cubicBezTo>
                  <a:pt x="1072316" y="0"/>
                  <a:pt x="1091436" y="7920"/>
                  <a:pt x="1105533" y="22017"/>
                </a:cubicBezTo>
                <a:cubicBezTo>
                  <a:pt x="1119630" y="36114"/>
                  <a:pt x="1127550" y="55234"/>
                  <a:pt x="1127550" y="75170"/>
                </a:cubicBezTo>
                <a:lnTo>
                  <a:pt x="1127550" y="676530"/>
                </a:lnTo>
                <a:cubicBezTo>
                  <a:pt x="1127550" y="696466"/>
                  <a:pt x="1119630" y="715586"/>
                  <a:pt x="1105533" y="729683"/>
                </a:cubicBezTo>
                <a:cubicBezTo>
                  <a:pt x="1091436" y="743780"/>
                  <a:pt x="1072316" y="751700"/>
                  <a:pt x="1052380" y="751700"/>
                </a:cubicBezTo>
                <a:lnTo>
                  <a:pt x="75170" y="751700"/>
                </a:lnTo>
                <a:cubicBezTo>
                  <a:pt x="55234" y="751700"/>
                  <a:pt x="36114" y="743780"/>
                  <a:pt x="22017" y="729683"/>
                </a:cubicBezTo>
                <a:cubicBezTo>
                  <a:pt x="7920" y="715586"/>
                  <a:pt x="0" y="696466"/>
                  <a:pt x="0" y="676530"/>
                </a:cubicBezTo>
                <a:lnTo>
                  <a:pt x="0" y="75170"/>
                </a:lnTo>
                <a:close/>
              </a:path>
            </a:pathLst>
          </a:custGeom>
          <a:solidFill>
            <a:srgbClr val="B592AC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6658" tIns="176658" rIns="176658" bIns="176658" numCol="1" spcCol="1693" anchor="ctr" anchorCtr="0">
            <a:no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 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Freeform 61">
            <a:extLst>
              <a:ext uri="{FF2B5EF4-FFF2-40B4-BE49-F238E27FC236}">
                <a16:creationId xmlns:a16="http://schemas.microsoft.com/office/drawing/2014/main" id="{2A0D2158-35CF-59D6-E11A-C71C9E50AC76}"/>
              </a:ext>
            </a:extLst>
          </p:cNvPr>
          <p:cNvSpPr/>
          <p:nvPr/>
        </p:nvSpPr>
        <p:spPr>
          <a:xfrm>
            <a:off x="9354355" y="4255869"/>
            <a:ext cx="1503204" cy="1002267"/>
          </a:xfrm>
          <a:custGeom>
            <a:avLst/>
            <a:gdLst>
              <a:gd name="connsiteX0" fmla="*/ 0 w 1127550"/>
              <a:gd name="connsiteY0" fmla="*/ 75170 h 751700"/>
              <a:gd name="connsiteX1" fmla="*/ 22017 w 1127550"/>
              <a:gd name="connsiteY1" fmla="*/ 22017 h 751700"/>
              <a:gd name="connsiteX2" fmla="*/ 75170 w 1127550"/>
              <a:gd name="connsiteY2" fmla="*/ 0 h 751700"/>
              <a:gd name="connsiteX3" fmla="*/ 1052380 w 1127550"/>
              <a:gd name="connsiteY3" fmla="*/ 0 h 751700"/>
              <a:gd name="connsiteX4" fmla="*/ 1105533 w 1127550"/>
              <a:gd name="connsiteY4" fmla="*/ 22017 h 751700"/>
              <a:gd name="connsiteX5" fmla="*/ 1127550 w 1127550"/>
              <a:gd name="connsiteY5" fmla="*/ 75170 h 751700"/>
              <a:gd name="connsiteX6" fmla="*/ 1127550 w 1127550"/>
              <a:gd name="connsiteY6" fmla="*/ 676530 h 751700"/>
              <a:gd name="connsiteX7" fmla="*/ 1105533 w 1127550"/>
              <a:gd name="connsiteY7" fmla="*/ 729683 h 751700"/>
              <a:gd name="connsiteX8" fmla="*/ 1052380 w 1127550"/>
              <a:gd name="connsiteY8" fmla="*/ 751700 h 751700"/>
              <a:gd name="connsiteX9" fmla="*/ 75170 w 1127550"/>
              <a:gd name="connsiteY9" fmla="*/ 751700 h 751700"/>
              <a:gd name="connsiteX10" fmla="*/ 22017 w 1127550"/>
              <a:gd name="connsiteY10" fmla="*/ 729683 h 751700"/>
              <a:gd name="connsiteX11" fmla="*/ 0 w 1127550"/>
              <a:gd name="connsiteY11" fmla="*/ 676530 h 751700"/>
              <a:gd name="connsiteX12" fmla="*/ 0 w 1127550"/>
              <a:gd name="connsiteY12" fmla="*/ 75170 h 75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27550" h="751700">
                <a:moveTo>
                  <a:pt x="0" y="75170"/>
                </a:moveTo>
                <a:cubicBezTo>
                  <a:pt x="0" y="55234"/>
                  <a:pt x="7920" y="36114"/>
                  <a:pt x="22017" y="22017"/>
                </a:cubicBezTo>
                <a:cubicBezTo>
                  <a:pt x="36114" y="7920"/>
                  <a:pt x="55234" y="0"/>
                  <a:pt x="75170" y="0"/>
                </a:cubicBezTo>
                <a:lnTo>
                  <a:pt x="1052380" y="0"/>
                </a:lnTo>
                <a:cubicBezTo>
                  <a:pt x="1072316" y="0"/>
                  <a:pt x="1091436" y="7920"/>
                  <a:pt x="1105533" y="22017"/>
                </a:cubicBezTo>
                <a:cubicBezTo>
                  <a:pt x="1119630" y="36114"/>
                  <a:pt x="1127550" y="55234"/>
                  <a:pt x="1127550" y="75170"/>
                </a:cubicBezTo>
                <a:lnTo>
                  <a:pt x="1127550" y="676530"/>
                </a:lnTo>
                <a:cubicBezTo>
                  <a:pt x="1127550" y="696466"/>
                  <a:pt x="1119630" y="715586"/>
                  <a:pt x="1105533" y="729683"/>
                </a:cubicBezTo>
                <a:cubicBezTo>
                  <a:pt x="1091436" y="743780"/>
                  <a:pt x="1072316" y="751700"/>
                  <a:pt x="1052380" y="751700"/>
                </a:cubicBezTo>
                <a:lnTo>
                  <a:pt x="75170" y="751700"/>
                </a:lnTo>
                <a:cubicBezTo>
                  <a:pt x="55234" y="751700"/>
                  <a:pt x="36114" y="743780"/>
                  <a:pt x="22017" y="729683"/>
                </a:cubicBezTo>
                <a:cubicBezTo>
                  <a:pt x="7920" y="715586"/>
                  <a:pt x="0" y="696466"/>
                  <a:pt x="0" y="676530"/>
                </a:cubicBezTo>
                <a:lnTo>
                  <a:pt x="0" y="75170"/>
                </a:lnTo>
                <a:close/>
              </a:path>
            </a:pathLst>
          </a:custGeom>
          <a:solidFill>
            <a:srgbClr val="537079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6658" tIns="176658" rIns="176658" bIns="176658" numCol="1" spcCol="1693" anchor="ctr" anchorCtr="0">
            <a:no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 </a:t>
            </a:r>
            <a:endParaRPr 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2296457-6369-954C-FE10-7AA6919790CC}"/>
              </a:ext>
            </a:extLst>
          </p:cNvPr>
          <p:cNvGrpSpPr/>
          <p:nvPr/>
        </p:nvGrpSpPr>
        <p:grpSpPr>
          <a:xfrm>
            <a:off x="2147443" y="1598787"/>
            <a:ext cx="5573257" cy="798380"/>
            <a:chOff x="436522" y="1886576"/>
            <a:chExt cx="5573257" cy="79838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E60C9ED-2568-674C-18BB-6978124FF7BE}"/>
                </a:ext>
              </a:extLst>
            </p:cNvPr>
            <p:cNvSpPr txBox="1"/>
            <p:nvPr/>
          </p:nvSpPr>
          <p:spPr>
            <a:xfrm>
              <a:off x="444500" y="2152503"/>
              <a:ext cx="556527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模板网，幻灯片演示模板及素材免 费下载！</a:t>
              </a:r>
            </a:p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 1pptmoban.com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1DCC96C-2627-7FBD-9E6D-1EC908D6E754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F9BC880-E19E-B2A7-C1EE-AF205FD959D1}"/>
              </a:ext>
            </a:extLst>
          </p:cNvPr>
          <p:cNvGrpSpPr/>
          <p:nvPr/>
        </p:nvGrpSpPr>
        <p:grpSpPr>
          <a:xfrm>
            <a:off x="2147443" y="2945837"/>
            <a:ext cx="3298581" cy="798380"/>
            <a:chOff x="436522" y="1886576"/>
            <a:chExt cx="3298581" cy="798380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5016836-D748-8FF1-42E2-493391AC7B48}"/>
                </a:ext>
              </a:extLst>
            </p:cNvPr>
            <p:cNvSpPr txBox="1"/>
            <p:nvPr/>
          </p:nvSpPr>
          <p:spPr>
            <a:xfrm>
              <a:off x="444501" y="2152503"/>
              <a:ext cx="329060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D79EA338-E325-FD7A-C90B-E6712570809F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60404FE8-16E9-5C32-3387-2D02A15DB45E}"/>
              </a:ext>
            </a:extLst>
          </p:cNvPr>
          <p:cNvGrpSpPr/>
          <p:nvPr/>
        </p:nvGrpSpPr>
        <p:grpSpPr>
          <a:xfrm>
            <a:off x="2147443" y="4343142"/>
            <a:ext cx="3298581" cy="798380"/>
            <a:chOff x="436522" y="1886576"/>
            <a:chExt cx="3298581" cy="798380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BFEF0DD-8058-BD74-4FF8-FFA0AA3D67CE}"/>
                </a:ext>
              </a:extLst>
            </p:cNvPr>
            <p:cNvSpPr txBox="1"/>
            <p:nvPr/>
          </p:nvSpPr>
          <p:spPr>
            <a:xfrm>
              <a:off x="444501" y="2152503"/>
              <a:ext cx="329060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E10AF80-23EE-5E15-272D-A97CBACDFA8F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649765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>
            <a:extLst>
              <a:ext uri="{FF2B5EF4-FFF2-40B4-BE49-F238E27FC236}">
                <a16:creationId xmlns:a16="http://schemas.microsoft.com/office/drawing/2014/main" id="{86E9F360-0B58-D830-204A-9991A4461FF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591097F0-B5BF-1359-7568-15F81232E8DA}"/>
              </a:ext>
            </a:extLst>
          </p:cNvPr>
          <p:cNvSpPr/>
          <p:nvPr/>
        </p:nvSpPr>
        <p:spPr>
          <a:xfrm rot="10800000">
            <a:off x="-2" y="1"/>
            <a:ext cx="12192002" cy="2359547"/>
          </a:xfrm>
          <a:custGeom>
            <a:avLst/>
            <a:gdLst>
              <a:gd name="connsiteX0" fmla="*/ 12192002 w 12192002"/>
              <a:gd name="connsiteY0" fmla="*/ 2359547 h 2359547"/>
              <a:gd name="connsiteX1" fmla="*/ 0 w 12192002"/>
              <a:gd name="connsiteY1" fmla="*/ 2359547 h 2359547"/>
              <a:gd name="connsiteX2" fmla="*/ 0 w 12192002"/>
              <a:gd name="connsiteY2" fmla="*/ 1877114 h 2359547"/>
              <a:gd name="connsiteX3" fmla="*/ 0 w 12192002"/>
              <a:gd name="connsiteY3" fmla="*/ 482433 h 2359547"/>
              <a:gd name="connsiteX4" fmla="*/ 0 w 12192002"/>
              <a:gd name="connsiteY4" fmla="*/ 0 h 2359547"/>
              <a:gd name="connsiteX5" fmla="*/ 3047259 w 12192002"/>
              <a:gd name="connsiteY5" fmla="*/ 0 h 2359547"/>
              <a:gd name="connsiteX6" fmla="*/ 5974300 w 12192002"/>
              <a:gd name="connsiteY6" fmla="*/ 1050779 h 2359547"/>
              <a:gd name="connsiteX7" fmla="*/ 6093610 w 12192002"/>
              <a:gd name="connsiteY7" fmla="*/ 1159217 h 2359547"/>
              <a:gd name="connsiteX8" fmla="*/ 6212922 w 12192002"/>
              <a:gd name="connsiteY8" fmla="*/ 1050779 h 2359547"/>
              <a:gd name="connsiteX9" fmla="*/ 9139961 w 12192002"/>
              <a:gd name="connsiteY9" fmla="*/ 0 h 2359547"/>
              <a:gd name="connsiteX10" fmla="*/ 12192002 w 12192002"/>
              <a:gd name="connsiteY10" fmla="*/ 0 h 2359547"/>
              <a:gd name="connsiteX11" fmla="*/ 12192002 w 12192002"/>
              <a:gd name="connsiteY11" fmla="*/ 482433 h 2359547"/>
              <a:gd name="connsiteX12" fmla="*/ 12192002 w 12192002"/>
              <a:gd name="connsiteY12" fmla="*/ 1877114 h 2359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2" h="2359547">
                <a:moveTo>
                  <a:pt x="12192002" y="2359547"/>
                </a:moveTo>
                <a:lnTo>
                  <a:pt x="0" y="2359547"/>
                </a:lnTo>
                <a:lnTo>
                  <a:pt x="0" y="1877114"/>
                </a:lnTo>
                <a:lnTo>
                  <a:pt x="0" y="482433"/>
                </a:lnTo>
                <a:lnTo>
                  <a:pt x="0" y="0"/>
                </a:lnTo>
                <a:lnTo>
                  <a:pt x="3047259" y="0"/>
                </a:lnTo>
                <a:cubicBezTo>
                  <a:pt x="4159117" y="0"/>
                  <a:pt x="5178874" y="394334"/>
                  <a:pt x="5974300" y="1050779"/>
                </a:cubicBezTo>
                <a:lnTo>
                  <a:pt x="6093610" y="1159217"/>
                </a:lnTo>
                <a:lnTo>
                  <a:pt x="6212922" y="1050779"/>
                </a:lnTo>
                <a:cubicBezTo>
                  <a:pt x="7008348" y="394334"/>
                  <a:pt x="8028104" y="0"/>
                  <a:pt x="9139961" y="0"/>
                </a:cubicBezTo>
                <a:lnTo>
                  <a:pt x="12192002" y="0"/>
                </a:lnTo>
                <a:lnTo>
                  <a:pt x="12192002" y="482433"/>
                </a:lnTo>
                <a:lnTo>
                  <a:pt x="12192002" y="1877114"/>
                </a:lnTo>
                <a:close/>
              </a:path>
            </a:pathLst>
          </a:custGeom>
          <a:blipFill>
            <a:blip r:embed="rId4">
              <a:grayscl/>
            </a:blip>
            <a:tile tx="0" ty="-18796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3DD27108-765C-54BF-A376-237A2C8AEA04}"/>
              </a:ext>
            </a:extLst>
          </p:cNvPr>
          <p:cNvSpPr/>
          <p:nvPr/>
        </p:nvSpPr>
        <p:spPr>
          <a:xfrm rot="10800000">
            <a:off x="-174173" y="738971"/>
            <a:ext cx="12540344" cy="1930746"/>
          </a:xfrm>
          <a:custGeom>
            <a:avLst/>
            <a:gdLst>
              <a:gd name="connsiteX0" fmla="*/ 0 w 6858000"/>
              <a:gd name="connsiteY0" fmla="*/ 1055876 h 1055876"/>
              <a:gd name="connsiteX1" fmla="*/ 0 w 6858000"/>
              <a:gd name="connsiteY1" fmla="*/ 0 h 1055876"/>
              <a:gd name="connsiteX2" fmla="*/ 1714083 w 6858000"/>
              <a:gd name="connsiteY2" fmla="*/ 0 h 1055876"/>
              <a:gd name="connsiteX3" fmla="*/ 3360543 w 6858000"/>
              <a:gd name="connsiteY3" fmla="*/ 591063 h 1055876"/>
              <a:gd name="connsiteX4" fmla="*/ 3427655 w 6858000"/>
              <a:gd name="connsiteY4" fmla="*/ 652059 h 1055876"/>
              <a:gd name="connsiteX5" fmla="*/ 3494768 w 6858000"/>
              <a:gd name="connsiteY5" fmla="*/ 591063 h 1055876"/>
              <a:gd name="connsiteX6" fmla="*/ 5141227 w 6858000"/>
              <a:gd name="connsiteY6" fmla="*/ 0 h 1055876"/>
              <a:gd name="connsiteX7" fmla="*/ 6858000 w 6858000"/>
              <a:gd name="connsiteY7" fmla="*/ 0 h 1055876"/>
              <a:gd name="connsiteX8" fmla="*/ 6858000 w 6858000"/>
              <a:gd name="connsiteY8" fmla="*/ 1055876 h 1055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8000" h="1055876">
                <a:moveTo>
                  <a:pt x="0" y="1055876"/>
                </a:moveTo>
                <a:lnTo>
                  <a:pt x="0" y="0"/>
                </a:lnTo>
                <a:lnTo>
                  <a:pt x="1714083" y="0"/>
                </a:lnTo>
                <a:cubicBezTo>
                  <a:pt x="2339503" y="0"/>
                  <a:pt x="2913116" y="221813"/>
                  <a:pt x="3360543" y="591063"/>
                </a:cubicBezTo>
                <a:lnTo>
                  <a:pt x="3427655" y="652059"/>
                </a:lnTo>
                <a:lnTo>
                  <a:pt x="3494768" y="591063"/>
                </a:lnTo>
                <a:cubicBezTo>
                  <a:pt x="3942195" y="221813"/>
                  <a:pt x="4515808" y="0"/>
                  <a:pt x="5141227" y="0"/>
                </a:cubicBezTo>
                <a:lnTo>
                  <a:pt x="6858000" y="0"/>
                </a:lnTo>
                <a:lnTo>
                  <a:pt x="6858000" y="1055876"/>
                </a:lnTo>
                <a:close/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CCE825D3-D1B8-E1CD-B20E-04B85C3DB155}"/>
              </a:ext>
            </a:extLst>
          </p:cNvPr>
          <p:cNvSpPr/>
          <p:nvPr/>
        </p:nvSpPr>
        <p:spPr>
          <a:xfrm rot="10800000">
            <a:off x="-2" y="1"/>
            <a:ext cx="12192002" cy="2359547"/>
          </a:xfrm>
          <a:custGeom>
            <a:avLst/>
            <a:gdLst>
              <a:gd name="connsiteX0" fmla="*/ 12192002 w 12192002"/>
              <a:gd name="connsiteY0" fmla="*/ 2359547 h 2359547"/>
              <a:gd name="connsiteX1" fmla="*/ 0 w 12192002"/>
              <a:gd name="connsiteY1" fmla="*/ 2359547 h 2359547"/>
              <a:gd name="connsiteX2" fmla="*/ 0 w 12192002"/>
              <a:gd name="connsiteY2" fmla="*/ 1877114 h 2359547"/>
              <a:gd name="connsiteX3" fmla="*/ 0 w 12192002"/>
              <a:gd name="connsiteY3" fmla="*/ 482433 h 2359547"/>
              <a:gd name="connsiteX4" fmla="*/ 0 w 12192002"/>
              <a:gd name="connsiteY4" fmla="*/ 0 h 2359547"/>
              <a:gd name="connsiteX5" fmla="*/ 3047259 w 12192002"/>
              <a:gd name="connsiteY5" fmla="*/ 0 h 2359547"/>
              <a:gd name="connsiteX6" fmla="*/ 5974300 w 12192002"/>
              <a:gd name="connsiteY6" fmla="*/ 1050779 h 2359547"/>
              <a:gd name="connsiteX7" fmla="*/ 6093610 w 12192002"/>
              <a:gd name="connsiteY7" fmla="*/ 1159217 h 2359547"/>
              <a:gd name="connsiteX8" fmla="*/ 6212922 w 12192002"/>
              <a:gd name="connsiteY8" fmla="*/ 1050779 h 2359547"/>
              <a:gd name="connsiteX9" fmla="*/ 9139961 w 12192002"/>
              <a:gd name="connsiteY9" fmla="*/ 0 h 2359547"/>
              <a:gd name="connsiteX10" fmla="*/ 12192002 w 12192002"/>
              <a:gd name="connsiteY10" fmla="*/ 0 h 2359547"/>
              <a:gd name="connsiteX11" fmla="*/ 12192002 w 12192002"/>
              <a:gd name="connsiteY11" fmla="*/ 482433 h 2359547"/>
              <a:gd name="connsiteX12" fmla="*/ 12192002 w 12192002"/>
              <a:gd name="connsiteY12" fmla="*/ 1877114 h 2359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2" h="2359547">
                <a:moveTo>
                  <a:pt x="12192002" y="2359547"/>
                </a:moveTo>
                <a:lnTo>
                  <a:pt x="0" y="2359547"/>
                </a:lnTo>
                <a:lnTo>
                  <a:pt x="0" y="1877114"/>
                </a:lnTo>
                <a:lnTo>
                  <a:pt x="0" y="482433"/>
                </a:lnTo>
                <a:lnTo>
                  <a:pt x="0" y="0"/>
                </a:lnTo>
                <a:lnTo>
                  <a:pt x="3047259" y="0"/>
                </a:lnTo>
                <a:cubicBezTo>
                  <a:pt x="4159117" y="0"/>
                  <a:pt x="5178874" y="394334"/>
                  <a:pt x="5974300" y="1050779"/>
                </a:cubicBezTo>
                <a:lnTo>
                  <a:pt x="6093610" y="1159217"/>
                </a:lnTo>
                <a:lnTo>
                  <a:pt x="6212922" y="1050779"/>
                </a:lnTo>
                <a:cubicBezTo>
                  <a:pt x="7008348" y="394334"/>
                  <a:pt x="8028104" y="0"/>
                  <a:pt x="9139961" y="0"/>
                </a:cubicBezTo>
                <a:lnTo>
                  <a:pt x="12192002" y="0"/>
                </a:lnTo>
                <a:lnTo>
                  <a:pt x="12192002" y="482433"/>
                </a:lnTo>
                <a:lnTo>
                  <a:pt x="12192002" y="1877114"/>
                </a:lnTo>
                <a:close/>
              </a:path>
            </a:pathLst>
          </a:custGeom>
          <a:solidFill>
            <a:srgbClr val="83A1AB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E1683948-4571-FF69-EEA0-D96B95810C0B}"/>
              </a:ext>
            </a:extLst>
          </p:cNvPr>
          <p:cNvSpPr txBox="1"/>
          <p:nvPr/>
        </p:nvSpPr>
        <p:spPr>
          <a:xfrm>
            <a:off x="5427385" y="471888"/>
            <a:ext cx="13372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目 录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AD6DD26-E3F6-8785-C91E-429EC09F709F}"/>
              </a:ext>
            </a:extLst>
          </p:cNvPr>
          <p:cNvGrpSpPr/>
          <p:nvPr/>
        </p:nvGrpSpPr>
        <p:grpSpPr>
          <a:xfrm>
            <a:off x="2260600" y="3197224"/>
            <a:ext cx="3635536" cy="646332"/>
            <a:chOff x="2260600" y="3197224"/>
            <a:chExt cx="3635536" cy="646332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0842062C-35B3-7EB8-8EB1-B7D7EF86A5BC}"/>
                </a:ext>
              </a:extLst>
            </p:cNvPr>
            <p:cNvSpPr/>
            <p:nvPr/>
          </p:nvSpPr>
          <p:spPr>
            <a:xfrm>
              <a:off x="2260600" y="3197224"/>
              <a:ext cx="1136650" cy="646331"/>
            </a:xfrm>
            <a:custGeom>
              <a:avLst/>
              <a:gdLst>
                <a:gd name="connsiteX0" fmla="*/ 0 w 1136650"/>
                <a:gd name="connsiteY0" fmla="*/ 0 h 646331"/>
                <a:gd name="connsiteX1" fmla="*/ 1015546 w 1136650"/>
                <a:gd name="connsiteY1" fmla="*/ 0 h 646331"/>
                <a:gd name="connsiteX2" fmla="*/ 1136650 w 1136650"/>
                <a:gd name="connsiteY2" fmla="*/ 282577 h 646331"/>
                <a:gd name="connsiteX3" fmla="*/ 946865 w 1136650"/>
                <a:gd name="connsiteY3" fmla="*/ 646331 h 646331"/>
                <a:gd name="connsiteX4" fmla="*/ 0 w 1136650"/>
                <a:gd name="connsiteY4" fmla="*/ 646331 h 646331"/>
                <a:gd name="connsiteX5" fmla="*/ 0 w 1136650"/>
                <a:gd name="connsiteY5" fmla="*/ 0 h 64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6650" h="646331">
                  <a:moveTo>
                    <a:pt x="0" y="0"/>
                  </a:moveTo>
                  <a:lnTo>
                    <a:pt x="1015546" y="0"/>
                  </a:lnTo>
                  <a:lnTo>
                    <a:pt x="1136650" y="282577"/>
                  </a:lnTo>
                  <a:lnTo>
                    <a:pt x="946865" y="646331"/>
                  </a:lnTo>
                  <a:lnTo>
                    <a:pt x="0" y="6463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3A1AB"/>
            </a:solidFill>
            <a:ln w="25400">
              <a:noFill/>
            </a:ln>
            <a:effectLst>
              <a:outerShdw blurRad="76200" dist="63500" dir="5400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FCD2B04-BF9D-74A8-A870-E67467F1179B}"/>
                </a:ext>
              </a:extLst>
            </p:cNvPr>
            <p:cNvSpPr/>
            <p:nvPr/>
          </p:nvSpPr>
          <p:spPr>
            <a:xfrm>
              <a:off x="3207465" y="3197224"/>
              <a:ext cx="2688671" cy="646331"/>
            </a:xfrm>
            <a:custGeom>
              <a:avLst/>
              <a:gdLst>
                <a:gd name="connsiteX0" fmla="*/ 68681 w 2688671"/>
                <a:gd name="connsiteY0" fmla="*/ 0 h 646331"/>
                <a:gd name="connsiteX1" fmla="*/ 2688671 w 2688671"/>
                <a:gd name="connsiteY1" fmla="*/ 0 h 646331"/>
                <a:gd name="connsiteX2" fmla="*/ 2688671 w 2688671"/>
                <a:gd name="connsiteY2" fmla="*/ 646331 h 646331"/>
                <a:gd name="connsiteX3" fmla="*/ 0 w 2688671"/>
                <a:gd name="connsiteY3" fmla="*/ 646331 h 646331"/>
                <a:gd name="connsiteX4" fmla="*/ 189785 w 2688671"/>
                <a:gd name="connsiteY4" fmla="*/ 282577 h 646331"/>
                <a:gd name="connsiteX5" fmla="*/ 68681 w 2688671"/>
                <a:gd name="connsiteY5" fmla="*/ 0 h 64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88671" h="646331">
                  <a:moveTo>
                    <a:pt x="68681" y="0"/>
                  </a:moveTo>
                  <a:lnTo>
                    <a:pt x="2688671" y="0"/>
                  </a:lnTo>
                  <a:lnTo>
                    <a:pt x="2688671" y="646331"/>
                  </a:lnTo>
                  <a:lnTo>
                    <a:pt x="0" y="646331"/>
                  </a:lnTo>
                  <a:lnTo>
                    <a:pt x="189785" y="282577"/>
                  </a:lnTo>
                  <a:lnTo>
                    <a:pt x="68681" y="0"/>
                  </a:ln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  <a:effectLst>
              <a:outerShdw blurRad="76200" dist="63500" dir="5400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96337BE3-34BE-0C4F-CDDB-3C7AA7430001}"/>
                </a:ext>
              </a:extLst>
            </p:cNvPr>
            <p:cNvSpPr txBox="1"/>
            <p:nvPr/>
          </p:nvSpPr>
          <p:spPr>
            <a:xfrm>
              <a:off x="2430034" y="3197225"/>
              <a:ext cx="7457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8487225-DDFF-37D4-1A68-505CF51A6A19}"/>
                </a:ext>
              </a:extLst>
            </p:cNvPr>
            <p:cNvSpPr txBox="1"/>
            <p:nvPr/>
          </p:nvSpPr>
          <p:spPr>
            <a:xfrm>
              <a:off x="3843914" y="3289556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课题目的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D1732816-1DDF-6626-97FB-DEEEF8756D08}"/>
              </a:ext>
            </a:extLst>
          </p:cNvPr>
          <p:cNvGrpSpPr/>
          <p:nvPr/>
        </p:nvGrpSpPr>
        <p:grpSpPr>
          <a:xfrm>
            <a:off x="6299200" y="3197224"/>
            <a:ext cx="3635536" cy="646332"/>
            <a:chOff x="2260600" y="3197224"/>
            <a:chExt cx="3635536" cy="646332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1C865BBE-C589-C3F7-331E-92ED3398D361}"/>
                </a:ext>
              </a:extLst>
            </p:cNvPr>
            <p:cNvSpPr/>
            <p:nvPr/>
          </p:nvSpPr>
          <p:spPr>
            <a:xfrm>
              <a:off x="2260600" y="3197224"/>
              <a:ext cx="1136650" cy="646331"/>
            </a:xfrm>
            <a:custGeom>
              <a:avLst/>
              <a:gdLst>
                <a:gd name="connsiteX0" fmla="*/ 0 w 1136650"/>
                <a:gd name="connsiteY0" fmla="*/ 0 h 646331"/>
                <a:gd name="connsiteX1" fmla="*/ 1015546 w 1136650"/>
                <a:gd name="connsiteY1" fmla="*/ 0 h 646331"/>
                <a:gd name="connsiteX2" fmla="*/ 1136650 w 1136650"/>
                <a:gd name="connsiteY2" fmla="*/ 282577 h 646331"/>
                <a:gd name="connsiteX3" fmla="*/ 946865 w 1136650"/>
                <a:gd name="connsiteY3" fmla="*/ 646331 h 646331"/>
                <a:gd name="connsiteX4" fmla="*/ 0 w 1136650"/>
                <a:gd name="connsiteY4" fmla="*/ 646331 h 646331"/>
                <a:gd name="connsiteX5" fmla="*/ 0 w 1136650"/>
                <a:gd name="connsiteY5" fmla="*/ 0 h 64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6650" h="646331">
                  <a:moveTo>
                    <a:pt x="0" y="0"/>
                  </a:moveTo>
                  <a:lnTo>
                    <a:pt x="1015546" y="0"/>
                  </a:lnTo>
                  <a:lnTo>
                    <a:pt x="1136650" y="282577"/>
                  </a:lnTo>
                  <a:lnTo>
                    <a:pt x="946865" y="646331"/>
                  </a:lnTo>
                  <a:lnTo>
                    <a:pt x="0" y="6463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3A1AB"/>
            </a:solidFill>
            <a:ln w="25400">
              <a:noFill/>
            </a:ln>
            <a:effectLst>
              <a:outerShdw blurRad="76200" dist="63500" dir="5400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501477A7-DC23-25C5-9A2B-B1DC984A2C57}"/>
                </a:ext>
              </a:extLst>
            </p:cNvPr>
            <p:cNvSpPr/>
            <p:nvPr/>
          </p:nvSpPr>
          <p:spPr>
            <a:xfrm>
              <a:off x="3207465" y="3197224"/>
              <a:ext cx="2688671" cy="646331"/>
            </a:xfrm>
            <a:custGeom>
              <a:avLst/>
              <a:gdLst>
                <a:gd name="connsiteX0" fmla="*/ 68681 w 2688671"/>
                <a:gd name="connsiteY0" fmla="*/ 0 h 646331"/>
                <a:gd name="connsiteX1" fmla="*/ 2688671 w 2688671"/>
                <a:gd name="connsiteY1" fmla="*/ 0 h 646331"/>
                <a:gd name="connsiteX2" fmla="*/ 2688671 w 2688671"/>
                <a:gd name="connsiteY2" fmla="*/ 646331 h 646331"/>
                <a:gd name="connsiteX3" fmla="*/ 0 w 2688671"/>
                <a:gd name="connsiteY3" fmla="*/ 646331 h 646331"/>
                <a:gd name="connsiteX4" fmla="*/ 189785 w 2688671"/>
                <a:gd name="connsiteY4" fmla="*/ 282577 h 646331"/>
                <a:gd name="connsiteX5" fmla="*/ 68681 w 2688671"/>
                <a:gd name="connsiteY5" fmla="*/ 0 h 64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88671" h="646331">
                  <a:moveTo>
                    <a:pt x="68681" y="0"/>
                  </a:moveTo>
                  <a:lnTo>
                    <a:pt x="2688671" y="0"/>
                  </a:lnTo>
                  <a:lnTo>
                    <a:pt x="2688671" y="646331"/>
                  </a:lnTo>
                  <a:lnTo>
                    <a:pt x="0" y="646331"/>
                  </a:lnTo>
                  <a:lnTo>
                    <a:pt x="189785" y="282577"/>
                  </a:lnTo>
                  <a:lnTo>
                    <a:pt x="68681" y="0"/>
                  </a:ln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  <a:effectLst>
              <a:outerShdw blurRad="76200" dist="63500" dir="5400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A326BD6-4D6D-9AA5-B9C6-88B081691DCB}"/>
                </a:ext>
              </a:extLst>
            </p:cNvPr>
            <p:cNvSpPr txBox="1"/>
            <p:nvPr/>
          </p:nvSpPr>
          <p:spPr>
            <a:xfrm>
              <a:off x="2430034" y="3197225"/>
              <a:ext cx="7457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DF99664-54AD-7B66-CAA3-389D96B3EDDE}"/>
                </a:ext>
              </a:extLst>
            </p:cNvPr>
            <p:cNvSpPr txBox="1"/>
            <p:nvPr/>
          </p:nvSpPr>
          <p:spPr>
            <a:xfrm>
              <a:off x="3843914" y="3289556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进展成果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C2CFBD3-26E2-4510-AE3D-451A16B9BFF1}"/>
              </a:ext>
            </a:extLst>
          </p:cNvPr>
          <p:cNvGrpSpPr/>
          <p:nvPr/>
        </p:nvGrpSpPr>
        <p:grpSpPr>
          <a:xfrm>
            <a:off x="2260600" y="4440693"/>
            <a:ext cx="3635536" cy="646332"/>
            <a:chOff x="2260600" y="3197224"/>
            <a:chExt cx="3635536" cy="646332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1848E857-42DE-D402-9A3D-6C4AC168CDD2}"/>
                </a:ext>
              </a:extLst>
            </p:cNvPr>
            <p:cNvSpPr/>
            <p:nvPr/>
          </p:nvSpPr>
          <p:spPr>
            <a:xfrm>
              <a:off x="2260600" y="3197224"/>
              <a:ext cx="1136650" cy="646331"/>
            </a:xfrm>
            <a:custGeom>
              <a:avLst/>
              <a:gdLst>
                <a:gd name="connsiteX0" fmla="*/ 0 w 1136650"/>
                <a:gd name="connsiteY0" fmla="*/ 0 h 646331"/>
                <a:gd name="connsiteX1" fmla="*/ 1015546 w 1136650"/>
                <a:gd name="connsiteY1" fmla="*/ 0 h 646331"/>
                <a:gd name="connsiteX2" fmla="*/ 1136650 w 1136650"/>
                <a:gd name="connsiteY2" fmla="*/ 282577 h 646331"/>
                <a:gd name="connsiteX3" fmla="*/ 946865 w 1136650"/>
                <a:gd name="connsiteY3" fmla="*/ 646331 h 646331"/>
                <a:gd name="connsiteX4" fmla="*/ 0 w 1136650"/>
                <a:gd name="connsiteY4" fmla="*/ 646331 h 646331"/>
                <a:gd name="connsiteX5" fmla="*/ 0 w 1136650"/>
                <a:gd name="connsiteY5" fmla="*/ 0 h 64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6650" h="646331">
                  <a:moveTo>
                    <a:pt x="0" y="0"/>
                  </a:moveTo>
                  <a:lnTo>
                    <a:pt x="1015546" y="0"/>
                  </a:lnTo>
                  <a:lnTo>
                    <a:pt x="1136650" y="282577"/>
                  </a:lnTo>
                  <a:lnTo>
                    <a:pt x="946865" y="646331"/>
                  </a:lnTo>
                  <a:lnTo>
                    <a:pt x="0" y="6463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3A1AB"/>
            </a:solidFill>
            <a:ln w="25400">
              <a:noFill/>
            </a:ln>
            <a:effectLst>
              <a:outerShdw blurRad="76200" dist="63500" dir="5400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E743EFCF-03E4-4A5B-2117-51C9252B8E14}"/>
                </a:ext>
              </a:extLst>
            </p:cNvPr>
            <p:cNvSpPr/>
            <p:nvPr/>
          </p:nvSpPr>
          <p:spPr>
            <a:xfrm>
              <a:off x="3207465" y="3197224"/>
              <a:ext cx="2688671" cy="646331"/>
            </a:xfrm>
            <a:custGeom>
              <a:avLst/>
              <a:gdLst>
                <a:gd name="connsiteX0" fmla="*/ 68681 w 2688671"/>
                <a:gd name="connsiteY0" fmla="*/ 0 h 646331"/>
                <a:gd name="connsiteX1" fmla="*/ 2688671 w 2688671"/>
                <a:gd name="connsiteY1" fmla="*/ 0 h 646331"/>
                <a:gd name="connsiteX2" fmla="*/ 2688671 w 2688671"/>
                <a:gd name="connsiteY2" fmla="*/ 646331 h 646331"/>
                <a:gd name="connsiteX3" fmla="*/ 0 w 2688671"/>
                <a:gd name="connsiteY3" fmla="*/ 646331 h 646331"/>
                <a:gd name="connsiteX4" fmla="*/ 189785 w 2688671"/>
                <a:gd name="connsiteY4" fmla="*/ 282577 h 646331"/>
                <a:gd name="connsiteX5" fmla="*/ 68681 w 2688671"/>
                <a:gd name="connsiteY5" fmla="*/ 0 h 64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88671" h="646331">
                  <a:moveTo>
                    <a:pt x="68681" y="0"/>
                  </a:moveTo>
                  <a:lnTo>
                    <a:pt x="2688671" y="0"/>
                  </a:lnTo>
                  <a:lnTo>
                    <a:pt x="2688671" y="646331"/>
                  </a:lnTo>
                  <a:lnTo>
                    <a:pt x="0" y="646331"/>
                  </a:lnTo>
                  <a:lnTo>
                    <a:pt x="189785" y="282577"/>
                  </a:lnTo>
                  <a:lnTo>
                    <a:pt x="68681" y="0"/>
                  </a:ln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  <a:effectLst>
              <a:outerShdw blurRad="76200" dist="63500" dir="5400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DEDDB4A-84A2-11D5-D047-0939422A77FC}"/>
                </a:ext>
              </a:extLst>
            </p:cNvPr>
            <p:cNvSpPr txBox="1"/>
            <p:nvPr/>
          </p:nvSpPr>
          <p:spPr>
            <a:xfrm>
              <a:off x="2430034" y="3197225"/>
              <a:ext cx="7457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5DBC547-71A8-A346-88AF-8F851E4C3A3E}"/>
                </a:ext>
              </a:extLst>
            </p:cNvPr>
            <p:cNvSpPr txBox="1"/>
            <p:nvPr/>
          </p:nvSpPr>
          <p:spPr>
            <a:xfrm>
              <a:off x="3843914" y="3289556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存在问题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B31309D-24FA-A147-D963-ADCC34519D55}"/>
              </a:ext>
            </a:extLst>
          </p:cNvPr>
          <p:cNvGrpSpPr/>
          <p:nvPr/>
        </p:nvGrpSpPr>
        <p:grpSpPr>
          <a:xfrm>
            <a:off x="6299200" y="4440693"/>
            <a:ext cx="3635536" cy="646332"/>
            <a:chOff x="2260600" y="3197224"/>
            <a:chExt cx="3635536" cy="646332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B2512B02-625E-E654-4778-1A82F3FB659D}"/>
                </a:ext>
              </a:extLst>
            </p:cNvPr>
            <p:cNvSpPr/>
            <p:nvPr/>
          </p:nvSpPr>
          <p:spPr>
            <a:xfrm>
              <a:off x="2260600" y="3197224"/>
              <a:ext cx="1136650" cy="646331"/>
            </a:xfrm>
            <a:custGeom>
              <a:avLst/>
              <a:gdLst>
                <a:gd name="connsiteX0" fmla="*/ 0 w 1136650"/>
                <a:gd name="connsiteY0" fmla="*/ 0 h 646331"/>
                <a:gd name="connsiteX1" fmla="*/ 1015546 w 1136650"/>
                <a:gd name="connsiteY1" fmla="*/ 0 h 646331"/>
                <a:gd name="connsiteX2" fmla="*/ 1136650 w 1136650"/>
                <a:gd name="connsiteY2" fmla="*/ 282577 h 646331"/>
                <a:gd name="connsiteX3" fmla="*/ 946865 w 1136650"/>
                <a:gd name="connsiteY3" fmla="*/ 646331 h 646331"/>
                <a:gd name="connsiteX4" fmla="*/ 0 w 1136650"/>
                <a:gd name="connsiteY4" fmla="*/ 646331 h 646331"/>
                <a:gd name="connsiteX5" fmla="*/ 0 w 1136650"/>
                <a:gd name="connsiteY5" fmla="*/ 0 h 64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6650" h="646331">
                  <a:moveTo>
                    <a:pt x="0" y="0"/>
                  </a:moveTo>
                  <a:lnTo>
                    <a:pt x="1015546" y="0"/>
                  </a:lnTo>
                  <a:lnTo>
                    <a:pt x="1136650" y="282577"/>
                  </a:lnTo>
                  <a:lnTo>
                    <a:pt x="946865" y="646331"/>
                  </a:lnTo>
                  <a:lnTo>
                    <a:pt x="0" y="6463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3A1AB"/>
            </a:solidFill>
            <a:ln w="25400">
              <a:noFill/>
            </a:ln>
            <a:effectLst>
              <a:outerShdw blurRad="76200" dist="63500" dir="5400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FC6E811D-0796-AD35-88BC-31280307F1DD}"/>
                </a:ext>
              </a:extLst>
            </p:cNvPr>
            <p:cNvSpPr/>
            <p:nvPr/>
          </p:nvSpPr>
          <p:spPr>
            <a:xfrm>
              <a:off x="3207465" y="3197224"/>
              <a:ext cx="2688671" cy="646331"/>
            </a:xfrm>
            <a:custGeom>
              <a:avLst/>
              <a:gdLst>
                <a:gd name="connsiteX0" fmla="*/ 68681 w 2688671"/>
                <a:gd name="connsiteY0" fmla="*/ 0 h 646331"/>
                <a:gd name="connsiteX1" fmla="*/ 2688671 w 2688671"/>
                <a:gd name="connsiteY1" fmla="*/ 0 h 646331"/>
                <a:gd name="connsiteX2" fmla="*/ 2688671 w 2688671"/>
                <a:gd name="connsiteY2" fmla="*/ 646331 h 646331"/>
                <a:gd name="connsiteX3" fmla="*/ 0 w 2688671"/>
                <a:gd name="connsiteY3" fmla="*/ 646331 h 646331"/>
                <a:gd name="connsiteX4" fmla="*/ 189785 w 2688671"/>
                <a:gd name="connsiteY4" fmla="*/ 282577 h 646331"/>
                <a:gd name="connsiteX5" fmla="*/ 68681 w 2688671"/>
                <a:gd name="connsiteY5" fmla="*/ 0 h 64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88671" h="646331">
                  <a:moveTo>
                    <a:pt x="68681" y="0"/>
                  </a:moveTo>
                  <a:lnTo>
                    <a:pt x="2688671" y="0"/>
                  </a:lnTo>
                  <a:lnTo>
                    <a:pt x="2688671" y="646331"/>
                  </a:lnTo>
                  <a:lnTo>
                    <a:pt x="0" y="646331"/>
                  </a:lnTo>
                  <a:lnTo>
                    <a:pt x="189785" y="282577"/>
                  </a:lnTo>
                  <a:lnTo>
                    <a:pt x="68681" y="0"/>
                  </a:ln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  <a:effectLst>
              <a:outerShdw blurRad="76200" dist="63500" dir="5400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C3DE675-80A1-64F7-FDDB-8BB0521A9989}"/>
                </a:ext>
              </a:extLst>
            </p:cNvPr>
            <p:cNvSpPr txBox="1"/>
            <p:nvPr/>
          </p:nvSpPr>
          <p:spPr>
            <a:xfrm>
              <a:off x="2430034" y="3197225"/>
              <a:ext cx="7457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62C0D95-CDEE-3603-844B-A0B8BFA02355}"/>
                </a:ext>
              </a:extLst>
            </p:cNvPr>
            <p:cNvSpPr txBox="1"/>
            <p:nvPr/>
          </p:nvSpPr>
          <p:spPr>
            <a:xfrm>
              <a:off x="3843914" y="3289556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设想结果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853593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0B8B057C-66FF-A0B5-4CA5-4DD80A7ABEEC}"/>
              </a:ext>
            </a:extLst>
          </p:cNvPr>
          <p:cNvSpPr/>
          <p:nvPr/>
        </p:nvSpPr>
        <p:spPr>
          <a:xfrm>
            <a:off x="686002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939684C-01F9-4289-20D0-D1D5F346F889}"/>
              </a:ext>
            </a:extLst>
          </p:cNvPr>
          <p:cNvSpPr/>
          <p:nvPr/>
        </p:nvSpPr>
        <p:spPr>
          <a:xfrm>
            <a:off x="0" y="-2682"/>
            <a:ext cx="794984" cy="452051"/>
          </a:xfrm>
          <a:custGeom>
            <a:avLst/>
            <a:gdLst>
              <a:gd name="connsiteX0" fmla="*/ 0 w 1136650"/>
              <a:gd name="connsiteY0" fmla="*/ 0 h 646331"/>
              <a:gd name="connsiteX1" fmla="*/ 1015546 w 1136650"/>
              <a:gd name="connsiteY1" fmla="*/ 0 h 646331"/>
              <a:gd name="connsiteX2" fmla="*/ 1136650 w 1136650"/>
              <a:gd name="connsiteY2" fmla="*/ 282577 h 646331"/>
              <a:gd name="connsiteX3" fmla="*/ 946865 w 1136650"/>
              <a:gd name="connsiteY3" fmla="*/ 646331 h 646331"/>
              <a:gd name="connsiteX4" fmla="*/ 0 w 1136650"/>
              <a:gd name="connsiteY4" fmla="*/ 646331 h 646331"/>
              <a:gd name="connsiteX5" fmla="*/ 0 w 1136650"/>
              <a:gd name="connsiteY5" fmla="*/ 0 h 646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6650" h="646331">
                <a:moveTo>
                  <a:pt x="0" y="0"/>
                </a:moveTo>
                <a:lnTo>
                  <a:pt x="1015546" y="0"/>
                </a:lnTo>
                <a:lnTo>
                  <a:pt x="1136650" y="282577"/>
                </a:lnTo>
                <a:lnTo>
                  <a:pt x="946865" y="646331"/>
                </a:lnTo>
                <a:lnTo>
                  <a:pt x="0" y="646331"/>
                </a:lnTo>
                <a:lnTo>
                  <a:pt x="0" y="0"/>
                </a:lnTo>
                <a:close/>
              </a:path>
            </a:pathLst>
          </a:custGeom>
          <a:solidFill>
            <a:srgbClr val="83A1AB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C690561-99E0-9111-1B95-E35695062244}"/>
              </a:ext>
            </a:extLst>
          </p:cNvPr>
          <p:cNvSpPr txBox="1"/>
          <p:nvPr/>
        </p:nvSpPr>
        <p:spPr>
          <a:xfrm>
            <a:off x="1191726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/>
              <a:t>课题目的</a:t>
            </a: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5F5C27E3-FF40-0F42-7509-A2D0DC6F8FDE}"/>
              </a:ext>
            </a:extLst>
          </p:cNvPr>
          <p:cNvSpPr/>
          <p:nvPr/>
        </p:nvSpPr>
        <p:spPr>
          <a:xfrm>
            <a:off x="2723458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ADF1C647-A0F2-E3B2-CC26-85077D7DFCDB}"/>
              </a:ext>
            </a:extLst>
          </p:cNvPr>
          <p:cNvSpPr/>
          <p:nvPr/>
        </p:nvSpPr>
        <p:spPr>
          <a:xfrm>
            <a:off x="4760914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D86F9D16-5E56-602F-E19C-294E24F3E6F3}"/>
              </a:ext>
            </a:extLst>
          </p:cNvPr>
          <p:cNvSpPr/>
          <p:nvPr/>
        </p:nvSpPr>
        <p:spPr>
          <a:xfrm>
            <a:off x="6798370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rgbClr val="83A1AB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paper-and-pen-tools_38295">
            <a:extLst>
              <a:ext uri="{FF2B5EF4-FFF2-40B4-BE49-F238E27FC236}">
                <a16:creationId xmlns:a16="http://schemas.microsoft.com/office/drawing/2014/main" id="{1B256B84-29CA-3A54-85D2-CA2257CB7BAB}"/>
              </a:ext>
            </a:extLst>
          </p:cNvPr>
          <p:cNvSpPr/>
          <p:nvPr/>
        </p:nvSpPr>
        <p:spPr>
          <a:xfrm>
            <a:off x="240276" y="91177"/>
            <a:ext cx="274074" cy="270258"/>
          </a:xfrm>
          <a:custGeom>
            <a:avLst/>
            <a:gdLst>
              <a:gd name="T0" fmla="*/ 216 w 472"/>
              <a:gd name="T1" fmla="*/ 329 h 466"/>
              <a:gd name="T2" fmla="*/ 130 w 472"/>
              <a:gd name="T3" fmla="*/ 362 h 466"/>
              <a:gd name="T4" fmla="*/ 164 w 472"/>
              <a:gd name="T5" fmla="*/ 276 h 466"/>
              <a:gd name="T6" fmla="*/ 216 w 472"/>
              <a:gd name="T7" fmla="*/ 329 h 466"/>
              <a:gd name="T8" fmla="*/ 472 w 472"/>
              <a:gd name="T9" fmla="*/ 77 h 466"/>
              <a:gd name="T10" fmla="*/ 449 w 472"/>
              <a:gd name="T11" fmla="*/ 54 h 466"/>
              <a:gd name="T12" fmla="*/ 203 w 472"/>
              <a:gd name="T13" fmla="*/ 298 h 466"/>
              <a:gd name="T14" fmla="*/ 225 w 472"/>
              <a:gd name="T15" fmla="*/ 321 h 466"/>
              <a:gd name="T16" fmla="*/ 358 w 472"/>
              <a:gd name="T17" fmla="*/ 190 h 466"/>
              <a:gd name="T18" fmla="*/ 358 w 472"/>
              <a:gd name="T19" fmla="*/ 426 h 466"/>
              <a:gd name="T20" fmla="*/ 40 w 472"/>
              <a:gd name="T21" fmla="*/ 426 h 466"/>
              <a:gd name="T22" fmla="*/ 40 w 472"/>
              <a:gd name="T23" fmla="*/ 40 h 466"/>
              <a:gd name="T24" fmla="*/ 358 w 472"/>
              <a:gd name="T25" fmla="*/ 40 h 466"/>
              <a:gd name="T26" fmla="*/ 358 w 472"/>
              <a:gd name="T27" fmla="*/ 83 h 466"/>
              <a:gd name="T28" fmla="*/ 358 w 472"/>
              <a:gd name="T29" fmla="*/ 83 h 466"/>
              <a:gd name="T30" fmla="*/ 172 w 472"/>
              <a:gd name="T31" fmla="*/ 267 h 466"/>
              <a:gd name="T32" fmla="*/ 195 w 472"/>
              <a:gd name="T33" fmla="*/ 290 h 466"/>
              <a:gd name="T34" fmla="*/ 442 w 472"/>
              <a:gd name="T35" fmla="*/ 46 h 466"/>
              <a:gd name="T36" fmla="*/ 419 w 472"/>
              <a:gd name="T37" fmla="*/ 23 h 466"/>
              <a:gd name="T38" fmla="*/ 398 w 472"/>
              <a:gd name="T39" fmla="*/ 44 h 466"/>
              <a:gd name="T40" fmla="*/ 398 w 472"/>
              <a:gd name="T41" fmla="*/ 20 h 466"/>
              <a:gd name="T42" fmla="*/ 378 w 472"/>
              <a:gd name="T43" fmla="*/ 0 h 466"/>
              <a:gd name="T44" fmla="*/ 20 w 472"/>
              <a:gd name="T45" fmla="*/ 0 h 466"/>
              <a:gd name="T46" fmla="*/ 0 w 472"/>
              <a:gd name="T47" fmla="*/ 20 h 466"/>
              <a:gd name="T48" fmla="*/ 0 w 472"/>
              <a:gd name="T49" fmla="*/ 446 h 466"/>
              <a:gd name="T50" fmla="*/ 20 w 472"/>
              <a:gd name="T51" fmla="*/ 466 h 466"/>
              <a:gd name="T52" fmla="*/ 378 w 472"/>
              <a:gd name="T53" fmla="*/ 466 h 466"/>
              <a:gd name="T54" fmla="*/ 398 w 472"/>
              <a:gd name="T55" fmla="*/ 446 h 466"/>
              <a:gd name="T56" fmla="*/ 398 w 472"/>
              <a:gd name="T57" fmla="*/ 155 h 466"/>
              <a:gd name="T58" fmla="*/ 393 w 472"/>
              <a:gd name="T59" fmla="*/ 155 h 466"/>
              <a:gd name="T60" fmla="*/ 472 w 472"/>
              <a:gd name="T61" fmla="*/ 77 h 466"/>
              <a:gd name="T62" fmla="*/ 96 w 472"/>
              <a:gd name="T63" fmla="*/ 111 h 466"/>
              <a:gd name="T64" fmla="*/ 289 w 472"/>
              <a:gd name="T65" fmla="*/ 111 h 466"/>
              <a:gd name="T66" fmla="*/ 302 w 472"/>
              <a:gd name="T67" fmla="*/ 97 h 466"/>
              <a:gd name="T68" fmla="*/ 289 w 472"/>
              <a:gd name="T69" fmla="*/ 84 h 466"/>
              <a:gd name="T70" fmla="*/ 96 w 472"/>
              <a:gd name="T71" fmla="*/ 84 h 466"/>
              <a:gd name="T72" fmla="*/ 82 w 472"/>
              <a:gd name="T73" fmla="*/ 97 h 466"/>
              <a:gd name="T74" fmla="*/ 96 w 472"/>
              <a:gd name="T75" fmla="*/ 111 h 466"/>
              <a:gd name="T76" fmla="*/ 96 w 472"/>
              <a:gd name="T77" fmla="*/ 186 h 466"/>
              <a:gd name="T78" fmla="*/ 209 w 472"/>
              <a:gd name="T79" fmla="*/ 186 h 466"/>
              <a:gd name="T80" fmla="*/ 222 w 472"/>
              <a:gd name="T81" fmla="*/ 173 h 466"/>
              <a:gd name="T82" fmla="*/ 209 w 472"/>
              <a:gd name="T83" fmla="*/ 160 h 466"/>
              <a:gd name="T84" fmla="*/ 96 w 472"/>
              <a:gd name="T85" fmla="*/ 160 h 466"/>
              <a:gd name="T86" fmla="*/ 82 w 472"/>
              <a:gd name="T87" fmla="*/ 173 h 466"/>
              <a:gd name="T88" fmla="*/ 96 w 472"/>
              <a:gd name="T89" fmla="*/ 186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72" h="466">
                <a:moveTo>
                  <a:pt x="216" y="329"/>
                </a:moveTo>
                <a:lnTo>
                  <a:pt x="130" y="362"/>
                </a:lnTo>
                <a:lnTo>
                  <a:pt x="164" y="276"/>
                </a:lnTo>
                <a:lnTo>
                  <a:pt x="216" y="329"/>
                </a:lnTo>
                <a:close/>
                <a:moveTo>
                  <a:pt x="472" y="77"/>
                </a:moveTo>
                <a:lnTo>
                  <a:pt x="449" y="54"/>
                </a:lnTo>
                <a:lnTo>
                  <a:pt x="203" y="298"/>
                </a:lnTo>
                <a:lnTo>
                  <a:pt x="225" y="321"/>
                </a:lnTo>
                <a:lnTo>
                  <a:pt x="358" y="190"/>
                </a:lnTo>
                <a:lnTo>
                  <a:pt x="358" y="426"/>
                </a:lnTo>
                <a:lnTo>
                  <a:pt x="40" y="426"/>
                </a:lnTo>
                <a:lnTo>
                  <a:pt x="40" y="40"/>
                </a:lnTo>
                <a:lnTo>
                  <a:pt x="358" y="40"/>
                </a:lnTo>
                <a:lnTo>
                  <a:pt x="358" y="83"/>
                </a:lnTo>
                <a:lnTo>
                  <a:pt x="358" y="83"/>
                </a:lnTo>
                <a:lnTo>
                  <a:pt x="172" y="267"/>
                </a:lnTo>
                <a:lnTo>
                  <a:pt x="195" y="290"/>
                </a:lnTo>
                <a:lnTo>
                  <a:pt x="442" y="46"/>
                </a:lnTo>
                <a:lnTo>
                  <a:pt x="419" y="23"/>
                </a:lnTo>
                <a:lnTo>
                  <a:pt x="398" y="44"/>
                </a:lnTo>
                <a:lnTo>
                  <a:pt x="398" y="20"/>
                </a:lnTo>
                <a:cubicBezTo>
                  <a:pt x="398" y="9"/>
                  <a:pt x="389" y="0"/>
                  <a:pt x="378" y="0"/>
                </a:cubicBez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446"/>
                </a:lnTo>
                <a:cubicBezTo>
                  <a:pt x="0" y="457"/>
                  <a:pt x="9" y="466"/>
                  <a:pt x="20" y="466"/>
                </a:cubicBezTo>
                <a:lnTo>
                  <a:pt x="378" y="466"/>
                </a:lnTo>
                <a:cubicBezTo>
                  <a:pt x="389" y="466"/>
                  <a:pt x="398" y="457"/>
                  <a:pt x="398" y="446"/>
                </a:cubicBezTo>
                <a:lnTo>
                  <a:pt x="398" y="155"/>
                </a:lnTo>
                <a:lnTo>
                  <a:pt x="393" y="155"/>
                </a:lnTo>
                <a:lnTo>
                  <a:pt x="472" y="77"/>
                </a:lnTo>
                <a:close/>
                <a:moveTo>
                  <a:pt x="96" y="111"/>
                </a:moveTo>
                <a:lnTo>
                  <a:pt x="289" y="111"/>
                </a:lnTo>
                <a:cubicBezTo>
                  <a:pt x="296" y="111"/>
                  <a:pt x="302" y="105"/>
                  <a:pt x="302" y="97"/>
                </a:cubicBezTo>
                <a:cubicBezTo>
                  <a:pt x="302" y="90"/>
                  <a:pt x="296" y="84"/>
                  <a:pt x="289" y="84"/>
                </a:cubicBezTo>
                <a:lnTo>
                  <a:pt x="96" y="84"/>
                </a:lnTo>
                <a:cubicBezTo>
                  <a:pt x="88" y="84"/>
                  <a:pt x="82" y="90"/>
                  <a:pt x="82" y="97"/>
                </a:cubicBezTo>
                <a:cubicBezTo>
                  <a:pt x="82" y="105"/>
                  <a:pt x="88" y="111"/>
                  <a:pt x="96" y="111"/>
                </a:cubicBezTo>
                <a:close/>
                <a:moveTo>
                  <a:pt x="96" y="186"/>
                </a:moveTo>
                <a:lnTo>
                  <a:pt x="209" y="186"/>
                </a:lnTo>
                <a:cubicBezTo>
                  <a:pt x="216" y="186"/>
                  <a:pt x="222" y="180"/>
                  <a:pt x="222" y="173"/>
                </a:cubicBezTo>
                <a:cubicBezTo>
                  <a:pt x="222" y="166"/>
                  <a:pt x="216" y="160"/>
                  <a:pt x="209" y="160"/>
                </a:cubicBezTo>
                <a:lnTo>
                  <a:pt x="96" y="160"/>
                </a:lnTo>
                <a:cubicBezTo>
                  <a:pt x="88" y="160"/>
                  <a:pt x="82" y="166"/>
                  <a:pt x="82" y="173"/>
                </a:cubicBezTo>
                <a:cubicBezTo>
                  <a:pt x="82" y="180"/>
                  <a:pt x="88" y="186"/>
                  <a:pt x="96" y="1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7DA5FDD-F4FD-B9F6-9CD7-E495CCC5673C}"/>
              </a:ext>
            </a:extLst>
          </p:cNvPr>
          <p:cNvSpPr txBox="1"/>
          <p:nvPr/>
        </p:nvSpPr>
        <p:spPr>
          <a:xfrm>
            <a:off x="3264244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/>
              <a:t>进展成果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85FC7510-369B-0B06-7D5C-C850AB76394B}"/>
              </a:ext>
            </a:extLst>
          </p:cNvPr>
          <p:cNvSpPr txBox="1"/>
          <p:nvPr/>
        </p:nvSpPr>
        <p:spPr>
          <a:xfrm>
            <a:off x="5328136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/>
              <a:t>存在问题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2FB45E23-99CE-A6A7-3FDC-073014BE8D66}"/>
              </a:ext>
            </a:extLst>
          </p:cNvPr>
          <p:cNvSpPr txBox="1"/>
          <p:nvPr/>
        </p:nvSpPr>
        <p:spPr>
          <a:xfrm>
            <a:off x="7392028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设想结果</a:t>
            </a:r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35E8A4D5-9283-884A-938A-57B671113636}"/>
              </a:ext>
            </a:extLst>
          </p:cNvPr>
          <p:cNvSpPr/>
          <p:nvPr/>
        </p:nvSpPr>
        <p:spPr>
          <a:xfrm>
            <a:off x="1316604" y="1635118"/>
            <a:ext cx="2584081" cy="2649197"/>
          </a:xfrm>
          <a:prstGeom prst="rect">
            <a:avLst/>
          </a:prstGeom>
          <a:solidFill>
            <a:srgbClr val="92B5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cxnSp>
        <p:nvCxnSpPr>
          <p:cNvPr id="5" name="Straight Arrow Connector 14">
            <a:extLst>
              <a:ext uri="{FF2B5EF4-FFF2-40B4-BE49-F238E27FC236}">
                <a16:creationId xmlns:a16="http://schemas.microsoft.com/office/drawing/2014/main" id="{1BB587F3-E9B9-D993-1F6F-1F6A5E3719C1}"/>
              </a:ext>
            </a:extLst>
          </p:cNvPr>
          <p:cNvCxnSpPr/>
          <p:nvPr/>
        </p:nvCxnSpPr>
        <p:spPr>
          <a:xfrm>
            <a:off x="1915865" y="4688994"/>
            <a:ext cx="1106416" cy="1940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2">
            <a:extLst>
              <a:ext uri="{FF2B5EF4-FFF2-40B4-BE49-F238E27FC236}">
                <a16:creationId xmlns:a16="http://schemas.microsoft.com/office/drawing/2014/main" id="{A9C29AF5-7D1B-1CD0-7D45-303D3B1235BA}"/>
              </a:ext>
            </a:extLst>
          </p:cNvPr>
          <p:cNvCxnSpPr/>
          <p:nvPr/>
        </p:nvCxnSpPr>
        <p:spPr>
          <a:xfrm>
            <a:off x="4384022" y="1984134"/>
            <a:ext cx="1106416" cy="1940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9">
            <a:extLst>
              <a:ext uri="{FF2B5EF4-FFF2-40B4-BE49-F238E27FC236}">
                <a16:creationId xmlns:a16="http://schemas.microsoft.com/office/drawing/2014/main" id="{2374D7F4-4534-25A0-7AFC-1AAFC6E09136}"/>
              </a:ext>
            </a:extLst>
          </p:cNvPr>
          <p:cNvSpPr/>
          <p:nvPr/>
        </p:nvSpPr>
        <p:spPr>
          <a:xfrm>
            <a:off x="3618043" y="2420402"/>
            <a:ext cx="2584081" cy="2649197"/>
          </a:xfrm>
          <a:prstGeom prst="rect">
            <a:avLst/>
          </a:prstGeom>
          <a:solidFill>
            <a:srgbClr val="B59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cxnSp>
        <p:nvCxnSpPr>
          <p:cNvPr id="17" name="Straight Arrow Connector 13">
            <a:extLst>
              <a:ext uri="{FF2B5EF4-FFF2-40B4-BE49-F238E27FC236}">
                <a16:creationId xmlns:a16="http://schemas.microsoft.com/office/drawing/2014/main" id="{65137F5F-C5EB-DD21-ED8E-61E990552ECB}"/>
              </a:ext>
            </a:extLst>
          </p:cNvPr>
          <p:cNvCxnSpPr/>
          <p:nvPr/>
        </p:nvCxnSpPr>
        <p:spPr>
          <a:xfrm>
            <a:off x="6596854" y="4688994"/>
            <a:ext cx="1106416" cy="1940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0">
            <a:extLst>
              <a:ext uri="{FF2B5EF4-FFF2-40B4-BE49-F238E27FC236}">
                <a16:creationId xmlns:a16="http://schemas.microsoft.com/office/drawing/2014/main" id="{87245EFF-A371-FAD1-76C3-33454B02CA5E}"/>
              </a:ext>
            </a:extLst>
          </p:cNvPr>
          <p:cNvSpPr/>
          <p:nvPr/>
        </p:nvSpPr>
        <p:spPr>
          <a:xfrm>
            <a:off x="5915983" y="1635118"/>
            <a:ext cx="2584081" cy="2649197"/>
          </a:xfrm>
          <a:prstGeom prst="rect">
            <a:avLst/>
          </a:prstGeom>
          <a:solidFill>
            <a:srgbClr val="537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cxnSp>
        <p:nvCxnSpPr>
          <p:cNvPr id="23" name="Straight Arrow Connector 15">
            <a:extLst>
              <a:ext uri="{FF2B5EF4-FFF2-40B4-BE49-F238E27FC236}">
                <a16:creationId xmlns:a16="http://schemas.microsoft.com/office/drawing/2014/main" id="{AE3E8797-0AA0-6A60-BA36-5C5DDCFC8E26}"/>
              </a:ext>
            </a:extLst>
          </p:cNvPr>
          <p:cNvCxnSpPr/>
          <p:nvPr/>
        </p:nvCxnSpPr>
        <p:spPr>
          <a:xfrm>
            <a:off x="9137265" y="1984134"/>
            <a:ext cx="1106416" cy="1940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11">
            <a:extLst>
              <a:ext uri="{FF2B5EF4-FFF2-40B4-BE49-F238E27FC236}">
                <a16:creationId xmlns:a16="http://schemas.microsoft.com/office/drawing/2014/main" id="{0FAB2CA1-3FCC-60F3-8C8F-1F721309604C}"/>
              </a:ext>
            </a:extLst>
          </p:cNvPr>
          <p:cNvSpPr/>
          <p:nvPr/>
        </p:nvSpPr>
        <p:spPr>
          <a:xfrm>
            <a:off x="8213924" y="2420402"/>
            <a:ext cx="2584081" cy="2649197"/>
          </a:xfrm>
          <a:prstGeom prst="rect">
            <a:avLst/>
          </a:prstGeom>
          <a:solidFill>
            <a:srgbClr val="6D90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C2DF129-351F-044C-1F39-9B32C944BD96}"/>
              </a:ext>
            </a:extLst>
          </p:cNvPr>
          <p:cNvGrpSpPr/>
          <p:nvPr/>
        </p:nvGrpSpPr>
        <p:grpSpPr>
          <a:xfrm>
            <a:off x="1721282" y="2300665"/>
            <a:ext cx="1492084" cy="1318101"/>
            <a:chOff x="436523" y="1828520"/>
            <a:chExt cx="1492084" cy="1318101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E511893-8C76-2F22-F17E-B09B9DC7AFB6}"/>
                </a:ext>
              </a:extLst>
            </p:cNvPr>
            <p:cNvSpPr txBox="1"/>
            <p:nvPr/>
          </p:nvSpPr>
          <p:spPr>
            <a:xfrm>
              <a:off x="444501" y="2152503"/>
              <a:ext cx="148410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AE0382F-198C-C562-A405-FE3A3D794BB1}"/>
                </a:ext>
              </a:extLst>
            </p:cNvPr>
            <p:cNvSpPr txBox="1"/>
            <p:nvPr/>
          </p:nvSpPr>
          <p:spPr>
            <a:xfrm>
              <a:off x="436523" y="1828520"/>
              <a:ext cx="14920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E2E0DA9-E567-56F8-1290-0234FE661B5B}"/>
              </a:ext>
            </a:extLst>
          </p:cNvPr>
          <p:cNvGrpSpPr/>
          <p:nvPr/>
        </p:nvGrpSpPr>
        <p:grpSpPr>
          <a:xfrm>
            <a:off x="4149733" y="3085949"/>
            <a:ext cx="1492084" cy="1318101"/>
            <a:chOff x="436523" y="1828520"/>
            <a:chExt cx="1492084" cy="1318101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A0334D8-4CF5-9847-7881-FB0B245F9202}"/>
                </a:ext>
              </a:extLst>
            </p:cNvPr>
            <p:cNvSpPr txBox="1"/>
            <p:nvPr/>
          </p:nvSpPr>
          <p:spPr>
            <a:xfrm>
              <a:off x="444501" y="2152503"/>
              <a:ext cx="148410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055AE0D-719E-5BC5-F4F8-1D9D40763520}"/>
                </a:ext>
              </a:extLst>
            </p:cNvPr>
            <p:cNvSpPr txBox="1"/>
            <p:nvPr/>
          </p:nvSpPr>
          <p:spPr>
            <a:xfrm>
              <a:off x="436523" y="1828520"/>
              <a:ext cx="14920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3EBC13A-2330-F2AE-1ADE-8B863BEB0511}"/>
              </a:ext>
            </a:extLst>
          </p:cNvPr>
          <p:cNvGrpSpPr/>
          <p:nvPr/>
        </p:nvGrpSpPr>
        <p:grpSpPr>
          <a:xfrm>
            <a:off x="6404020" y="2299466"/>
            <a:ext cx="1492084" cy="1318101"/>
            <a:chOff x="436523" y="1828520"/>
            <a:chExt cx="1492084" cy="1318101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0B33A9B-D877-2216-6FE7-09EB29EE638B}"/>
                </a:ext>
              </a:extLst>
            </p:cNvPr>
            <p:cNvSpPr txBox="1"/>
            <p:nvPr/>
          </p:nvSpPr>
          <p:spPr>
            <a:xfrm>
              <a:off x="444501" y="2152503"/>
              <a:ext cx="148410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2A225EE-16AC-6A6E-41A9-7DE1DDB298C0}"/>
                </a:ext>
              </a:extLst>
            </p:cNvPr>
            <p:cNvSpPr txBox="1"/>
            <p:nvPr/>
          </p:nvSpPr>
          <p:spPr>
            <a:xfrm>
              <a:off x="436523" y="1828520"/>
              <a:ext cx="14920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F08F59A7-C909-D311-6B1B-732F136E4AE8}"/>
              </a:ext>
            </a:extLst>
          </p:cNvPr>
          <p:cNvGrpSpPr/>
          <p:nvPr/>
        </p:nvGrpSpPr>
        <p:grpSpPr>
          <a:xfrm>
            <a:off x="8722834" y="3255226"/>
            <a:ext cx="1492084" cy="1318101"/>
            <a:chOff x="436523" y="1828520"/>
            <a:chExt cx="1492084" cy="1318101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64F7B6C9-97FC-901A-DCA2-DB87EE95B6F4}"/>
                </a:ext>
              </a:extLst>
            </p:cNvPr>
            <p:cNvSpPr txBox="1"/>
            <p:nvPr/>
          </p:nvSpPr>
          <p:spPr>
            <a:xfrm>
              <a:off x="444501" y="2152503"/>
              <a:ext cx="148410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4CB2251-4B41-1322-59EB-FD137D9C094C}"/>
                </a:ext>
              </a:extLst>
            </p:cNvPr>
            <p:cNvSpPr txBox="1"/>
            <p:nvPr/>
          </p:nvSpPr>
          <p:spPr>
            <a:xfrm>
              <a:off x="436523" y="1828520"/>
              <a:ext cx="14920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362125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0B8B057C-66FF-A0B5-4CA5-4DD80A7ABEEC}"/>
              </a:ext>
            </a:extLst>
          </p:cNvPr>
          <p:cNvSpPr/>
          <p:nvPr/>
        </p:nvSpPr>
        <p:spPr>
          <a:xfrm>
            <a:off x="686002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939684C-01F9-4289-20D0-D1D5F346F889}"/>
              </a:ext>
            </a:extLst>
          </p:cNvPr>
          <p:cNvSpPr/>
          <p:nvPr/>
        </p:nvSpPr>
        <p:spPr>
          <a:xfrm>
            <a:off x="0" y="-2682"/>
            <a:ext cx="794984" cy="452051"/>
          </a:xfrm>
          <a:custGeom>
            <a:avLst/>
            <a:gdLst>
              <a:gd name="connsiteX0" fmla="*/ 0 w 1136650"/>
              <a:gd name="connsiteY0" fmla="*/ 0 h 646331"/>
              <a:gd name="connsiteX1" fmla="*/ 1015546 w 1136650"/>
              <a:gd name="connsiteY1" fmla="*/ 0 h 646331"/>
              <a:gd name="connsiteX2" fmla="*/ 1136650 w 1136650"/>
              <a:gd name="connsiteY2" fmla="*/ 282577 h 646331"/>
              <a:gd name="connsiteX3" fmla="*/ 946865 w 1136650"/>
              <a:gd name="connsiteY3" fmla="*/ 646331 h 646331"/>
              <a:gd name="connsiteX4" fmla="*/ 0 w 1136650"/>
              <a:gd name="connsiteY4" fmla="*/ 646331 h 646331"/>
              <a:gd name="connsiteX5" fmla="*/ 0 w 1136650"/>
              <a:gd name="connsiteY5" fmla="*/ 0 h 646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6650" h="646331">
                <a:moveTo>
                  <a:pt x="0" y="0"/>
                </a:moveTo>
                <a:lnTo>
                  <a:pt x="1015546" y="0"/>
                </a:lnTo>
                <a:lnTo>
                  <a:pt x="1136650" y="282577"/>
                </a:lnTo>
                <a:lnTo>
                  <a:pt x="946865" y="646331"/>
                </a:lnTo>
                <a:lnTo>
                  <a:pt x="0" y="646331"/>
                </a:lnTo>
                <a:lnTo>
                  <a:pt x="0" y="0"/>
                </a:lnTo>
                <a:close/>
              </a:path>
            </a:pathLst>
          </a:custGeom>
          <a:solidFill>
            <a:srgbClr val="83A1AB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C690561-99E0-9111-1B95-E35695062244}"/>
              </a:ext>
            </a:extLst>
          </p:cNvPr>
          <p:cNvSpPr txBox="1"/>
          <p:nvPr/>
        </p:nvSpPr>
        <p:spPr>
          <a:xfrm>
            <a:off x="1191726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/>
              <a:t>课题目的</a:t>
            </a: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5F5C27E3-FF40-0F42-7509-A2D0DC6F8FDE}"/>
              </a:ext>
            </a:extLst>
          </p:cNvPr>
          <p:cNvSpPr/>
          <p:nvPr/>
        </p:nvSpPr>
        <p:spPr>
          <a:xfrm>
            <a:off x="2723458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ADF1C647-A0F2-E3B2-CC26-85077D7DFCDB}"/>
              </a:ext>
            </a:extLst>
          </p:cNvPr>
          <p:cNvSpPr/>
          <p:nvPr/>
        </p:nvSpPr>
        <p:spPr>
          <a:xfrm>
            <a:off x="4760914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D86F9D16-5E56-602F-E19C-294E24F3E6F3}"/>
              </a:ext>
            </a:extLst>
          </p:cNvPr>
          <p:cNvSpPr/>
          <p:nvPr/>
        </p:nvSpPr>
        <p:spPr>
          <a:xfrm>
            <a:off x="6798370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rgbClr val="83A1AB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paper-and-pen-tools_38295">
            <a:extLst>
              <a:ext uri="{FF2B5EF4-FFF2-40B4-BE49-F238E27FC236}">
                <a16:creationId xmlns:a16="http://schemas.microsoft.com/office/drawing/2014/main" id="{1B256B84-29CA-3A54-85D2-CA2257CB7BAB}"/>
              </a:ext>
            </a:extLst>
          </p:cNvPr>
          <p:cNvSpPr/>
          <p:nvPr/>
        </p:nvSpPr>
        <p:spPr>
          <a:xfrm>
            <a:off x="240276" y="91177"/>
            <a:ext cx="274074" cy="270258"/>
          </a:xfrm>
          <a:custGeom>
            <a:avLst/>
            <a:gdLst>
              <a:gd name="T0" fmla="*/ 216 w 472"/>
              <a:gd name="T1" fmla="*/ 329 h 466"/>
              <a:gd name="T2" fmla="*/ 130 w 472"/>
              <a:gd name="T3" fmla="*/ 362 h 466"/>
              <a:gd name="T4" fmla="*/ 164 w 472"/>
              <a:gd name="T5" fmla="*/ 276 h 466"/>
              <a:gd name="T6" fmla="*/ 216 w 472"/>
              <a:gd name="T7" fmla="*/ 329 h 466"/>
              <a:gd name="T8" fmla="*/ 472 w 472"/>
              <a:gd name="T9" fmla="*/ 77 h 466"/>
              <a:gd name="T10" fmla="*/ 449 w 472"/>
              <a:gd name="T11" fmla="*/ 54 h 466"/>
              <a:gd name="T12" fmla="*/ 203 w 472"/>
              <a:gd name="T13" fmla="*/ 298 h 466"/>
              <a:gd name="T14" fmla="*/ 225 w 472"/>
              <a:gd name="T15" fmla="*/ 321 h 466"/>
              <a:gd name="T16" fmla="*/ 358 w 472"/>
              <a:gd name="T17" fmla="*/ 190 h 466"/>
              <a:gd name="T18" fmla="*/ 358 w 472"/>
              <a:gd name="T19" fmla="*/ 426 h 466"/>
              <a:gd name="T20" fmla="*/ 40 w 472"/>
              <a:gd name="T21" fmla="*/ 426 h 466"/>
              <a:gd name="T22" fmla="*/ 40 w 472"/>
              <a:gd name="T23" fmla="*/ 40 h 466"/>
              <a:gd name="T24" fmla="*/ 358 w 472"/>
              <a:gd name="T25" fmla="*/ 40 h 466"/>
              <a:gd name="T26" fmla="*/ 358 w 472"/>
              <a:gd name="T27" fmla="*/ 83 h 466"/>
              <a:gd name="T28" fmla="*/ 358 w 472"/>
              <a:gd name="T29" fmla="*/ 83 h 466"/>
              <a:gd name="T30" fmla="*/ 172 w 472"/>
              <a:gd name="T31" fmla="*/ 267 h 466"/>
              <a:gd name="T32" fmla="*/ 195 w 472"/>
              <a:gd name="T33" fmla="*/ 290 h 466"/>
              <a:gd name="T34" fmla="*/ 442 w 472"/>
              <a:gd name="T35" fmla="*/ 46 h 466"/>
              <a:gd name="T36" fmla="*/ 419 w 472"/>
              <a:gd name="T37" fmla="*/ 23 h 466"/>
              <a:gd name="T38" fmla="*/ 398 w 472"/>
              <a:gd name="T39" fmla="*/ 44 h 466"/>
              <a:gd name="T40" fmla="*/ 398 w 472"/>
              <a:gd name="T41" fmla="*/ 20 h 466"/>
              <a:gd name="T42" fmla="*/ 378 w 472"/>
              <a:gd name="T43" fmla="*/ 0 h 466"/>
              <a:gd name="T44" fmla="*/ 20 w 472"/>
              <a:gd name="T45" fmla="*/ 0 h 466"/>
              <a:gd name="T46" fmla="*/ 0 w 472"/>
              <a:gd name="T47" fmla="*/ 20 h 466"/>
              <a:gd name="T48" fmla="*/ 0 w 472"/>
              <a:gd name="T49" fmla="*/ 446 h 466"/>
              <a:gd name="T50" fmla="*/ 20 w 472"/>
              <a:gd name="T51" fmla="*/ 466 h 466"/>
              <a:gd name="T52" fmla="*/ 378 w 472"/>
              <a:gd name="T53" fmla="*/ 466 h 466"/>
              <a:gd name="T54" fmla="*/ 398 w 472"/>
              <a:gd name="T55" fmla="*/ 446 h 466"/>
              <a:gd name="T56" fmla="*/ 398 w 472"/>
              <a:gd name="T57" fmla="*/ 155 h 466"/>
              <a:gd name="T58" fmla="*/ 393 w 472"/>
              <a:gd name="T59" fmla="*/ 155 h 466"/>
              <a:gd name="T60" fmla="*/ 472 w 472"/>
              <a:gd name="T61" fmla="*/ 77 h 466"/>
              <a:gd name="T62" fmla="*/ 96 w 472"/>
              <a:gd name="T63" fmla="*/ 111 h 466"/>
              <a:gd name="T64" fmla="*/ 289 w 472"/>
              <a:gd name="T65" fmla="*/ 111 h 466"/>
              <a:gd name="T66" fmla="*/ 302 w 472"/>
              <a:gd name="T67" fmla="*/ 97 h 466"/>
              <a:gd name="T68" fmla="*/ 289 w 472"/>
              <a:gd name="T69" fmla="*/ 84 h 466"/>
              <a:gd name="T70" fmla="*/ 96 w 472"/>
              <a:gd name="T71" fmla="*/ 84 h 466"/>
              <a:gd name="T72" fmla="*/ 82 w 472"/>
              <a:gd name="T73" fmla="*/ 97 h 466"/>
              <a:gd name="T74" fmla="*/ 96 w 472"/>
              <a:gd name="T75" fmla="*/ 111 h 466"/>
              <a:gd name="T76" fmla="*/ 96 w 472"/>
              <a:gd name="T77" fmla="*/ 186 h 466"/>
              <a:gd name="T78" fmla="*/ 209 w 472"/>
              <a:gd name="T79" fmla="*/ 186 h 466"/>
              <a:gd name="T80" fmla="*/ 222 w 472"/>
              <a:gd name="T81" fmla="*/ 173 h 466"/>
              <a:gd name="T82" fmla="*/ 209 w 472"/>
              <a:gd name="T83" fmla="*/ 160 h 466"/>
              <a:gd name="T84" fmla="*/ 96 w 472"/>
              <a:gd name="T85" fmla="*/ 160 h 466"/>
              <a:gd name="T86" fmla="*/ 82 w 472"/>
              <a:gd name="T87" fmla="*/ 173 h 466"/>
              <a:gd name="T88" fmla="*/ 96 w 472"/>
              <a:gd name="T89" fmla="*/ 186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72" h="466">
                <a:moveTo>
                  <a:pt x="216" y="329"/>
                </a:moveTo>
                <a:lnTo>
                  <a:pt x="130" y="362"/>
                </a:lnTo>
                <a:lnTo>
                  <a:pt x="164" y="276"/>
                </a:lnTo>
                <a:lnTo>
                  <a:pt x="216" y="329"/>
                </a:lnTo>
                <a:close/>
                <a:moveTo>
                  <a:pt x="472" y="77"/>
                </a:moveTo>
                <a:lnTo>
                  <a:pt x="449" y="54"/>
                </a:lnTo>
                <a:lnTo>
                  <a:pt x="203" y="298"/>
                </a:lnTo>
                <a:lnTo>
                  <a:pt x="225" y="321"/>
                </a:lnTo>
                <a:lnTo>
                  <a:pt x="358" y="190"/>
                </a:lnTo>
                <a:lnTo>
                  <a:pt x="358" y="426"/>
                </a:lnTo>
                <a:lnTo>
                  <a:pt x="40" y="426"/>
                </a:lnTo>
                <a:lnTo>
                  <a:pt x="40" y="40"/>
                </a:lnTo>
                <a:lnTo>
                  <a:pt x="358" y="40"/>
                </a:lnTo>
                <a:lnTo>
                  <a:pt x="358" y="83"/>
                </a:lnTo>
                <a:lnTo>
                  <a:pt x="358" y="83"/>
                </a:lnTo>
                <a:lnTo>
                  <a:pt x="172" y="267"/>
                </a:lnTo>
                <a:lnTo>
                  <a:pt x="195" y="290"/>
                </a:lnTo>
                <a:lnTo>
                  <a:pt x="442" y="46"/>
                </a:lnTo>
                <a:lnTo>
                  <a:pt x="419" y="23"/>
                </a:lnTo>
                <a:lnTo>
                  <a:pt x="398" y="44"/>
                </a:lnTo>
                <a:lnTo>
                  <a:pt x="398" y="20"/>
                </a:lnTo>
                <a:cubicBezTo>
                  <a:pt x="398" y="9"/>
                  <a:pt x="389" y="0"/>
                  <a:pt x="378" y="0"/>
                </a:cubicBez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446"/>
                </a:lnTo>
                <a:cubicBezTo>
                  <a:pt x="0" y="457"/>
                  <a:pt x="9" y="466"/>
                  <a:pt x="20" y="466"/>
                </a:cubicBezTo>
                <a:lnTo>
                  <a:pt x="378" y="466"/>
                </a:lnTo>
                <a:cubicBezTo>
                  <a:pt x="389" y="466"/>
                  <a:pt x="398" y="457"/>
                  <a:pt x="398" y="446"/>
                </a:cubicBezTo>
                <a:lnTo>
                  <a:pt x="398" y="155"/>
                </a:lnTo>
                <a:lnTo>
                  <a:pt x="393" y="155"/>
                </a:lnTo>
                <a:lnTo>
                  <a:pt x="472" y="77"/>
                </a:lnTo>
                <a:close/>
                <a:moveTo>
                  <a:pt x="96" y="111"/>
                </a:moveTo>
                <a:lnTo>
                  <a:pt x="289" y="111"/>
                </a:lnTo>
                <a:cubicBezTo>
                  <a:pt x="296" y="111"/>
                  <a:pt x="302" y="105"/>
                  <a:pt x="302" y="97"/>
                </a:cubicBezTo>
                <a:cubicBezTo>
                  <a:pt x="302" y="90"/>
                  <a:pt x="296" y="84"/>
                  <a:pt x="289" y="84"/>
                </a:cubicBezTo>
                <a:lnTo>
                  <a:pt x="96" y="84"/>
                </a:lnTo>
                <a:cubicBezTo>
                  <a:pt x="88" y="84"/>
                  <a:pt x="82" y="90"/>
                  <a:pt x="82" y="97"/>
                </a:cubicBezTo>
                <a:cubicBezTo>
                  <a:pt x="82" y="105"/>
                  <a:pt x="88" y="111"/>
                  <a:pt x="96" y="111"/>
                </a:cubicBezTo>
                <a:close/>
                <a:moveTo>
                  <a:pt x="96" y="186"/>
                </a:moveTo>
                <a:lnTo>
                  <a:pt x="209" y="186"/>
                </a:lnTo>
                <a:cubicBezTo>
                  <a:pt x="216" y="186"/>
                  <a:pt x="222" y="180"/>
                  <a:pt x="222" y="173"/>
                </a:cubicBezTo>
                <a:cubicBezTo>
                  <a:pt x="222" y="166"/>
                  <a:pt x="216" y="160"/>
                  <a:pt x="209" y="160"/>
                </a:cubicBezTo>
                <a:lnTo>
                  <a:pt x="96" y="160"/>
                </a:lnTo>
                <a:cubicBezTo>
                  <a:pt x="88" y="160"/>
                  <a:pt x="82" y="166"/>
                  <a:pt x="82" y="173"/>
                </a:cubicBezTo>
                <a:cubicBezTo>
                  <a:pt x="82" y="180"/>
                  <a:pt x="88" y="186"/>
                  <a:pt x="96" y="1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7DA5FDD-F4FD-B9F6-9CD7-E495CCC5673C}"/>
              </a:ext>
            </a:extLst>
          </p:cNvPr>
          <p:cNvSpPr txBox="1"/>
          <p:nvPr/>
        </p:nvSpPr>
        <p:spPr>
          <a:xfrm>
            <a:off x="3264244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/>
              <a:t>进展成果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85FC7510-369B-0B06-7D5C-C850AB76394B}"/>
              </a:ext>
            </a:extLst>
          </p:cNvPr>
          <p:cNvSpPr txBox="1"/>
          <p:nvPr/>
        </p:nvSpPr>
        <p:spPr>
          <a:xfrm>
            <a:off x="5328136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/>
              <a:t>存在问题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2FB45E23-99CE-A6A7-3FDC-073014BE8D66}"/>
              </a:ext>
            </a:extLst>
          </p:cNvPr>
          <p:cNvSpPr txBox="1"/>
          <p:nvPr/>
        </p:nvSpPr>
        <p:spPr>
          <a:xfrm>
            <a:off x="7392028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设想结果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EFAC3B91-AF1B-1827-633F-975182FA6C8D}"/>
              </a:ext>
            </a:extLst>
          </p:cNvPr>
          <p:cNvSpPr/>
          <p:nvPr/>
        </p:nvSpPr>
        <p:spPr>
          <a:xfrm>
            <a:off x="2352559" y="1341312"/>
            <a:ext cx="2087688" cy="2087688"/>
          </a:xfrm>
          <a:prstGeom prst="ellipse">
            <a:avLst/>
          </a:prstGeom>
          <a:solidFill>
            <a:srgbClr val="92B5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id="{C2156605-6A6D-65A4-9CA7-A35CA3A28167}"/>
              </a:ext>
            </a:extLst>
          </p:cNvPr>
          <p:cNvSpPr/>
          <p:nvPr/>
        </p:nvSpPr>
        <p:spPr>
          <a:xfrm rot="10800000">
            <a:off x="3208511" y="3267024"/>
            <a:ext cx="375784" cy="323952"/>
          </a:xfrm>
          <a:prstGeom prst="triangle">
            <a:avLst/>
          </a:prstGeom>
          <a:solidFill>
            <a:srgbClr val="92B5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圆角矩形 44">
            <a:extLst>
              <a:ext uri="{FF2B5EF4-FFF2-40B4-BE49-F238E27FC236}">
                <a16:creationId xmlns:a16="http://schemas.microsoft.com/office/drawing/2014/main" id="{878D9700-F4DE-998A-F86B-FF0D6099B518}"/>
              </a:ext>
            </a:extLst>
          </p:cNvPr>
          <p:cNvSpPr/>
          <p:nvPr/>
        </p:nvSpPr>
        <p:spPr>
          <a:xfrm>
            <a:off x="2280570" y="3734956"/>
            <a:ext cx="2231667" cy="773883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10" name="文本框 49">
            <a:extLst>
              <a:ext uri="{FF2B5EF4-FFF2-40B4-BE49-F238E27FC236}">
                <a16:creationId xmlns:a16="http://schemas.microsoft.com/office/drawing/2014/main" id="{D260BCF9-FF2D-FEAD-C20E-2AC966A74DE5}"/>
              </a:ext>
            </a:extLst>
          </p:cNvPr>
          <p:cNvSpPr txBox="1"/>
          <p:nvPr/>
        </p:nvSpPr>
        <p:spPr>
          <a:xfrm>
            <a:off x="2352559" y="3842350"/>
            <a:ext cx="2087688" cy="47859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8EDE7329-4DC0-AECE-2289-4A3B925FBD28}"/>
              </a:ext>
            </a:extLst>
          </p:cNvPr>
          <p:cNvSpPr/>
          <p:nvPr/>
        </p:nvSpPr>
        <p:spPr>
          <a:xfrm>
            <a:off x="5016161" y="1341312"/>
            <a:ext cx="2087688" cy="2087688"/>
          </a:xfrm>
          <a:prstGeom prst="ellipse">
            <a:avLst/>
          </a:prstGeom>
          <a:solidFill>
            <a:srgbClr val="B59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等腰三角形 12">
            <a:extLst>
              <a:ext uri="{FF2B5EF4-FFF2-40B4-BE49-F238E27FC236}">
                <a16:creationId xmlns:a16="http://schemas.microsoft.com/office/drawing/2014/main" id="{7F611CBD-356B-7B25-BD52-4E7AF94CD040}"/>
              </a:ext>
            </a:extLst>
          </p:cNvPr>
          <p:cNvSpPr/>
          <p:nvPr/>
        </p:nvSpPr>
        <p:spPr>
          <a:xfrm rot="10800000">
            <a:off x="5872113" y="3267024"/>
            <a:ext cx="375784" cy="323952"/>
          </a:xfrm>
          <a:prstGeom prst="triangle">
            <a:avLst/>
          </a:prstGeom>
          <a:solidFill>
            <a:srgbClr val="B59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圆角矩形 51">
            <a:extLst>
              <a:ext uri="{FF2B5EF4-FFF2-40B4-BE49-F238E27FC236}">
                <a16:creationId xmlns:a16="http://schemas.microsoft.com/office/drawing/2014/main" id="{4EC064A9-505F-2A89-BC0C-0AEDAEAB0378}"/>
              </a:ext>
            </a:extLst>
          </p:cNvPr>
          <p:cNvSpPr/>
          <p:nvPr/>
        </p:nvSpPr>
        <p:spPr>
          <a:xfrm>
            <a:off x="4944172" y="3734956"/>
            <a:ext cx="2231667" cy="773883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17" name="文本框 49">
            <a:extLst>
              <a:ext uri="{FF2B5EF4-FFF2-40B4-BE49-F238E27FC236}">
                <a16:creationId xmlns:a16="http://schemas.microsoft.com/office/drawing/2014/main" id="{8F1DEACD-BD77-7658-3D88-E3071CAF083D}"/>
              </a:ext>
            </a:extLst>
          </p:cNvPr>
          <p:cNvSpPr txBox="1"/>
          <p:nvPr/>
        </p:nvSpPr>
        <p:spPr>
          <a:xfrm>
            <a:off x="5016161" y="3842350"/>
            <a:ext cx="2087688" cy="47859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38342664-46F9-3B13-A321-34EC47752C43}"/>
              </a:ext>
            </a:extLst>
          </p:cNvPr>
          <p:cNvSpPr/>
          <p:nvPr/>
        </p:nvSpPr>
        <p:spPr>
          <a:xfrm>
            <a:off x="7607774" y="1341312"/>
            <a:ext cx="2087688" cy="2087688"/>
          </a:xfrm>
          <a:prstGeom prst="ellipse">
            <a:avLst/>
          </a:prstGeom>
          <a:solidFill>
            <a:srgbClr val="537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等腰三角形 19">
            <a:extLst>
              <a:ext uri="{FF2B5EF4-FFF2-40B4-BE49-F238E27FC236}">
                <a16:creationId xmlns:a16="http://schemas.microsoft.com/office/drawing/2014/main" id="{3B93E809-0E0B-37FA-C71F-CCCEBC3710E8}"/>
              </a:ext>
            </a:extLst>
          </p:cNvPr>
          <p:cNvSpPr/>
          <p:nvPr/>
        </p:nvSpPr>
        <p:spPr>
          <a:xfrm rot="10800000">
            <a:off x="8463726" y="3267024"/>
            <a:ext cx="375784" cy="323952"/>
          </a:xfrm>
          <a:prstGeom prst="triangle">
            <a:avLst/>
          </a:prstGeom>
          <a:solidFill>
            <a:srgbClr val="537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1" name="圆角矩形 58">
            <a:extLst>
              <a:ext uri="{FF2B5EF4-FFF2-40B4-BE49-F238E27FC236}">
                <a16:creationId xmlns:a16="http://schemas.microsoft.com/office/drawing/2014/main" id="{A3751F9F-4286-0F09-10AE-EFF9D4C4A091}"/>
              </a:ext>
            </a:extLst>
          </p:cNvPr>
          <p:cNvSpPr/>
          <p:nvPr/>
        </p:nvSpPr>
        <p:spPr>
          <a:xfrm>
            <a:off x="7535785" y="3734956"/>
            <a:ext cx="2231667" cy="773883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24" name="文本框 49">
            <a:extLst>
              <a:ext uri="{FF2B5EF4-FFF2-40B4-BE49-F238E27FC236}">
                <a16:creationId xmlns:a16="http://schemas.microsoft.com/office/drawing/2014/main" id="{91823C8B-FE93-B45E-9A26-7DC704C783D1}"/>
              </a:ext>
            </a:extLst>
          </p:cNvPr>
          <p:cNvSpPr txBox="1"/>
          <p:nvPr/>
        </p:nvSpPr>
        <p:spPr>
          <a:xfrm>
            <a:off x="7607774" y="3842350"/>
            <a:ext cx="2087688" cy="47859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31" name="图形 25" descr="书籍 纯色填充">
            <a:extLst>
              <a:ext uri="{FF2B5EF4-FFF2-40B4-BE49-F238E27FC236}">
                <a16:creationId xmlns:a16="http://schemas.microsoft.com/office/drawing/2014/main" id="{B4A53EFF-5CDA-4B86-B9DB-88A11C1F5BEA}"/>
              </a:ext>
            </a:extLst>
          </p:cNvPr>
          <p:cNvSpPr/>
          <p:nvPr/>
        </p:nvSpPr>
        <p:spPr>
          <a:xfrm>
            <a:off x="3143793" y="1903425"/>
            <a:ext cx="559526" cy="522093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2A2B19E-A65E-7BB2-8BED-2E619EC75081}"/>
              </a:ext>
            </a:extLst>
          </p:cNvPr>
          <p:cNvGrpSpPr/>
          <p:nvPr/>
        </p:nvGrpSpPr>
        <p:grpSpPr>
          <a:xfrm>
            <a:off x="5844153" y="1944412"/>
            <a:ext cx="430669" cy="430669"/>
            <a:chOff x="6005463" y="1966207"/>
            <a:chExt cx="647700" cy="647700"/>
          </a:xfrm>
          <a:solidFill>
            <a:schemeClr val="bg1"/>
          </a:solidFill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0134961-059F-E1F7-CC11-AAF6FDE9B047}"/>
                </a:ext>
              </a:extLst>
            </p:cNvPr>
            <p:cNvSpPr/>
            <p:nvPr/>
          </p:nvSpPr>
          <p:spPr>
            <a:xfrm>
              <a:off x="6005463" y="2556757"/>
              <a:ext cx="647700" cy="57150"/>
            </a:xfrm>
            <a:custGeom>
              <a:avLst/>
              <a:gdLst>
                <a:gd name="connsiteX0" fmla="*/ 0 w 647700"/>
                <a:gd name="connsiteY0" fmla="*/ 0 h 57150"/>
                <a:gd name="connsiteX1" fmla="*/ 647700 w 647700"/>
                <a:gd name="connsiteY1" fmla="*/ 0 h 57150"/>
                <a:gd name="connsiteX2" fmla="*/ 647700 w 647700"/>
                <a:gd name="connsiteY2" fmla="*/ 57150 h 57150"/>
                <a:gd name="connsiteX3" fmla="*/ 0 w 647700"/>
                <a:gd name="connsiteY3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00" h="57150">
                  <a:moveTo>
                    <a:pt x="0" y="0"/>
                  </a:moveTo>
                  <a:lnTo>
                    <a:pt x="647700" y="0"/>
                  </a:lnTo>
                  <a:lnTo>
                    <a:pt x="647700" y="57150"/>
                  </a:lnTo>
                  <a:lnTo>
                    <a:pt x="0" y="571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0E5EB75-06C0-6E5D-D94E-D0C66F49D4DC}"/>
                </a:ext>
              </a:extLst>
            </p:cNvPr>
            <p:cNvSpPr/>
            <p:nvPr/>
          </p:nvSpPr>
          <p:spPr>
            <a:xfrm>
              <a:off x="6005463" y="1966207"/>
              <a:ext cx="76200" cy="552450"/>
            </a:xfrm>
            <a:custGeom>
              <a:avLst/>
              <a:gdLst>
                <a:gd name="connsiteX0" fmla="*/ 0 w 76200"/>
                <a:gd name="connsiteY0" fmla="*/ 0 h 552450"/>
                <a:gd name="connsiteX1" fmla="*/ 76200 w 76200"/>
                <a:gd name="connsiteY1" fmla="*/ 0 h 552450"/>
                <a:gd name="connsiteX2" fmla="*/ 76200 w 76200"/>
                <a:gd name="connsiteY2" fmla="*/ 552450 h 552450"/>
                <a:gd name="connsiteX3" fmla="*/ 0 w 76200"/>
                <a:gd name="connsiteY3" fmla="*/ 55245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552450">
                  <a:moveTo>
                    <a:pt x="0" y="0"/>
                  </a:moveTo>
                  <a:lnTo>
                    <a:pt x="76200" y="0"/>
                  </a:lnTo>
                  <a:lnTo>
                    <a:pt x="76200" y="552450"/>
                  </a:lnTo>
                  <a:lnTo>
                    <a:pt x="0" y="552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776ADA89-735A-A25D-9FB1-0C86F52E42E2}"/>
                </a:ext>
              </a:extLst>
            </p:cNvPr>
            <p:cNvSpPr/>
            <p:nvPr/>
          </p:nvSpPr>
          <p:spPr>
            <a:xfrm>
              <a:off x="6481713" y="2442457"/>
              <a:ext cx="171450" cy="76200"/>
            </a:xfrm>
            <a:custGeom>
              <a:avLst/>
              <a:gdLst>
                <a:gd name="connsiteX0" fmla="*/ 0 w 171450"/>
                <a:gd name="connsiteY0" fmla="*/ 0 h 76200"/>
                <a:gd name="connsiteX1" fmla="*/ 171450 w 171450"/>
                <a:gd name="connsiteY1" fmla="*/ 0 h 76200"/>
                <a:gd name="connsiteX2" fmla="*/ 171450 w 171450"/>
                <a:gd name="connsiteY2" fmla="*/ 76200 h 76200"/>
                <a:gd name="connsiteX3" fmla="*/ 0 w 17145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76200">
                  <a:moveTo>
                    <a:pt x="0" y="0"/>
                  </a:moveTo>
                  <a:lnTo>
                    <a:pt x="171450" y="0"/>
                  </a:lnTo>
                  <a:lnTo>
                    <a:pt x="171450" y="76200"/>
                  </a:lnTo>
                  <a:lnTo>
                    <a:pt x="0" y="762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7C222F8D-B52B-8C22-D3C4-789343786774}"/>
                </a:ext>
              </a:extLst>
            </p:cNvPr>
            <p:cNvSpPr/>
            <p:nvPr/>
          </p:nvSpPr>
          <p:spPr>
            <a:xfrm>
              <a:off x="6481713" y="2118607"/>
              <a:ext cx="171450" cy="285750"/>
            </a:xfrm>
            <a:custGeom>
              <a:avLst/>
              <a:gdLst>
                <a:gd name="connsiteX0" fmla="*/ 0 w 171450"/>
                <a:gd name="connsiteY0" fmla="*/ 0 h 285750"/>
                <a:gd name="connsiteX1" fmla="*/ 171450 w 171450"/>
                <a:gd name="connsiteY1" fmla="*/ 0 h 285750"/>
                <a:gd name="connsiteX2" fmla="*/ 171450 w 171450"/>
                <a:gd name="connsiteY2" fmla="*/ 285750 h 285750"/>
                <a:gd name="connsiteX3" fmla="*/ 0 w 171450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285750">
                  <a:moveTo>
                    <a:pt x="0" y="0"/>
                  </a:moveTo>
                  <a:lnTo>
                    <a:pt x="171450" y="0"/>
                  </a:lnTo>
                  <a:lnTo>
                    <a:pt x="171450" y="285750"/>
                  </a:lnTo>
                  <a:lnTo>
                    <a:pt x="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32F0B028-5800-91E1-8F74-C0C0422EF321}"/>
                </a:ext>
              </a:extLst>
            </p:cNvPr>
            <p:cNvSpPr/>
            <p:nvPr/>
          </p:nvSpPr>
          <p:spPr>
            <a:xfrm>
              <a:off x="6481713" y="2004307"/>
              <a:ext cx="171450" cy="76200"/>
            </a:xfrm>
            <a:custGeom>
              <a:avLst/>
              <a:gdLst>
                <a:gd name="connsiteX0" fmla="*/ 0 w 171450"/>
                <a:gd name="connsiteY0" fmla="*/ 0 h 76200"/>
                <a:gd name="connsiteX1" fmla="*/ 171450 w 171450"/>
                <a:gd name="connsiteY1" fmla="*/ 0 h 76200"/>
                <a:gd name="connsiteX2" fmla="*/ 171450 w 171450"/>
                <a:gd name="connsiteY2" fmla="*/ 76200 h 76200"/>
                <a:gd name="connsiteX3" fmla="*/ 0 w 17145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76200">
                  <a:moveTo>
                    <a:pt x="0" y="0"/>
                  </a:moveTo>
                  <a:lnTo>
                    <a:pt x="171450" y="0"/>
                  </a:lnTo>
                  <a:lnTo>
                    <a:pt x="171450" y="76200"/>
                  </a:lnTo>
                  <a:lnTo>
                    <a:pt x="0" y="762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674BFFA6-6DCD-CB77-9D11-7F4BEA0894AC}"/>
                </a:ext>
              </a:extLst>
            </p:cNvPr>
            <p:cNvSpPr/>
            <p:nvPr/>
          </p:nvSpPr>
          <p:spPr>
            <a:xfrm>
              <a:off x="6291213" y="2099557"/>
              <a:ext cx="152400" cy="419100"/>
            </a:xfrm>
            <a:custGeom>
              <a:avLst/>
              <a:gdLst>
                <a:gd name="connsiteX0" fmla="*/ 76200 w 152400"/>
                <a:gd name="connsiteY0" fmla="*/ 76200 h 419100"/>
                <a:gd name="connsiteX1" fmla="*/ 57150 w 152400"/>
                <a:gd name="connsiteY1" fmla="*/ 57150 h 419100"/>
                <a:gd name="connsiteX2" fmla="*/ 76200 w 152400"/>
                <a:gd name="connsiteY2" fmla="*/ 38100 h 419100"/>
                <a:gd name="connsiteX3" fmla="*/ 95250 w 152400"/>
                <a:gd name="connsiteY3" fmla="*/ 57150 h 419100"/>
                <a:gd name="connsiteX4" fmla="*/ 76200 w 152400"/>
                <a:gd name="connsiteY4" fmla="*/ 76200 h 419100"/>
                <a:gd name="connsiteX5" fmla="*/ 76200 w 152400"/>
                <a:gd name="connsiteY5" fmla="*/ 381000 h 419100"/>
                <a:gd name="connsiteX6" fmla="*/ 57150 w 152400"/>
                <a:gd name="connsiteY6" fmla="*/ 361950 h 419100"/>
                <a:gd name="connsiteX7" fmla="*/ 76200 w 152400"/>
                <a:gd name="connsiteY7" fmla="*/ 342900 h 419100"/>
                <a:gd name="connsiteX8" fmla="*/ 95250 w 152400"/>
                <a:gd name="connsiteY8" fmla="*/ 361950 h 419100"/>
                <a:gd name="connsiteX9" fmla="*/ 76200 w 152400"/>
                <a:gd name="connsiteY9" fmla="*/ 381000 h 419100"/>
                <a:gd name="connsiteX10" fmla="*/ 152400 w 152400"/>
                <a:gd name="connsiteY10" fmla="*/ 0 h 419100"/>
                <a:gd name="connsiteX11" fmla="*/ 0 w 152400"/>
                <a:gd name="connsiteY11" fmla="*/ 0 h 419100"/>
                <a:gd name="connsiteX12" fmla="*/ 0 w 152400"/>
                <a:gd name="connsiteY12" fmla="*/ 419100 h 419100"/>
                <a:gd name="connsiteX13" fmla="*/ 152400 w 152400"/>
                <a:gd name="connsiteY13" fmla="*/ 419100 h 419100"/>
                <a:gd name="connsiteX14" fmla="*/ 152400 w 152400"/>
                <a:gd name="connsiteY14" fmla="*/ 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2400" h="419100">
                  <a:moveTo>
                    <a:pt x="76200" y="76200"/>
                  </a:moveTo>
                  <a:cubicBezTo>
                    <a:pt x="65723" y="76200"/>
                    <a:pt x="57150" y="67627"/>
                    <a:pt x="57150" y="57150"/>
                  </a:cubicBezTo>
                  <a:cubicBezTo>
                    <a:pt x="57150" y="46673"/>
                    <a:pt x="65723" y="38100"/>
                    <a:pt x="76200" y="38100"/>
                  </a:cubicBezTo>
                  <a:cubicBezTo>
                    <a:pt x="86677" y="38100"/>
                    <a:pt x="95250" y="46673"/>
                    <a:pt x="95250" y="57150"/>
                  </a:cubicBezTo>
                  <a:cubicBezTo>
                    <a:pt x="95250" y="67627"/>
                    <a:pt x="86677" y="76200"/>
                    <a:pt x="76200" y="76200"/>
                  </a:cubicBezTo>
                  <a:close/>
                  <a:moveTo>
                    <a:pt x="76200" y="381000"/>
                  </a:moveTo>
                  <a:cubicBezTo>
                    <a:pt x="65723" y="381000"/>
                    <a:pt x="57150" y="372428"/>
                    <a:pt x="57150" y="361950"/>
                  </a:cubicBezTo>
                  <a:cubicBezTo>
                    <a:pt x="57150" y="351473"/>
                    <a:pt x="65723" y="342900"/>
                    <a:pt x="76200" y="342900"/>
                  </a:cubicBezTo>
                  <a:cubicBezTo>
                    <a:pt x="86677" y="342900"/>
                    <a:pt x="95250" y="351473"/>
                    <a:pt x="95250" y="361950"/>
                  </a:cubicBezTo>
                  <a:cubicBezTo>
                    <a:pt x="95250" y="372428"/>
                    <a:pt x="86677" y="381000"/>
                    <a:pt x="76200" y="381000"/>
                  </a:cubicBezTo>
                  <a:close/>
                  <a:moveTo>
                    <a:pt x="152400" y="0"/>
                  </a:moveTo>
                  <a:lnTo>
                    <a:pt x="0" y="0"/>
                  </a:lnTo>
                  <a:lnTo>
                    <a:pt x="0" y="419100"/>
                  </a:lnTo>
                  <a:lnTo>
                    <a:pt x="152400" y="419100"/>
                  </a:lnTo>
                  <a:lnTo>
                    <a:pt x="1524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79800391-B0E9-0A67-188E-1D9B2CD9802E}"/>
                </a:ext>
              </a:extLst>
            </p:cNvPr>
            <p:cNvSpPr/>
            <p:nvPr/>
          </p:nvSpPr>
          <p:spPr>
            <a:xfrm>
              <a:off x="6119763" y="2023357"/>
              <a:ext cx="133350" cy="495300"/>
            </a:xfrm>
            <a:custGeom>
              <a:avLst/>
              <a:gdLst>
                <a:gd name="connsiteX0" fmla="*/ 95250 w 133350"/>
                <a:gd name="connsiteY0" fmla="*/ 95250 h 495300"/>
                <a:gd name="connsiteX1" fmla="*/ 38100 w 133350"/>
                <a:gd name="connsiteY1" fmla="*/ 95250 h 495300"/>
                <a:gd name="connsiteX2" fmla="*/ 38100 w 133350"/>
                <a:gd name="connsiteY2" fmla="*/ 38100 h 495300"/>
                <a:gd name="connsiteX3" fmla="*/ 95250 w 133350"/>
                <a:gd name="connsiteY3" fmla="*/ 38100 h 495300"/>
                <a:gd name="connsiteX4" fmla="*/ 95250 w 133350"/>
                <a:gd name="connsiteY4" fmla="*/ 95250 h 495300"/>
                <a:gd name="connsiteX5" fmla="*/ 133350 w 133350"/>
                <a:gd name="connsiteY5" fmla="*/ 0 h 495300"/>
                <a:gd name="connsiteX6" fmla="*/ 0 w 133350"/>
                <a:gd name="connsiteY6" fmla="*/ 0 h 495300"/>
                <a:gd name="connsiteX7" fmla="*/ 0 w 133350"/>
                <a:gd name="connsiteY7" fmla="*/ 495300 h 495300"/>
                <a:gd name="connsiteX8" fmla="*/ 133350 w 133350"/>
                <a:gd name="connsiteY8" fmla="*/ 495300 h 495300"/>
                <a:gd name="connsiteX9" fmla="*/ 133350 w 133350"/>
                <a:gd name="connsiteY9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350" h="495300">
                  <a:moveTo>
                    <a:pt x="95250" y="95250"/>
                  </a:moveTo>
                  <a:lnTo>
                    <a:pt x="38100" y="95250"/>
                  </a:lnTo>
                  <a:lnTo>
                    <a:pt x="38100" y="38100"/>
                  </a:lnTo>
                  <a:lnTo>
                    <a:pt x="95250" y="38100"/>
                  </a:lnTo>
                  <a:lnTo>
                    <a:pt x="95250" y="95250"/>
                  </a:lnTo>
                  <a:close/>
                  <a:moveTo>
                    <a:pt x="133350" y="0"/>
                  </a:moveTo>
                  <a:lnTo>
                    <a:pt x="0" y="0"/>
                  </a:lnTo>
                  <a:lnTo>
                    <a:pt x="0" y="495300"/>
                  </a:lnTo>
                  <a:lnTo>
                    <a:pt x="133350" y="495300"/>
                  </a:lnTo>
                  <a:lnTo>
                    <a:pt x="13335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F65C8EBF-4E00-751D-5227-95C9E80C3A16}"/>
              </a:ext>
            </a:extLst>
          </p:cNvPr>
          <p:cNvGrpSpPr/>
          <p:nvPr/>
        </p:nvGrpSpPr>
        <p:grpSpPr>
          <a:xfrm>
            <a:off x="8500024" y="1944412"/>
            <a:ext cx="375784" cy="484882"/>
            <a:chOff x="8356343" y="1865817"/>
            <a:chExt cx="590550" cy="762000"/>
          </a:xfrm>
          <a:solidFill>
            <a:schemeClr val="bg1"/>
          </a:solidFill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6BAE8B60-68C4-C725-BB7C-069ED2E13410}"/>
                </a:ext>
              </a:extLst>
            </p:cNvPr>
            <p:cNvSpPr/>
            <p:nvPr/>
          </p:nvSpPr>
          <p:spPr>
            <a:xfrm>
              <a:off x="8356343" y="1865817"/>
              <a:ext cx="590550" cy="762000"/>
            </a:xfrm>
            <a:custGeom>
              <a:avLst/>
              <a:gdLst>
                <a:gd name="connsiteX0" fmla="*/ 57150 w 590550"/>
                <a:gd name="connsiteY0" fmla="*/ 704850 h 762000"/>
                <a:gd name="connsiteX1" fmla="*/ 57150 w 590550"/>
                <a:gd name="connsiteY1" fmla="*/ 57150 h 762000"/>
                <a:gd name="connsiteX2" fmla="*/ 295275 w 590550"/>
                <a:gd name="connsiteY2" fmla="*/ 57150 h 762000"/>
                <a:gd name="connsiteX3" fmla="*/ 295275 w 590550"/>
                <a:gd name="connsiteY3" fmla="*/ 257175 h 762000"/>
                <a:gd name="connsiteX4" fmla="*/ 533400 w 590550"/>
                <a:gd name="connsiteY4" fmla="*/ 257175 h 762000"/>
                <a:gd name="connsiteX5" fmla="*/ 533400 w 590550"/>
                <a:gd name="connsiteY5" fmla="*/ 704850 h 762000"/>
                <a:gd name="connsiteX6" fmla="*/ 57150 w 590550"/>
                <a:gd name="connsiteY6" fmla="*/ 704850 h 762000"/>
                <a:gd name="connsiteX7" fmla="*/ 352425 w 590550"/>
                <a:gd name="connsiteY7" fmla="*/ 80963 h 762000"/>
                <a:gd name="connsiteX8" fmla="*/ 471488 w 590550"/>
                <a:gd name="connsiteY8" fmla="*/ 200025 h 762000"/>
                <a:gd name="connsiteX9" fmla="*/ 352425 w 590550"/>
                <a:gd name="connsiteY9" fmla="*/ 200025 h 762000"/>
                <a:gd name="connsiteX10" fmla="*/ 352425 w 590550"/>
                <a:gd name="connsiteY10" fmla="*/ 80963 h 762000"/>
                <a:gd name="connsiteX11" fmla="*/ 352425 w 590550"/>
                <a:gd name="connsiteY11" fmla="*/ 0 h 762000"/>
                <a:gd name="connsiteX12" fmla="*/ 0 w 590550"/>
                <a:gd name="connsiteY12" fmla="*/ 0 h 762000"/>
                <a:gd name="connsiteX13" fmla="*/ 0 w 590550"/>
                <a:gd name="connsiteY13" fmla="*/ 762000 h 762000"/>
                <a:gd name="connsiteX14" fmla="*/ 590550 w 590550"/>
                <a:gd name="connsiteY14" fmla="*/ 762000 h 762000"/>
                <a:gd name="connsiteX15" fmla="*/ 590550 w 590550"/>
                <a:gd name="connsiteY15" fmla="*/ 209550 h 762000"/>
                <a:gd name="connsiteX16" fmla="*/ 352425 w 590550"/>
                <a:gd name="connsiteY16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90550" h="762000">
                  <a:moveTo>
                    <a:pt x="57150" y="704850"/>
                  </a:moveTo>
                  <a:lnTo>
                    <a:pt x="57150" y="57150"/>
                  </a:lnTo>
                  <a:lnTo>
                    <a:pt x="295275" y="57150"/>
                  </a:lnTo>
                  <a:lnTo>
                    <a:pt x="295275" y="257175"/>
                  </a:lnTo>
                  <a:lnTo>
                    <a:pt x="533400" y="257175"/>
                  </a:lnTo>
                  <a:lnTo>
                    <a:pt x="533400" y="704850"/>
                  </a:lnTo>
                  <a:lnTo>
                    <a:pt x="57150" y="704850"/>
                  </a:lnTo>
                  <a:close/>
                  <a:moveTo>
                    <a:pt x="352425" y="80963"/>
                  </a:moveTo>
                  <a:lnTo>
                    <a:pt x="471488" y="200025"/>
                  </a:lnTo>
                  <a:lnTo>
                    <a:pt x="352425" y="200025"/>
                  </a:lnTo>
                  <a:lnTo>
                    <a:pt x="352425" y="80963"/>
                  </a:lnTo>
                  <a:close/>
                  <a:moveTo>
                    <a:pt x="352425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590550" y="762000"/>
                  </a:lnTo>
                  <a:lnTo>
                    <a:pt x="590550" y="209550"/>
                  </a:lnTo>
                  <a:lnTo>
                    <a:pt x="35242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7E7CF14C-7BA1-8486-F752-A9AB7B9200B2}"/>
                </a:ext>
              </a:extLst>
            </p:cNvPr>
            <p:cNvSpPr/>
            <p:nvPr/>
          </p:nvSpPr>
          <p:spPr>
            <a:xfrm>
              <a:off x="8470643" y="2218242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4382AE5B-4A05-D5EB-4607-E48C5ECA312B}"/>
                </a:ext>
              </a:extLst>
            </p:cNvPr>
            <p:cNvSpPr/>
            <p:nvPr/>
          </p:nvSpPr>
          <p:spPr>
            <a:xfrm>
              <a:off x="8470643" y="2142042"/>
              <a:ext cx="123825" cy="38100"/>
            </a:xfrm>
            <a:custGeom>
              <a:avLst/>
              <a:gdLst>
                <a:gd name="connsiteX0" fmla="*/ 0 w 123825"/>
                <a:gd name="connsiteY0" fmla="*/ 0 h 38100"/>
                <a:gd name="connsiteX1" fmla="*/ 123825 w 123825"/>
                <a:gd name="connsiteY1" fmla="*/ 0 h 38100"/>
                <a:gd name="connsiteX2" fmla="*/ 123825 w 123825"/>
                <a:gd name="connsiteY2" fmla="*/ 38100 h 38100"/>
                <a:gd name="connsiteX3" fmla="*/ 0 w 1238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38100">
                  <a:moveTo>
                    <a:pt x="0" y="0"/>
                  </a:moveTo>
                  <a:lnTo>
                    <a:pt x="123825" y="0"/>
                  </a:lnTo>
                  <a:lnTo>
                    <a:pt x="12382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045FC42D-BBAF-8D25-366A-705EBE3FB0B4}"/>
                </a:ext>
              </a:extLst>
            </p:cNvPr>
            <p:cNvSpPr/>
            <p:nvPr/>
          </p:nvSpPr>
          <p:spPr>
            <a:xfrm>
              <a:off x="8470643" y="2294442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ECBCB365-0C5C-D620-AD08-4DB5DC0C8B92}"/>
                </a:ext>
              </a:extLst>
            </p:cNvPr>
            <p:cNvSpPr/>
            <p:nvPr/>
          </p:nvSpPr>
          <p:spPr>
            <a:xfrm>
              <a:off x="8470643" y="2370642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0C5EE18D-03C6-0504-F862-87C4BFE8CE6C}"/>
                </a:ext>
              </a:extLst>
            </p:cNvPr>
            <p:cNvSpPr/>
            <p:nvPr/>
          </p:nvSpPr>
          <p:spPr>
            <a:xfrm>
              <a:off x="8470643" y="2446842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D62EF8F1-67C5-50AD-0C4B-993D4E29F63E}"/>
              </a:ext>
            </a:extLst>
          </p:cNvPr>
          <p:cNvSpPr txBox="1"/>
          <p:nvPr/>
        </p:nvSpPr>
        <p:spPr>
          <a:xfrm>
            <a:off x="2413905" y="2705496"/>
            <a:ext cx="20193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B4F32158-BDF9-A399-7B0D-97E2D2606036}"/>
              </a:ext>
            </a:extLst>
          </p:cNvPr>
          <p:cNvSpPr txBox="1"/>
          <p:nvPr/>
        </p:nvSpPr>
        <p:spPr>
          <a:xfrm>
            <a:off x="5049836" y="2705496"/>
            <a:ext cx="20193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68C71B33-1EBB-742C-0023-0C426D922BD0}"/>
              </a:ext>
            </a:extLst>
          </p:cNvPr>
          <p:cNvSpPr txBox="1"/>
          <p:nvPr/>
        </p:nvSpPr>
        <p:spPr>
          <a:xfrm>
            <a:off x="7685767" y="2705496"/>
            <a:ext cx="20193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1BEFDBF7-37D2-2525-AB39-E6AAC79465F6}"/>
              </a:ext>
            </a:extLst>
          </p:cNvPr>
          <p:cNvSpPr txBox="1"/>
          <p:nvPr/>
        </p:nvSpPr>
        <p:spPr>
          <a:xfrm>
            <a:off x="1514350" y="5040242"/>
            <a:ext cx="9090276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200</a:t>
            </a:r>
            <a:r>
              <a:rPr lang="zh-CN" altLang="en-US" sz="12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2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</a:t>
            </a:r>
            <a:r>
              <a:rPr lang="zh-CN" altLang="en-US" sz="12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分钟之内。</a:t>
            </a:r>
            <a:r>
              <a:rPr lang="en-US" altLang="zh-CN" sz="12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2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模板网，幻灯片演示模 板及素材免费下载！</a:t>
            </a:r>
          </a:p>
          <a:p>
            <a:pPr algn="ctr" rtl="0">
              <a:lnSpc>
                <a:spcPct val="150000"/>
              </a:lnSpc>
            </a:pPr>
            <a:r>
              <a:rPr lang="en-US" altLang="zh-CN" sz="12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2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 网 唯一访问网址：</a:t>
            </a:r>
            <a:r>
              <a:rPr lang="en-US" altLang="zh-CN" sz="12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 1pptmoban.com</a:t>
            </a:r>
          </a:p>
        </p:txBody>
      </p: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FF31C877-22B4-2609-2BC8-08D0F962A54B}"/>
              </a:ext>
            </a:extLst>
          </p:cNvPr>
          <p:cNvCxnSpPr/>
          <p:nvPr/>
        </p:nvCxnSpPr>
        <p:spPr>
          <a:xfrm>
            <a:off x="882691" y="4826000"/>
            <a:ext cx="10398084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lg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4806597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0B8B057C-66FF-A0B5-4CA5-4DD80A7ABEEC}"/>
              </a:ext>
            </a:extLst>
          </p:cNvPr>
          <p:cNvSpPr/>
          <p:nvPr/>
        </p:nvSpPr>
        <p:spPr>
          <a:xfrm>
            <a:off x="686002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939684C-01F9-4289-20D0-D1D5F346F889}"/>
              </a:ext>
            </a:extLst>
          </p:cNvPr>
          <p:cNvSpPr/>
          <p:nvPr/>
        </p:nvSpPr>
        <p:spPr>
          <a:xfrm>
            <a:off x="0" y="-2682"/>
            <a:ext cx="794984" cy="452051"/>
          </a:xfrm>
          <a:custGeom>
            <a:avLst/>
            <a:gdLst>
              <a:gd name="connsiteX0" fmla="*/ 0 w 1136650"/>
              <a:gd name="connsiteY0" fmla="*/ 0 h 646331"/>
              <a:gd name="connsiteX1" fmla="*/ 1015546 w 1136650"/>
              <a:gd name="connsiteY1" fmla="*/ 0 h 646331"/>
              <a:gd name="connsiteX2" fmla="*/ 1136650 w 1136650"/>
              <a:gd name="connsiteY2" fmla="*/ 282577 h 646331"/>
              <a:gd name="connsiteX3" fmla="*/ 946865 w 1136650"/>
              <a:gd name="connsiteY3" fmla="*/ 646331 h 646331"/>
              <a:gd name="connsiteX4" fmla="*/ 0 w 1136650"/>
              <a:gd name="connsiteY4" fmla="*/ 646331 h 646331"/>
              <a:gd name="connsiteX5" fmla="*/ 0 w 1136650"/>
              <a:gd name="connsiteY5" fmla="*/ 0 h 646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6650" h="646331">
                <a:moveTo>
                  <a:pt x="0" y="0"/>
                </a:moveTo>
                <a:lnTo>
                  <a:pt x="1015546" y="0"/>
                </a:lnTo>
                <a:lnTo>
                  <a:pt x="1136650" y="282577"/>
                </a:lnTo>
                <a:lnTo>
                  <a:pt x="946865" y="646331"/>
                </a:lnTo>
                <a:lnTo>
                  <a:pt x="0" y="646331"/>
                </a:lnTo>
                <a:lnTo>
                  <a:pt x="0" y="0"/>
                </a:lnTo>
                <a:close/>
              </a:path>
            </a:pathLst>
          </a:custGeom>
          <a:solidFill>
            <a:srgbClr val="83A1AB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C690561-99E0-9111-1B95-E35695062244}"/>
              </a:ext>
            </a:extLst>
          </p:cNvPr>
          <p:cNvSpPr txBox="1"/>
          <p:nvPr/>
        </p:nvSpPr>
        <p:spPr>
          <a:xfrm>
            <a:off x="1191726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/>
              <a:t>课题目的</a:t>
            </a: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5F5C27E3-FF40-0F42-7509-A2D0DC6F8FDE}"/>
              </a:ext>
            </a:extLst>
          </p:cNvPr>
          <p:cNvSpPr/>
          <p:nvPr/>
        </p:nvSpPr>
        <p:spPr>
          <a:xfrm>
            <a:off x="2723458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ADF1C647-A0F2-E3B2-CC26-85077D7DFCDB}"/>
              </a:ext>
            </a:extLst>
          </p:cNvPr>
          <p:cNvSpPr/>
          <p:nvPr/>
        </p:nvSpPr>
        <p:spPr>
          <a:xfrm>
            <a:off x="4760914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D86F9D16-5E56-602F-E19C-294E24F3E6F3}"/>
              </a:ext>
            </a:extLst>
          </p:cNvPr>
          <p:cNvSpPr/>
          <p:nvPr/>
        </p:nvSpPr>
        <p:spPr>
          <a:xfrm>
            <a:off x="6798370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rgbClr val="83A1AB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paper-and-pen-tools_38295">
            <a:extLst>
              <a:ext uri="{FF2B5EF4-FFF2-40B4-BE49-F238E27FC236}">
                <a16:creationId xmlns:a16="http://schemas.microsoft.com/office/drawing/2014/main" id="{1B256B84-29CA-3A54-85D2-CA2257CB7BAB}"/>
              </a:ext>
            </a:extLst>
          </p:cNvPr>
          <p:cNvSpPr/>
          <p:nvPr/>
        </p:nvSpPr>
        <p:spPr>
          <a:xfrm>
            <a:off x="240276" y="91177"/>
            <a:ext cx="274074" cy="270258"/>
          </a:xfrm>
          <a:custGeom>
            <a:avLst/>
            <a:gdLst>
              <a:gd name="T0" fmla="*/ 216 w 472"/>
              <a:gd name="T1" fmla="*/ 329 h 466"/>
              <a:gd name="T2" fmla="*/ 130 w 472"/>
              <a:gd name="T3" fmla="*/ 362 h 466"/>
              <a:gd name="T4" fmla="*/ 164 w 472"/>
              <a:gd name="T5" fmla="*/ 276 h 466"/>
              <a:gd name="T6" fmla="*/ 216 w 472"/>
              <a:gd name="T7" fmla="*/ 329 h 466"/>
              <a:gd name="T8" fmla="*/ 472 w 472"/>
              <a:gd name="T9" fmla="*/ 77 h 466"/>
              <a:gd name="T10" fmla="*/ 449 w 472"/>
              <a:gd name="T11" fmla="*/ 54 h 466"/>
              <a:gd name="T12" fmla="*/ 203 w 472"/>
              <a:gd name="T13" fmla="*/ 298 h 466"/>
              <a:gd name="T14" fmla="*/ 225 w 472"/>
              <a:gd name="T15" fmla="*/ 321 h 466"/>
              <a:gd name="T16" fmla="*/ 358 w 472"/>
              <a:gd name="T17" fmla="*/ 190 h 466"/>
              <a:gd name="T18" fmla="*/ 358 w 472"/>
              <a:gd name="T19" fmla="*/ 426 h 466"/>
              <a:gd name="T20" fmla="*/ 40 w 472"/>
              <a:gd name="T21" fmla="*/ 426 h 466"/>
              <a:gd name="T22" fmla="*/ 40 w 472"/>
              <a:gd name="T23" fmla="*/ 40 h 466"/>
              <a:gd name="T24" fmla="*/ 358 w 472"/>
              <a:gd name="T25" fmla="*/ 40 h 466"/>
              <a:gd name="T26" fmla="*/ 358 w 472"/>
              <a:gd name="T27" fmla="*/ 83 h 466"/>
              <a:gd name="T28" fmla="*/ 358 w 472"/>
              <a:gd name="T29" fmla="*/ 83 h 466"/>
              <a:gd name="T30" fmla="*/ 172 w 472"/>
              <a:gd name="T31" fmla="*/ 267 h 466"/>
              <a:gd name="T32" fmla="*/ 195 w 472"/>
              <a:gd name="T33" fmla="*/ 290 h 466"/>
              <a:gd name="T34" fmla="*/ 442 w 472"/>
              <a:gd name="T35" fmla="*/ 46 h 466"/>
              <a:gd name="T36" fmla="*/ 419 w 472"/>
              <a:gd name="T37" fmla="*/ 23 h 466"/>
              <a:gd name="T38" fmla="*/ 398 w 472"/>
              <a:gd name="T39" fmla="*/ 44 h 466"/>
              <a:gd name="T40" fmla="*/ 398 w 472"/>
              <a:gd name="T41" fmla="*/ 20 h 466"/>
              <a:gd name="T42" fmla="*/ 378 w 472"/>
              <a:gd name="T43" fmla="*/ 0 h 466"/>
              <a:gd name="T44" fmla="*/ 20 w 472"/>
              <a:gd name="T45" fmla="*/ 0 h 466"/>
              <a:gd name="T46" fmla="*/ 0 w 472"/>
              <a:gd name="T47" fmla="*/ 20 h 466"/>
              <a:gd name="T48" fmla="*/ 0 w 472"/>
              <a:gd name="T49" fmla="*/ 446 h 466"/>
              <a:gd name="T50" fmla="*/ 20 w 472"/>
              <a:gd name="T51" fmla="*/ 466 h 466"/>
              <a:gd name="T52" fmla="*/ 378 w 472"/>
              <a:gd name="T53" fmla="*/ 466 h 466"/>
              <a:gd name="T54" fmla="*/ 398 w 472"/>
              <a:gd name="T55" fmla="*/ 446 h 466"/>
              <a:gd name="T56" fmla="*/ 398 w 472"/>
              <a:gd name="T57" fmla="*/ 155 h 466"/>
              <a:gd name="T58" fmla="*/ 393 w 472"/>
              <a:gd name="T59" fmla="*/ 155 h 466"/>
              <a:gd name="T60" fmla="*/ 472 w 472"/>
              <a:gd name="T61" fmla="*/ 77 h 466"/>
              <a:gd name="T62" fmla="*/ 96 w 472"/>
              <a:gd name="T63" fmla="*/ 111 h 466"/>
              <a:gd name="T64" fmla="*/ 289 w 472"/>
              <a:gd name="T65" fmla="*/ 111 h 466"/>
              <a:gd name="T66" fmla="*/ 302 w 472"/>
              <a:gd name="T67" fmla="*/ 97 h 466"/>
              <a:gd name="T68" fmla="*/ 289 w 472"/>
              <a:gd name="T69" fmla="*/ 84 h 466"/>
              <a:gd name="T70" fmla="*/ 96 w 472"/>
              <a:gd name="T71" fmla="*/ 84 h 466"/>
              <a:gd name="T72" fmla="*/ 82 w 472"/>
              <a:gd name="T73" fmla="*/ 97 h 466"/>
              <a:gd name="T74" fmla="*/ 96 w 472"/>
              <a:gd name="T75" fmla="*/ 111 h 466"/>
              <a:gd name="T76" fmla="*/ 96 w 472"/>
              <a:gd name="T77" fmla="*/ 186 h 466"/>
              <a:gd name="T78" fmla="*/ 209 w 472"/>
              <a:gd name="T79" fmla="*/ 186 h 466"/>
              <a:gd name="T80" fmla="*/ 222 w 472"/>
              <a:gd name="T81" fmla="*/ 173 h 466"/>
              <a:gd name="T82" fmla="*/ 209 w 472"/>
              <a:gd name="T83" fmla="*/ 160 h 466"/>
              <a:gd name="T84" fmla="*/ 96 w 472"/>
              <a:gd name="T85" fmla="*/ 160 h 466"/>
              <a:gd name="T86" fmla="*/ 82 w 472"/>
              <a:gd name="T87" fmla="*/ 173 h 466"/>
              <a:gd name="T88" fmla="*/ 96 w 472"/>
              <a:gd name="T89" fmla="*/ 186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72" h="466">
                <a:moveTo>
                  <a:pt x="216" y="329"/>
                </a:moveTo>
                <a:lnTo>
                  <a:pt x="130" y="362"/>
                </a:lnTo>
                <a:lnTo>
                  <a:pt x="164" y="276"/>
                </a:lnTo>
                <a:lnTo>
                  <a:pt x="216" y="329"/>
                </a:lnTo>
                <a:close/>
                <a:moveTo>
                  <a:pt x="472" y="77"/>
                </a:moveTo>
                <a:lnTo>
                  <a:pt x="449" y="54"/>
                </a:lnTo>
                <a:lnTo>
                  <a:pt x="203" y="298"/>
                </a:lnTo>
                <a:lnTo>
                  <a:pt x="225" y="321"/>
                </a:lnTo>
                <a:lnTo>
                  <a:pt x="358" y="190"/>
                </a:lnTo>
                <a:lnTo>
                  <a:pt x="358" y="426"/>
                </a:lnTo>
                <a:lnTo>
                  <a:pt x="40" y="426"/>
                </a:lnTo>
                <a:lnTo>
                  <a:pt x="40" y="40"/>
                </a:lnTo>
                <a:lnTo>
                  <a:pt x="358" y="40"/>
                </a:lnTo>
                <a:lnTo>
                  <a:pt x="358" y="83"/>
                </a:lnTo>
                <a:lnTo>
                  <a:pt x="358" y="83"/>
                </a:lnTo>
                <a:lnTo>
                  <a:pt x="172" y="267"/>
                </a:lnTo>
                <a:lnTo>
                  <a:pt x="195" y="290"/>
                </a:lnTo>
                <a:lnTo>
                  <a:pt x="442" y="46"/>
                </a:lnTo>
                <a:lnTo>
                  <a:pt x="419" y="23"/>
                </a:lnTo>
                <a:lnTo>
                  <a:pt x="398" y="44"/>
                </a:lnTo>
                <a:lnTo>
                  <a:pt x="398" y="20"/>
                </a:lnTo>
                <a:cubicBezTo>
                  <a:pt x="398" y="9"/>
                  <a:pt x="389" y="0"/>
                  <a:pt x="378" y="0"/>
                </a:cubicBez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446"/>
                </a:lnTo>
                <a:cubicBezTo>
                  <a:pt x="0" y="457"/>
                  <a:pt x="9" y="466"/>
                  <a:pt x="20" y="466"/>
                </a:cubicBezTo>
                <a:lnTo>
                  <a:pt x="378" y="466"/>
                </a:lnTo>
                <a:cubicBezTo>
                  <a:pt x="389" y="466"/>
                  <a:pt x="398" y="457"/>
                  <a:pt x="398" y="446"/>
                </a:cubicBezTo>
                <a:lnTo>
                  <a:pt x="398" y="155"/>
                </a:lnTo>
                <a:lnTo>
                  <a:pt x="393" y="155"/>
                </a:lnTo>
                <a:lnTo>
                  <a:pt x="472" y="77"/>
                </a:lnTo>
                <a:close/>
                <a:moveTo>
                  <a:pt x="96" y="111"/>
                </a:moveTo>
                <a:lnTo>
                  <a:pt x="289" y="111"/>
                </a:lnTo>
                <a:cubicBezTo>
                  <a:pt x="296" y="111"/>
                  <a:pt x="302" y="105"/>
                  <a:pt x="302" y="97"/>
                </a:cubicBezTo>
                <a:cubicBezTo>
                  <a:pt x="302" y="90"/>
                  <a:pt x="296" y="84"/>
                  <a:pt x="289" y="84"/>
                </a:cubicBezTo>
                <a:lnTo>
                  <a:pt x="96" y="84"/>
                </a:lnTo>
                <a:cubicBezTo>
                  <a:pt x="88" y="84"/>
                  <a:pt x="82" y="90"/>
                  <a:pt x="82" y="97"/>
                </a:cubicBezTo>
                <a:cubicBezTo>
                  <a:pt x="82" y="105"/>
                  <a:pt x="88" y="111"/>
                  <a:pt x="96" y="111"/>
                </a:cubicBezTo>
                <a:close/>
                <a:moveTo>
                  <a:pt x="96" y="186"/>
                </a:moveTo>
                <a:lnTo>
                  <a:pt x="209" y="186"/>
                </a:lnTo>
                <a:cubicBezTo>
                  <a:pt x="216" y="186"/>
                  <a:pt x="222" y="180"/>
                  <a:pt x="222" y="173"/>
                </a:cubicBezTo>
                <a:cubicBezTo>
                  <a:pt x="222" y="166"/>
                  <a:pt x="216" y="160"/>
                  <a:pt x="209" y="160"/>
                </a:cubicBezTo>
                <a:lnTo>
                  <a:pt x="96" y="160"/>
                </a:lnTo>
                <a:cubicBezTo>
                  <a:pt x="88" y="160"/>
                  <a:pt x="82" y="166"/>
                  <a:pt x="82" y="173"/>
                </a:cubicBezTo>
                <a:cubicBezTo>
                  <a:pt x="82" y="180"/>
                  <a:pt x="88" y="186"/>
                  <a:pt x="96" y="1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7DA5FDD-F4FD-B9F6-9CD7-E495CCC5673C}"/>
              </a:ext>
            </a:extLst>
          </p:cNvPr>
          <p:cNvSpPr txBox="1"/>
          <p:nvPr/>
        </p:nvSpPr>
        <p:spPr>
          <a:xfrm>
            <a:off x="3264244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/>
              <a:t>进展成果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85FC7510-369B-0B06-7D5C-C850AB76394B}"/>
              </a:ext>
            </a:extLst>
          </p:cNvPr>
          <p:cNvSpPr txBox="1"/>
          <p:nvPr/>
        </p:nvSpPr>
        <p:spPr>
          <a:xfrm>
            <a:off x="5328136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/>
              <a:t>存在问题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2FB45E23-99CE-A6A7-3FDC-073014BE8D66}"/>
              </a:ext>
            </a:extLst>
          </p:cNvPr>
          <p:cNvSpPr txBox="1"/>
          <p:nvPr/>
        </p:nvSpPr>
        <p:spPr>
          <a:xfrm>
            <a:off x="7392028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设想结果</a:t>
            </a:r>
          </a:p>
        </p:txBody>
      </p:sp>
      <p:sp>
        <p:nvSpPr>
          <p:cNvPr id="2" name="Cube 6">
            <a:extLst>
              <a:ext uri="{FF2B5EF4-FFF2-40B4-BE49-F238E27FC236}">
                <a16:creationId xmlns:a16="http://schemas.microsoft.com/office/drawing/2014/main" id="{B2C7F415-D657-4D5A-FE64-58FF1E7B2594}"/>
              </a:ext>
            </a:extLst>
          </p:cNvPr>
          <p:cNvSpPr/>
          <p:nvPr/>
        </p:nvSpPr>
        <p:spPr>
          <a:xfrm>
            <a:off x="5531403" y="3361810"/>
            <a:ext cx="1766385" cy="1766615"/>
          </a:xfrm>
          <a:prstGeom prst="cube">
            <a:avLst/>
          </a:prstGeom>
          <a:solidFill>
            <a:srgbClr val="92B5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4300" dirty="0">
                <a:cs typeface="+mn-ea"/>
                <a:sym typeface="+mn-lt"/>
              </a:rPr>
              <a:t>01</a:t>
            </a:r>
          </a:p>
        </p:txBody>
      </p:sp>
      <p:sp>
        <p:nvSpPr>
          <p:cNvPr id="3" name="Cube 7">
            <a:extLst>
              <a:ext uri="{FF2B5EF4-FFF2-40B4-BE49-F238E27FC236}">
                <a16:creationId xmlns:a16="http://schemas.microsoft.com/office/drawing/2014/main" id="{C3EAEFC3-7581-138E-2F02-2FA90C952CF9}"/>
              </a:ext>
            </a:extLst>
          </p:cNvPr>
          <p:cNvSpPr/>
          <p:nvPr/>
        </p:nvSpPr>
        <p:spPr>
          <a:xfrm>
            <a:off x="6862391" y="2036999"/>
            <a:ext cx="1766385" cy="1766615"/>
          </a:xfrm>
          <a:prstGeom prst="cube">
            <a:avLst/>
          </a:prstGeom>
          <a:solidFill>
            <a:srgbClr val="B59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64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en-US" sz="6400" dirty="0">
              <a:cs typeface="+mn-ea"/>
              <a:sym typeface="+mn-lt"/>
            </a:endParaRPr>
          </a:p>
        </p:txBody>
      </p:sp>
      <p:sp>
        <p:nvSpPr>
          <p:cNvPr id="5" name="Cube 8">
            <a:extLst>
              <a:ext uri="{FF2B5EF4-FFF2-40B4-BE49-F238E27FC236}">
                <a16:creationId xmlns:a16="http://schemas.microsoft.com/office/drawing/2014/main" id="{141B125F-F439-8F96-22A3-8A61DEEE5AD9}"/>
              </a:ext>
            </a:extLst>
          </p:cNvPr>
          <p:cNvSpPr/>
          <p:nvPr/>
        </p:nvSpPr>
        <p:spPr>
          <a:xfrm>
            <a:off x="8187029" y="3368160"/>
            <a:ext cx="1766385" cy="1766615"/>
          </a:xfrm>
          <a:prstGeom prst="cube">
            <a:avLst/>
          </a:prstGeom>
          <a:solidFill>
            <a:srgbClr val="537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4800" dirty="0">
                <a:cs typeface="+mn-ea"/>
                <a:sym typeface="+mn-lt"/>
              </a:rPr>
              <a:t>03</a:t>
            </a:r>
          </a:p>
        </p:txBody>
      </p:sp>
      <p:sp>
        <p:nvSpPr>
          <p:cNvPr id="6" name="Cube 9">
            <a:extLst>
              <a:ext uri="{FF2B5EF4-FFF2-40B4-BE49-F238E27FC236}">
                <a16:creationId xmlns:a16="http://schemas.microsoft.com/office/drawing/2014/main" id="{40A853EA-DB23-6CC3-F06D-D7224339ED22}"/>
              </a:ext>
            </a:extLst>
          </p:cNvPr>
          <p:cNvSpPr/>
          <p:nvPr/>
        </p:nvSpPr>
        <p:spPr>
          <a:xfrm>
            <a:off x="9514390" y="2049400"/>
            <a:ext cx="1766385" cy="1766615"/>
          </a:xfrm>
          <a:prstGeom prst="cube">
            <a:avLst/>
          </a:prstGeom>
          <a:solidFill>
            <a:srgbClr val="6D90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6400" dirty="0">
                <a:cs typeface="+mn-ea"/>
                <a:sym typeface="+mn-lt"/>
              </a:rPr>
              <a:t>04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10D0883-7CD8-45E3-20C1-81C2F3B15CCB}"/>
              </a:ext>
            </a:extLst>
          </p:cNvPr>
          <p:cNvGrpSpPr/>
          <p:nvPr/>
        </p:nvGrpSpPr>
        <p:grpSpPr>
          <a:xfrm>
            <a:off x="8641092" y="1126259"/>
            <a:ext cx="2698894" cy="798380"/>
            <a:chOff x="444500" y="1886576"/>
            <a:chExt cx="2698894" cy="79838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F0654D7-E5E3-5170-3BC7-83EB87A9CD04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F58CCA9-F298-15C4-C1EE-A77F22ACF655}"/>
                </a:ext>
              </a:extLst>
            </p:cNvPr>
            <p:cNvSpPr txBox="1"/>
            <p:nvPr/>
          </p:nvSpPr>
          <p:spPr>
            <a:xfrm>
              <a:off x="1124093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3941DB8-93FE-F0DF-DACF-B92A321A993F}"/>
              </a:ext>
            </a:extLst>
          </p:cNvPr>
          <p:cNvGrpSpPr/>
          <p:nvPr/>
        </p:nvGrpSpPr>
        <p:grpSpPr>
          <a:xfrm>
            <a:off x="8069614" y="5226144"/>
            <a:ext cx="2690889" cy="798380"/>
            <a:chOff x="436522" y="1886576"/>
            <a:chExt cx="2690889" cy="798380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E6176B4-030E-DD84-01EB-0E5414F090C4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6D8D18B-D6E8-9D7C-2785-CC9D4C4A7EC4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FCAC340-11CF-54BD-ECFC-D64A4C628149}"/>
              </a:ext>
            </a:extLst>
          </p:cNvPr>
          <p:cNvGrpSpPr/>
          <p:nvPr/>
        </p:nvGrpSpPr>
        <p:grpSpPr>
          <a:xfrm>
            <a:off x="5438116" y="5226144"/>
            <a:ext cx="2690889" cy="798380"/>
            <a:chOff x="436522" y="1886576"/>
            <a:chExt cx="2690889" cy="79838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4866101-3B38-23F1-A8F3-6BA2527EEC07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3F644D2-2B9A-B53E-4389-D3965576BAC9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304286A-DB99-F2D5-DEF1-F9452E98A18E}"/>
              </a:ext>
            </a:extLst>
          </p:cNvPr>
          <p:cNvGrpSpPr/>
          <p:nvPr/>
        </p:nvGrpSpPr>
        <p:grpSpPr>
          <a:xfrm>
            <a:off x="5948341" y="1126259"/>
            <a:ext cx="2698894" cy="798380"/>
            <a:chOff x="444500" y="1886576"/>
            <a:chExt cx="2698894" cy="79838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C2136F9-A3BE-4275-14FF-B945FF10EE1B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27634D2-025E-6836-6824-40C4DA077E7C}"/>
                </a:ext>
              </a:extLst>
            </p:cNvPr>
            <p:cNvSpPr txBox="1"/>
            <p:nvPr/>
          </p:nvSpPr>
          <p:spPr>
            <a:xfrm>
              <a:off x="1124093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80EBA3A-E4A9-39BC-4FAB-48167A971AE8}"/>
              </a:ext>
            </a:extLst>
          </p:cNvPr>
          <p:cNvGrpSpPr/>
          <p:nvPr/>
        </p:nvGrpSpPr>
        <p:grpSpPr>
          <a:xfrm>
            <a:off x="840842" y="1523101"/>
            <a:ext cx="4651454" cy="3570080"/>
            <a:chOff x="436522" y="1861176"/>
            <a:chExt cx="4651454" cy="3570080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4CA2A04-B4D8-C38E-FF1C-98C91D5FFD38}"/>
                </a:ext>
              </a:extLst>
            </p:cNvPr>
            <p:cNvSpPr txBox="1"/>
            <p:nvPr/>
          </p:nvSpPr>
          <p:spPr>
            <a:xfrm>
              <a:off x="444500" y="2152504"/>
              <a:ext cx="464347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6DCF1C5-3ED2-5867-BCF0-B9EF0486A92A}"/>
                </a:ext>
              </a:extLst>
            </p:cNvPr>
            <p:cNvSpPr txBox="1"/>
            <p:nvPr/>
          </p:nvSpPr>
          <p:spPr>
            <a:xfrm>
              <a:off x="436522" y="1861176"/>
              <a:ext cx="27130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21C7E53C-1523-1203-5BD1-1B25DB9245E4}"/>
                </a:ext>
              </a:extLst>
            </p:cNvPr>
            <p:cNvSpPr txBox="1"/>
            <p:nvPr/>
          </p:nvSpPr>
          <p:spPr>
            <a:xfrm>
              <a:off x="444501" y="3052143"/>
              <a:ext cx="3912094" cy="23791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28600" indent="-228600" rtl="0">
                <a:lnSpc>
                  <a:spcPct val="150000"/>
                </a:lnSpc>
                <a:buFont typeface="+mj-lt"/>
                <a:buAutoNum type="arabicPeriod"/>
              </a:pPr>
              <a:r>
                <a:rPr lang="zh-CN" altLang="en-US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  <a:p>
              <a:pPr marL="228600" indent="-228600">
                <a:lnSpc>
                  <a:spcPct val="150000"/>
                </a:lnSpc>
                <a:buFont typeface="+mj-lt"/>
                <a:buAutoNum type="arabicPeriod"/>
              </a:pPr>
              <a:r>
                <a:rPr lang="zh-CN" altLang="en-US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  <a:p>
              <a:pPr marL="228600" indent="-228600">
                <a:lnSpc>
                  <a:spcPct val="150000"/>
                </a:lnSpc>
                <a:buFont typeface="+mj-lt"/>
                <a:buAutoNum type="arabicPeriod"/>
              </a:pPr>
              <a:r>
                <a:rPr lang="zh-CN" altLang="en-US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  <a:p>
              <a:pPr marL="228600" indent="-228600">
                <a:lnSpc>
                  <a:spcPct val="150000"/>
                </a:lnSpc>
                <a:buFont typeface="+mj-lt"/>
                <a:buAutoNum type="arabicPeriod"/>
              </a:pPr>
              <a:r>
                <a:rPr lang="zh-CN" altLang="en-US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  <a:p>
              <a:pPr marL="228600" indent="-228600">
                <a:lnSpc>
                  <a:spcPct val="150000"/>
                </a:lnSpc>
                <a:buFont typeface="+mj-lt"/>
                <a:buAutoNum type="arabicPeriod"/>
              </a:pPr>
              <a:r>
                <a:rPr lang="en-US" altLang="zh-CN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 素材免费下载！</a:t>
              </a:r>
            </a:p>
            <a:p>
              <a:pPr marL="228600" indent="-228600">
                <a:lnSpc>
                  <a:spcPct val="150000"/>
                </a:lnSpc>
                <a:buFont typeface="+mj-lt"/>
                <a:buAutoNum type="arabicPeriod"/>
              </a:pPr>
              <a:r>
                <a:rPr lang="en-US" altLang="zh-CN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 唯一访问网址：</a:t>
              </a:r>
              <a:r>
                <a:rPr lang="en-US" altLang="zh-CN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291526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>
            <a:extLst>
              <a:ext uri="{FF2B5EF4-FFF2-40B4-BE49-F238E27FC236}">
                <a16:creationId xmlns:a16="http://schemas.microsoft.com/office/drawing/2014/main" id="{86E9F360-0B58-D830-204A-9991A4461FF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grayscl/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D529C953-346B-E022-432F-5851646FD3B7}"/>
              </a:ext>
            </a:extLst>
          </p:cNvPr>
          <p:cNvSpPr/>
          <p:nvPr/>
        </p:nvSpPr>
        <p:spPr>
          <a:xfrm rot="10800000">
            <a:off x="-2" y="0"/>
            <a:ext cx="12192002" cy="1877114"/>
          </a:xfrm>
          <a:custGeom>
            <a:avLst/>
            <a:gdLst>
              <a:gd name="connsiteX0" fmla="*/ 0 w 6858000"/>
              <a:gd name="connsiteY0" fmla="*/ 1055876 h 1055876"/>
              <a:gd name="connsiteX1" fmla="*/ 0 w 6858000"/>
              <a:gd name="connsiteY1" fmla="*/ 0 h 1055876"/>
              <a:gd name="connsiteX2" fmla="*/ 1714083 w 6858000"/>
              <a:gd name="connsiteY2" fmla="*/ 0 h 1055876"/>
              <a:gd name="connsiteX3" fmla="*/ 3360543 w 6858000"/>
              <a:gd name="connsiteY3" fmla="*/ 591063 h 1055876"/>
              <a:gd name="connsiteX4" fmla="*/ 3427655 w 6858000"/>
              <a:gd name="connsiteY4" fmla="*/ 652059 h 1055876"/>
              <a:gd name="connsiteX5" fmla="*/ 3494768 w 6858000"/>
              <a:gd name="connsiteY5" fmla="*/ 591063 h 1055876"/>
              <a:gd name="connsiteX6" fmla="*/ 5141227 w 6858000"/>
              <a:gd name="connsiteY6" fmla="*/ 0 h 1055876"/>
              <a:gd name="connsiteX7" fmla="*/ 6858000 w 6858000"/>
              <a:gd name="connsiteY7" fmla="*/ 0 h 1055876"/>
              <a:gd name="connsiteX8" fmla="*/ 6858000 w 6858000"/>
              <a:gd name="connsiteY8" fmla="*/ 1055876 h 1055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8000" h="1055876">
                <a:moveTo>
                  <a:pt x="0" y="1055876"/>
                </a:moveTo>
                <a:lnTo>
                  <a:pt x="0" y="0"/>
                </a:lnTo>
                <a:lnTo>
                  <a:pt x="1714083" y="0"/>
                </a:lnTo>
                <a:cubicBezTo>
                  <a:pt x="2339503" y="0"/>
                  <a:pt x="2913116" y="221813"/>
                  <a:pt x="3360543" y="591063"/>
                </a:cubicBezTo>
                <a:lnTo>
                  <a:pt x="3427655" y="652059"/>
                </a:lnTo>
                <a:lnTo>
                  <a:pt x="3494768" y="591063"/>
                </a:lnTo>
                <a:cubicBezTo>
                  <a:pt x="3942195" y="221813"/>
                  <a:pt x="4515808" y="0"/>
                  <a:pt x="5141227" y="0"/>
                </a:cubicBezTo>
                <a:lnTo>
                  <a:pt x="6858000" y="0"/>
                </a:lnTo>
                <a:lnTo>
                  <a:pt x="6858000" y="1055876"/>
                </a:lnTo>
                <a:close/>
              </a:path>
            </a:pathLst>
          </a:custGeom>
          <a:blipFill>
            <a:blip r:embed="rId4">
              <a:grayscl/>
            </a:blip>
            <a:tile tx="0" ty="-18796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3DD27108-765C-54BF-A376-237A2C8AEA04}"/>
              </a:ext>
            </a:extLst>
          </p:cNvPr>
          <p:cNvSpPr/>
          <p:nvPr/>
        </p:nvSpPr>
        <p:spPr>
          <a:xfrm rot="10800000">
            <a:off x="-174173" y="256538"/>
            <a:ext cx="12540344" cy="1930746"/>
          </a:xfrm>
          <a:custGeom>
            <a:avLst/>
            <a:gdLst>
              <a:gd name="connsiteX0" fmla="*/ 0 w 6858000"/>
              <a:gd name="connsiteY0" fmla="*/ 1055876 h 1055876"/>
              <a:gd name="connsiteX1" fmla="*/ 0 w 6858000"/>
              <a:gd name="connsiteY1" fmla="*/ 0 h 1055876"/>
              <a:gd name="connsiteX2" fmla="*/ 1714083 w 6858000"/>
              <a:gd name="connsiteY2" fmla="*/ 0 h 1055876"/>
              <a:gd name="connsiteX3" fmla="*/ 3360543 w 6858000"/>
              <a:gd name="connsiteY3" fmla="*/ 591063 h 1055876"/>
              <a:gd name="connsiteX4" fmla="*/ 3427655 w 6858000"/>
              <a:gd name="connsiteY4" fmla="*/ 652059 h 1055876"/>
              <a:gd name="connsiteX5" fmla="*/ 3494768 w 6858000"/>
              <a:gd name="connsiteY5" fmla="*/ 591063 h 1055876"/>
              <a:gd name="connsiteX6" fmla="*/ 5141227 w 6858000"/>
              <a:gd name="connsiteY6" fmla="*/ 0 h 1055876"/>
              <a:gd name="connsiteX7" fmla="*/ 6858000 w 6858000"/>
              <a:gd name="connsiteY7" fmla="*/ 0 h 1055876"/>
              <a:gd name="connsiteX8" fmla="*/ 6858000 w 6858000"/>
              <a:gd name="connsiteY8" fmla="*/ 1055876 h 1055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8000" h="1055876">
                <a:moveTo>
                  <a:pt x="0" y="1055876"/>
                </a:moveTo>
                <a:lnTo>
                  <a:pt x="0" y="0"/>
                </a:lnTo>
                <a:lnTo>
                  <a:pt x="1714083" y="0"/>
                </a:lnTo>
                <a:cubicBezTo>
                  <a:pt x="2339503" y="0"/>
                  <a:pt x="2913116" y="221813"/>
                  <a:pt x="3360543" y="591063"/>
                </a:cubicBezTo>
                <a:lnTo>
                  <a:pt x="3427655" y="652059"/>
                </a:lnTo>
                <a:lnTo>
                  <a:pt x="3494768" y="591063"/>
                </a:lnTo>
                <a:cubicBezTo>
                  <a:pt x="3942195" y="221813"/>
                  <a:pt x="4515808" y="0"/>
                  <a:pt x="5141227" y="0"/>
                </a:cubicBezTo>
                <a:lnTo>
                  <a:pt x="6858000" y="0"/>
                </a:lnTo>
                <a:lnTo>
                  <a:pt x="6858000" y="1055876"/>
                </a:lnTo>
                <a:close/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EEC57413-DFA0-3CBA-2753-BA24379E467D}"/>
              </a:ext>
            </a:extLst>
          </p:cNvPr>
          <p:cNvSpPr/>
          <p:nvPr/>
        </p:nvSpPr>
        <p:spPr>
          <a:xfrm rot="10800000">
            <a:off x="-2" y="0"/>
            <a:ext cx="12192002" cy="1877114"/>
          </a:xfrm>
          <a:custGeom>
            <a:avLst/>
            <a:gdLst>
              <a:gd name="connsiteX0" fmla="*/ 0 w 6858000"/>
              <a:gd name="connsiteY0" fmla="*/ 1055876 h 1055876"/>
              <a:gd name="connsiteX1" fmla="*/ 0 w 6858000"/>
              <a:gd name="connsiteY1" fmla="*/ 0 h 1055876"/>
              <a:gd name="connsiteX2" fmla="*/ 1714083 w 6858000"/>
              <a:gd name="connsiteY2" fmla="*/ 0 h 1055876"/>
              <a:gd name="connsiteX3" fmla="*/ 3360543 w 6858000"/>
              <a:gd name="connsiteY3" fmla="*/ 591063 h 1055876"/>
              <a:gd name="connsiteX4" fmla="*/ 3427655 w 6858000"/>
              <a:gd name="connsiteY4" fmla="*/ 652059 h 1055876"/>
              <a:gd name="connsiteX5" fmla="*/ 3494768 w 6858000"/>
              <a:gd name="connsiteY5" fmla="*/ 591063 h 1055876"/>
              <a:gd name="connsiteX6" fmla="*/ 5141227 w 6858000"/>
              <a:gd name="connsiteY6" fmla="*/ 0 h 1055876"/>
              <a:gd name="connsiteX7" fmla="*/ 6858000 w 6858000"/>
              <a:gd name="connsiteY7" fmla="*/ 0 h 1055876"/>
              <a:gd name="connsiteX8" fmla="*/ 6858000 w 6858000"/>
              <a:gd name="connsiteY8" fmla="*/ 1055876 h 1055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8000" h="1055876">
                <a:moveTo>
                  <a:pt x="0" y="1055876"/>
                </a:moveTo>
                <a:lnTo>
                  <a:pt x="0" y="0"/>
                </a:lnTo>
                <a:lnTo>
                  <a:pt x="1714083" y="0"/>
                </a:lnTo>
                <a:cubicBezTo>
                  <a:pt x="2339503" y="0"/>
                  <a:pt x="2913116" y="221813"/>
                  <a:pt x="3360543" y="591063"/>
                </a:cubicBezTo>
                <a:lnTo>
                  <a:pt x="3427655" y="652059"/>
                </a:lnTo>
                <a:lnTo>
                  <a:pt x="3494768" y="591063"/>
                </a:lnTo>
                <a:cubicBezTo>
                  <a:pt x="3942195" y="221813"/>
                  <a:pt x="4515808" y="0"/>
                  <a:pt x="5141227" y="0"/>
                </a:cubicBezTo>
                <a:lnTo>
                  <a:pt x="6858000" y="0"/>
                </a:lnTo>
                <a:lnTo>
                  <a:pt x="6858000" y="1055876"/>
                </a:lnTo>
                <a:close/>
              </a:path>
            </a:pathLst>
          </a:custGeom>
          <a:solidFill>
            <a:srgbClr val="83A1AB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0" name="组合 19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2FB5AC8-8E7B-F5F8-B684-A0C941602C81}"/>
              </a:ext>
            </a:extLst>
          </p:cNvPr>
          <p:cNvGrpSpPr/>
          <p:nvPr/>
        </p:nvGrpSpPr>
        <p:grpSpPr>
          <a:xfrm>
            <a:off x="5360947" y="407010"/>
            <a:ext cx="1470105" cy="1470105"/>
            <a:chOff x="5360947" y="579923"/>
            <a:chExt cx="1470105" cy="1470105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CC248755-5F92-235C-DC46-7F3F5D881BC2}"/>
                </a:ext>
              </a:extLst>
            </p:cNvPr>
            <p:cNvSpPr/>
            <p:nvPr/>
          </p:nvSpPr>
          <p:spPr>
            <a:xfrm>
              <a:off x="5360947" y="579923"/>
              <a:ext cx="1470105" cy="1470105"/>
            </a:xfrm>
            <a:prstGeom prst="ellipse">
              <a:avLst/>
            </a:prstGeom>
            <a:solidFill>
              <a:schemeClr val="bg1"/>
            </a:solidFill>
            <a:ln w="25400">
              <a:noFill/>
            </a:ln>
            <a:effectLst>
              <a:outerShdw blurRad="76200" dist="63500" dir="5400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iconfont-11253-5327384">
              <a:extLst>
                <a:ext uri="{FF2B5EF4-FFF2-40B4-BE49-F238E27FC236}">
                  <a16:creationId xmlns:a16="http://schemas.microsoft.com/office/drawing/2014/main" id="{602EFAAA-4AFE-9663-CC98-A59F7EB077F9}"/>
                </a:ext>
              </a:extLst>
            </p:cNvPr>
            <p:cNvSpPr/>
            <p:nvPr/>
          </p:nvSpPr>
          <p:spPr>
            <a:xfrm>
              <a:off x="5634342" y="988823"/>
              <a:ext cx="1030202" cy="686732"/>
            </a:xfrm>
            <a:custGeom>
              <a:avLst/>
              <a:gdLst>
                <a:gd name="T0" fmla="*/ 9997 w 9997"/>
                <a:gd name="T1" fmla="*/ 1668 h 6664"/>
                <a:gd name="T2" fmla="*/ 9902 w 9997"/>
                <a:gd name="T3" fmla="*/ 1803 h 6664"/>
                <a:gd name="T4" fmla="*/ 5041 w 9997"/>
                <a:gd name="T5" fmla="*/ 3331 h 6664"/>
                <a:gd name="T6" fmla="*/ 4997 w 9997"/>
                <a:gd name="T7" fmla="*/ 3336 h 6664"/>
                <a:gd name="T8" fmla="*/ 4953 w 9997"/>
                <a:gd name="T9" fmla="*/ 3331 h 6664"/>
                <a:gd name="T10" fmla="*/ 2123 w 9997"/>
                <a:gd name="T11" fmla="*/ 2436 h 6664"/>
                <a:gd name="T12" fmla="*/ 1816 w 9997"/>
                <a:gd name="T13" fmla="*/ 2919 h 6664"/>
                <a:gd name="T14" fmla="*/ 1668 w 9997"/>
                <a:gd name="T15" fmla="*/ 3694 h 6664"/>
                <a:gd name="T16" fmla="*/ 1941 w 9997"/>
                <a:gd name="T17" fmla="*/ 4167 h 6664"/>
                <a:gd name="T18" fmla="*/ 1690 w 9997"/>
                <a:gd name="T19" fmla="*/ 4631 h 6664"/>
                <a:gd name="T20" fmla="*/ 1941 w 9997"/>
                <a:gd name="T21" fmla="*/ 6509 h 6664"/>
                <a:gd name="T22" fmla="*/ 1906 w 9997"/>
                <a:gd name="T23" fmla="*/ 6617 h 6664"/>
                <a:gd name="T24" fmla="*/ 1802 w 9997"/>
                <a:gd name="T25" fmla="*/ 6664 h 6664"/>
                <a:gd name="T26" fmla="*/ 970 w 9997"/>
                <a:gd name="T27" fmla="*/ 6664 h 6664"/>
                <a:gd name="T28" fmla="*/ 866 w 9997"/>
                <a:gd name="T29" fmla="*/ 6617 h 6664"/>
                <a:gd name="T30" fmla="*/ 831 w 9997"/>
                <a:gd name="T31" fmla="*/ 6509 h 6664"/>
                <a:gd name="T32" fmla="*/ 1085 w 9997"/>
                <a:gd name="T33" fmla="*/ 4630 h 6664"/>
                <a:gd name="T34" fmla="*/ 833 w 9997"/>
                <a:gd name="T35" fmla="*/ 4167 h 6664"/>
                <a:gd name="T36" fmla="*/ 1116 w 9997"/>
                <a:gd name="T37" fmla="*/ 3685 h 6664"/>
                <a:gd name="T38" fmla="*/ 1542 w 9997"/>
                <a:gd name="T39" fmla="*/ 2253 h 6664"/>
                <a:gd name="T40" fmla="*/ 95 w 9997"/>
                <a:gd name="T41" fmla="*/ 1803 h 6664"/>
                <a:gd name="T42" fmla="*/ 0 w 9997"/>
                <a:gd name="T43" fmla="*/ 1668 h 6664"/>
                <a:gd name="T44" fmla="*/ 95 w 9997"/>
                <a:gd name="T45" fmla="*/ 1533 h 6664"/>
                <a:gd name="T46" fmla="*/ 4956 w 9997"/>
                <a:gd name="T47" fmla="*/ 5 h 6664"/>
                <a:gd name="T48" fmla="*/ 5000 w 9997"/>
                <a:gd name="T49" fmla="*/ 0 h 6664"/>
                <a:gd name="T50" fmla="*/ 5043 w 9997"/>
                <a:gd name="T51" fmla="*/ 5 h 6664"/>
                <a:gd name="T52" fmla="*/ 9902 w 9997"/>
                <a:gd name="T53" fmla="*/ 1533 h 6664"/>
                <a:gd name="T54" fmla="*/ 9997 w 9997"/>
                <a:gd name="T55" fmla="*/ 1668 h 6664"/>
                <a:gd name="T56" fmla="*/ 7697 w 9997"/>
                <a:gd name="T57" fmla="*/ 3074 h 6664"/>
                <a:gd name="T58" fmla="*/ 7776 w 9997"/>
                <a:gd name="T59" fmla="*/ 4446 h 6664"/>
                <a:gd name="T60" fmla="*/ 7420 w 9997"/>
                <a:gd name="T61" fmla="*/ 5002 h 6664"/>
                <a:gd name="T62" fmla="*/ 6399 w 9997"/>
                <a:gd name="T63" fmla="*/ 5408 h 6664"/>
                <a:gd name="T64" fmla="*/ 4998 w 9997"/>
                <a:gd name="T65" fmla="*/ 5558 h 6664"/>
                <a:gd name="T66" fmla="*/ 3597 w 9997"/>
                <a:gd name="T67" fmla="*/ 5408 h 6664"/>
                <a:gd name="T68" fmla="*/ 2577 w 9997"/>
                <a:gd name="T69" fmla="*/ 5002 h 6664"/>
                <a:gd name="T70" fmla="*/ 2221 w 9997"/>
                <a:gd name="T71" fmla="*/ 4446 h 6664"/>
                <a:gd name="T72" fmla="*/ 2299 w 9997"/>
                <a:gd name="T73" fmla="*/ 3074 h 6664"/>
                <a:gd name="T74" fmla="*/ 4791 w 9997"/>
                <a:gd name="T75" fmla="*/ 3861 h 6664"/>
                <a:gd name="T76" fmla="*/ 4999 w 9997"/>
                <a:gd name="T77" fmla="*/ 3891 h 6664"/>
                <a:gd name="T78" fmla="*/ 5208 w 9997"/>
                <a:gd name="T79" fmla="*/ 3861 h 6664"/>
                <a:gd name="T80" fmla="*/ 7697 w 9997"/>
                <a:gd name="T81" fmla="*/ 3074 h 6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997" h="6664">
                  <a:moveTo>
                    <a:pt x="9997" y="1668"/>
                  </a:moveTo>
                  <a:cubicBezTo>
                    <a:pt x="9997" y="1734"/>
                    <a:pt x="9966" y="1779"/>
                    <a:pt x="9902" y="1803"/>
                  </a:cubicBezTo>
                  <a:lnTo>
                    <a:pt x="5041" y="3331"/>
                  </a:lnTo>
                  <a:cubicBezTo>
                    <a:pt x="5030" y="3334"/>
                    <a:pt x="5015" y="3336"/>
                    <a:pt x="4997" y="3336"/>
                  </a:cubicBezTo>
                  <a:cubicBezTo>
                    <a:pt x="4980" y="3336"/>
                    <a:pt x="4966" y="3334"/>
                    <a:pt x="4953" y="3331"/>
                  </a:cubicBezTo>
                  <a:lnTo>
                    <a:pt x="2123" y="2436"/>
                  </a:lnTo>
                  <a:cubicBezTo>
                    <a:pt x="2000" y="2534"/>
                    <a:pt x="1896" y="2696"/>
                    <a:pt x="1816" y="2919"/>
                  </a:cubicBezTo>
                  <a:cubicBezTo>
                    <a:pt x="1735" y="3143"/>
                    <a:pt x="1686" y="3402"/>
                    <a:pt x="1668" y="3694"/>
                  </a:cubicBezTo>
                  <a:cubicBezTo>
                    <a:pt x="1851" y="3798"/>
                    <a:pt x="1941" y="3957"/>
                    <a:pt x="1941" y="4167"/>
                  </a:cubicBezTo>
                  <a:cubicBezTo>
                    <a:pt x="1941" y="4367"/>
                    <a:pt x="1857" y="4522"/>
                    <a:pt x="1690" y="4631"/>
                  </a:cubicBezTo>
                  <a:lnTo>
                    <a:pt x="1941" y="6509"/>
                  </a:lnTo>
                  <a:cubicBezTo>
                    <a:pt x="1947" y="6549"/>
                    <a:pt x="1935" y="6586"/>
                    <a:pt x="1906" y="6617"/>
                  </a:cubicBezTo>
                  <a:cubicBezTo>
                    <a:pt x="1879" y="6648"/>
                    <a:pt x="1845" y="6664"/>
                    <a:pt x="1802" y="6664"/>
                  </a:cubicBezTo>
                  <a:lnTo>
                    <a:pt x="970" y="6664"/>
                  </a:lnTo>
                  <a:cubicBezTo>
                    <a:pt x="926" y="6664"/>
                    <a:pt x="891" y="6648"/>
                    <a:pt x="866" y="6617"/>
                  </a:cubicBezTo>
                  <a:cubicBezTo>
                    <a:pt x="837" y="6586"/>
                    <a:pt x="826" y="6549"/>
                    <a:pt x="831" y="6509"/>
                  </a:cubicBezTo>
                  <a:lnTo>
                    <a:pt x="1085" y="4630"/>
                  </a:lnTo>
                  <a:cubicBezTo>
                    <a:pt x="916" y="4521"/>
                    <a:pt x="833" y="4364"/>
                    <a:pt x="833" y="4167"/>
                  </a:cubicBezTo>
                  <a:cubicBezTo>
                    <a:pt x="833" y="3955"/>
                    <a:pt x="927" y="3794"/>
                    <a:pt x="1116" y="3685"/>
                  </a:cubicBezTo>
                  <a:cubicBezTo>
                    <a:pt x="1147" y="3085"/>
                    <a:pt x="1290" y="2609"/>
                    <a:pt x="1542" y="2253"/>
                  </a:cubicBezTo>
                  <a:lnTo>
                    <a:pt x="95" y="1803"/>
                  </a:lnTo>
                  <a:cubicBezTo>
                    <a:pt x="31" y="1779"/>
                    <a:pt x="0" y="1735"/>
                    <a:pt x="0" y="1668"/>
                  </a:cubicBezTo>
                  <a:cubicBezTo>
                    <a:pt x="0" y="1602"/>
                    <a:pt x="31" y="1557"/>
                    <a:pt x="95" y="1533"/>
                  </a:cubicBezTo>
                  <a:lnTo>
                    <a:pt x="4956" y="5"/>
                  </a:lnTo>
                  <a:cubicBezTo>
                    <a:pt x="4967" y="2"/>
                    <a:pt x="4982" y="0"/>
                    <a:pt x="5000" y="0"/>
                  </a:cubicBezTo>
                  <a:cubicBezTo>
                    <a:pt x="5017" y="0"/>
                    <a:pt x="5031" y="2"/>
                    <a:pt x="5043" y="5"/>
                  </a:cubicBezTo>
                  <a:lnTo>
                    <a:pt x="9902" y="1533"/>
                  </a:lnTo>
                  <a:cubicBezTo>
                    <a:pt x="9966" y="1557"/>
                    <a:pt x="9997" y="1602"/>
                    <a:pt x="9997" y="1668"/>
                  </a:cubicBezTo>
                  <a:close/>
                  <a:moveTo>
                    <a:pt x="7697" y="3074"/>
                  </a:moveTo>
                  <a:lnTo>
                    <a:pt x="7776" y="4446"/>
                  </a:lnTo>
                  <a:cubicBezTo>
                    <a:pt x="7787" y="4646"/>
                    <a:pt x="7670" y="4830"/>
                    <a:pt x="7420" y="5002"/>
                  </a:cubicBezTo>
                  <a:cubicBezTo>
                    <a:pt x="7170" y="5172"/>
                    <a:pt x="6831" y="5307"/>
                    <a:pt x="6399" y="5408"/>
                  </a:cubicBezTo>
                  <a:cubicBezTo>
                    <a:pt x="5968" y="5508"/>
                    <a:pt x="5502" y="5558"/>
                    <a:pt x="4998" y="5558"/>
                  </a:cubicBezTo>
                  <a:cubicBezTo>
                    <a:pt x="4494" y="5558"/>
                    <a:pt x="4027" y="5508"/>
                    <a:pt x="3597" y="5408"/>
                  </a:cubicBezTo>
                  <a:cubicBezTo>
                    <a:pt x="3166" y="5308"/>
                    <a:pt x="2827" y="5174"/>
                    <a:pt x="2577" y="5002"/>
                  </a:cubicBezTo>
                  <a:cubicBezTo>
                    <a:pt x="2327" y="4832"/>
                    <a:pt x="2209" y="4646"/>
                    <a:pt x="2221" y="4446"/>
                  </a:cubicBezTo>
                  <a:lnTo>
                    <a:pt x="2299" y="3074"/>
                  </a:lnTo>
                  <a:lnTo>
                    <a:pt x="4791" y="3861"/>
                  </a:lnTo>
                  <a:cubicBezTo>
                    <a:pt x="4854" y="3882"/>
                    <a:pt x="4924" y="3891"/>
                    <a:pt x="4999" y="3891"/>
                  </a:cubicBezTo>
                  <a:cubicBezTo>
                    <a:pt x="5075" y="3891"/>
                    <a:pt x="5144" y="3882"/>
                    <a:pt x="5208" y="3861"/>
                  </a:cubicBezTo>
                  <a:lnTo>
                    <a:pt x="7697" y="3074"/>
                  </a:lnTo>
                  <a:close/>
                </a:path>
              </a:pathLst>
            </a:custGeom>
            <a:solidFill>
              <a:srgbClr val="83A1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E1683948-4571-FF69-EEA0-D96B95810C0B}"/>
              </a:ext>
            </a:extLst>
          </p:cNvPr>
          <p:cNvSpPr txBox="1"/>
          <p:nvPr/>
        </p:nvSpPr>
        <p:spPr>
          <a:xfrm>
            <a:off x="2925901" y="2413337"/>
            <a:ext cx="63401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感谢老师聆听指导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70DC58BB-EC16-65DA-EB98-D1D1D051EC92}"/>
              </a:ext>
            </a:extLst>
          </p:cNvPr>
          <p:cNvSpPr txBox="1"/>
          <p:nvPr/>
        </p:nvSpPr>
        <p:spPr>
          <a:xfrm>
            <a:off x="3055618" y="3493681"/>
            <a:ext cx="608076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</a:rPr>
              <a:t>Graduation Thesis Defense Template</a:t>
            </a: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6B5C698D-4829-84C1-B7ED-19F01F23829A}"/>
              </a:ext>
            </a:extLst>
          </p:cNvPr>
          <p:cNvSpPr/>
          <p:nvPr/>
        </p:nvSpPr>
        <p:spPr>
          <a:xfrm>
            <a:off x="4268416" y="4629406"/>
            <a:ext cx="3655168" cy="369332"/>
          </a:xfrm>
          <a:prstGeom prst="roundRect">
            <a:avLst>
              <a:gd name="adj" fmla="val 50000"/>
            </a:avLst>
          </a:prstGeom>
          <a:solidFill>
            <a:srgbClr val="83A1AB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FCC95C2E-42BB-66DA-7124-7EE568113190}"/>
              </a:ext>
            </a:extLst>
          </p:cNvPr>
          <p:cNvGrpSpPr/>
          <p:nvPr/>
        </p:nvGrpSpPr>
        <p:grpSpPr>
          <a:xfrm>
            <a:off x="4043771" y="5588213"/>
            <a:ext cx="4104457" cy="340155"/>
            <a:chOff x="4210628" y="5454939"/>
            <a:chExt cx="4104457" cy="340155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258D605F-4AF4-BB2F-6215-BE1A4CDA96DE}"/>
                </a:ext>
              </a:extLst>
            </p:cNvPr>
            <p:cNvGrpSpPr/>
            <p:nvPr/>
          </p:nvGrpSpPr>
          <p:grpSpPr>
            <a:xfrm>
              <a:off x="4457939" y="5483467"/>
              <a:ext cx="3857146" cy="311627"/>
              <a:chOff x="4289813" y="5868701"/>
              <a:chExt cx="3360210" cy="322991"/>
            </a:xfrm>
          </p:grpSpPr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EE3DDF4A-EBD0-B22E-1F97-21A6622D9C46}"/>
                  </a:ext>
                </a:extLst>
              </p:cNvPr>
              <p:cNvSpPr txBox="1"/>
              <p:nvPr/>
            </p:nvSpPr>
            <p:spPr>
              <a:xfrm>
                <a:off x="4289813" y="5868701"/>
                <a:ext cx="1930565" cy="3190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400" dirty="0">
                    <a:solidFill>
                      <a:srgbClr val="83A1AB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答辩人：</a:t>
                </a:r>
                <a:r>
                  <a:rPr lang="en-US" altLang="zh-CN" sz="1400" dirty="0">
                    <a:solidFill>
                      <a:srgbClr val="83A1AB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r>
                  <a:rPr lang="zh-CN" altLang="en-US" sz="1400" dirty="0">
                    <a:solidFill>
                      <a:srgbClr val="83A1AB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模板网</a:t>
                </a: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3278D9F1-EED2-BC95-0B24-946055C55078}"/>
                  </a:ext>
                </a:extLst>
              </p:cNvPr>
              <p:cNvSpPr txBox="1"/>
              <p:nvPr/>
            </p:nvSpPr>
            <p:spPr>
              <a:xfrm>
                <a:off x="6536335" y="5872691"/>
                <a:ext cx="1113688" cy="3190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400" dirty="0">
                    <a:solidFill>
                      <a:srgbClr val="83A1AB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导师：</a:t>
                </a:r>
                <a:r>
                  <a:rPr lang="en-US" altLang="zh-CN" sz="1400" dirty="0">
                    <a:solidFill>
                      <a:srgbClr val="83A1AB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endParaRPr lang="zh-CN" altLang="en-US" sz="1400" dirty="0">
                  <a:solidFill>
                    <a:srgbClr val="83A1A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47" name="iconfont-10471-5111261">
              <a:extLst>
                <a:ext uri="{FF2B5EF4-FFF2-40B4-BE49-F238E27FC236}">
                  <a16:creationId xmlns:a16="http://schemas.microsoft.com/office/drawing/2014/main" id="{DD29BDB1-ECDA-AE95-965B-9F0A1D5237A3}"/>
                </a:ext>
              </a:extLst>
            </p:cNvPr>
            <p:cNvSpPr/>
            <p:nvPr/>
          </p:nvSpPr>
          <p:spPr>
            <a:xfrm>
              <a:off x="6664544" y="5459068"/>
              <a:ext cx="325857" cy="325857"/>
            </a:xfrm>
            <a:custGeom>
              <a:avLst/>
              <a:gdLst>
                <a:gd name="T0" fmla="*/ 4724 w 9448"/>
                <a:gd name="T1" fmla="*/ 0 h 9448"/>
                <a:gd name="T2" fmla="*/ 0 w 9448"/>
                <a:gd name="T3" fmla="*/ 4724 h 9448"/>
                <a:gd name="T4" fmla="*/ 4724 w 9448"/>
                <a:gd name="T5" fmla="*/ 9448 h 9448"/>
                <a:gd name="T6" fmla="*/ 9448 w 9448"/>
                <a:gd name="T7" fmla="*/ 4724 h 9448"/>
                <a:gd name="T8" fmla="*/ 4724 w 9448"/>
                <a:gd name="T9" fmla="*/ 0 h 9448"/>
                <a:gd name="T10" fmla="*/ 4724 w 9448"/>
                <a:gd name="T11" fmla="*/ 9055 h 9448"/>
                <a:gd name="T12" fmla="*/ 1406 w 9448"/>
                <a:gd name="T13" fmla="*/ 7504 h 9448"/>
                <a:gd name="T14" fmla="*/ 3457 w 9448"/>
                <a:gd name="T15" fmla="*/ 6779 h 9448"/>
                <a:gd name="T16" fmla="*/ 3516 w 9448"/>
                <a:gd name="T17" fmla="*/ 6536 h 9448"/>
                <a:gd name="T18" fmla="*/ 3429 w 9448"/>
                <a:gd name="T19" fmla="*/ 6000 h 9448"/>
                <a:gd name="T20" fmla="*/ 3221 w 9448"/>
                <a:gd name="T21" fmla="*/ 5283 h 9448"/>
                <a:gd name="T22" fmla="*/ 2912 w 9448"/>
                <a:gd name="T23" fmla="*/ 4536 h 9448"/>
                <a:gd name="T24" fmla="*/ 2921 w 9448"/>
                <a:gd name="T25" fmla="*/ 3909 h 9448"/>
                <a:gd name="T26" fmla="*/ 2934 w 9448"/>
                <a:gd name="T27" fmla="*/ 3868 h 9448"/>
                <a:gd name="T28" fmla="*/ 2864 w 9448"/>
                <a:gd name="T29" fmla="*/ 2987 h 9448"/>
                <a:gd name="T30" fmla="*/ 3205 w 9448"/>
                <a:gd name="T31" fmla="*/ 1822 h 9448"/>
                <a:gd name="T32" fmla="*/ 4522 w 9448"/>
                <a:gd name="T33" fmla="*/ 1186 h 9448"/>
                <a:gd name="T34" fmla="*/ 4919 w 9448"/>
                <a:gd name="T35" fmla="*/ 1186 h 9448"/>
                <a:gd name="T36" fmla="*/ 6248 w 9448"/>
                <a:gd name="T37" fmla="*/ 1822 h 9448"/>
                <a:gd name="T38" fmla="*/ 6586 w 9448"/>
                <a:gd name="T39" fmla="*/ 2987 h 9448"/>
                <a:gd name="T40" fmla="*/ 6516 w 9448"/>
                <a:gd name="T41" fmla="*/ 3868 h 9448"/>
                <a:gd name="T42" fmla="*/ 6530 w 9448"/>
                <a:gd name="T43" fmla="*/ 3906 h 9448"/>
                <a:gd name="T44" fmla="*/ 6539 w 9448"/>
                <a:gd name="T45" fmla="*/ 4533 h 9448"/>
                <a:gd name="T46" fmla="*/ 6230 w 9448"/>
                <a:gd name="T47" fmla="*/ 5280 h 9448"/>
                <a:gd name="T48" fmla="*/ 6021 w 9448"/>
                <a:gd name="T49" fmla="*/ 5998 h 9448"/>
                <a:gd name="T50" fmla="*/ 5871 w 9448"/>
                <a:gd name="T51" fmla="*/ 6527 h 9448"/>
                <a:gd name="T52" fmla="*/ 5932 w 9448"/>
                <a:gd name="T53" fmla="*/ 6770 h 9448"/>
                <a:gd name="T54" fmla="*/ 8044 w 9448"/>
                <a:gd name="T55" fmla="*/ 7499 h 9448"/>
                <a:gd name="T56" fmla="*/ 4724 w 9448"/>
                <a:gd name="T57" fmla="*/ 9055 h 9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48" h="9448">
                  <a:moveTo>
                    <a:pt x="4724" y="0"/>
                  </a:moveTo>
                  <a:cubicBezTo>
                    <a:pt x="2115" y="0"/>
                    <a:pt x="0" y="2115"/>
                    <a:pt x="0" y="4724"/>
                  </a:cubicBezTo>
                  <a:cubicBezTo>
                    <a:pt x="0" y="7333"/>
                    <a:pt x="2115" y="9448"/>
                    <a:pt x="4724" y="9448"/>
                  </a:cubicBezTo>
                  <a:cubicBezTo>
                    <a:pt x="7333" y="9448"/>
                    <a:pt x="9448" y="7333"/>
                    <a:pt x="9448" y="4724"/>
                  </a:cubicBezTo>
                  <a:cubicBezTo>
                    <a:pt x="9448" y="2115"/>
                    <a:pt x="7333" y="0"/>
                    <a:pt x="4724" y="0"/>
                  </a:cubicBezTo>
                  <a:close/>
                  <a:moveTo>
                    <a:pt x="4724" y="9055"/>
                  </a:moveTo>
                  <a:cubicBezTo>
                    <a:pt x="3393" y="9055"/>
                    <a:pt x="2201" y="8451"/>
                    <a:pt x="1406" y="7504"/>
                  </a:cubicBezTo>
                  <a:cubicBezTo>
                    <a:pt x="1810" y="7329"/>
                    <a:pt x="2819" y="6966"/>
                    <a:pt x="3457" y="6779"/>
                  </a:cubicBezTo>
                  <a:cubicBezTo>
                    <a:pt x="3507" y="6763"/>
                    <a:pt x="3516" y="6761"/>
                    <a:pt x="3516" y="6536"/>
                  </a:cubicBezTo>
                  <a:cubicBezTo>
                    <a:pt x="3516" y="6296"/>
                    <a:pt x="3489" y="6125"/>
                    <a:pt x="3429" y="6000"/>
                  </a:cubicBezTo>
                  <a:cubicBezTo>
                    <a:pt x="3350" y="5830"/>
                    <a:pt x="3255" y="5542"/>
                    <a:pt x="3221" y="5283"/>
                  </a:cubicBezTo>
                  <a:cubicBezTo>
                    <a:pt x="3125" y="5171"/>
                    <a:pt x="2996" y="4953"/>
                    <a:pt x="2912" y="4536"/>
                  </a:cubicBezTo>
                  <a:cubicBezTo>
                    <a:pt x="2839" y="4168"/>
                    <a:pt x="2873" y="4034"/>
                    <a:pt x="2921" y="3909"/>
                  </a:cubicBezTo>
                  <a:cubicBezTo>
                    <a:pt x="2925" y="3895"/>
                    <a:pt x="2932" y="3881"/>
                    <a:pt x="2934" y="3868"/>
                  </a:cubicBezTo>
                  <a:cubicBezTo>
                    <a:pt x="2953" y="3784"/>
                    <a:pt x="2928" y="3334"/>
                    <a:pt x="2864" y="2987"/>
                  </a:cubicBezTo>
                  <a:cubicBezTo>
                    <a:pt x="2821" y="2748"/>
                    <a:pt x="2875" y="2242"/>
                    <a:pt x="3205" y="1822"/>
                  </a:cubicBezTo>
                  <a:cubicBezTo>
                    <a:pt x="3411" y="1556"/>
                    <a:pt x="3809" y="1231"/>
                    <a:pt x="4522" y="1186"/>
                  </a:cubicBezTo>
                  <a:lnTo>
                    <a:pt x="4919" y="1186"/>
                  </a:lnTo>
                  <a:cubicBezTo>
                    <a:pt x="5644" y="1231"/>
                    <a:pt x="6041" y="1556"/>
                    <a:pt x="6248" y="1822"/>
                  </a:cubicBezTo>
                  <a:cubicBezTo>
                    <a:pt x="6577" y="2242"/>
                    <a:pt x="6632" y="2748"/>
                    <a:pt x="6586" y="2987"/>
                  </a:cubicBezTo>
                  <a:cubicBezTo>
                    <a:pt x="6523" y="3334"/>
                    <a:pt x="6498" y="3782"/>
                    <a:pt x="6516" y="3868"/>
                  </a:cubicBezTo>
                  <a:cubicBezTo>
                    <a:pt x="6518" y="3881"/>
                    <a:pt x="6525" y="3895"/>
                    <a:pt x="6530" y="3906"/>
                  </a:cubicBezTo>
                  <a:cubicBezTo>
                    <a:pt x="6577" y="4031"/>
                    <a:pt x="6614" y="4165"/>
                    <a:pt x="6539" y="4533"/>
                  </a:cubicBezTo>
                  <a:cubicBezTo>
                    <a:pt x="6455" y="4951"/>
                    <a:pt x="6325" y="5169"/>
                    <a:pt x="6230" y="5280"/>
                  </a:cubicBezTo>
                  <a:cubicBezTo>
                    <a:pt x="6196" y="5539"/>
                    <a:pt x="6100" y="5825"/>
                    <a:pt x="6021" y="5998"/>
                  </a:cubicBezTo>
                  <a:cubicBezTo>
                    <a:pt x="5946" y="6155"/>
                    <a:pt x="5871" y="6341"/>
                    <a:pt x="5871" y="6527"/>
                  </a:cubicBezTo>
                  <a:cubicBezTo>
                    <a:pt x="5871" y="6752"/>
                    <a:pt x="5880" y="6754"/>
                    <a:pt x="5932" y="6770"/>
                  </a:cubicBezTo>
                  <a:cubicBezTo>
                    <a:pt x="6539" y="6950"/>
                    <a:pt x="7583" y="7311"/>
                    <a:pt x="8044" y="7499"/>
                  </a:cubicBezTo>
                  <a:cubicBezTo>
                    <a:pt x="7249" y="8449"/>
                    <a:pt x="6057" y="9055"/>
                    <a:pt x="4724" y="9055"/>
                  </a:cubicBezTo>
                  <a:close/>
                </a:path>
              </a:pathLst>
            </a:custGeom>
            <a:solidFill>
              <a:srgbClr val="83A1AB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83A1AB"/>
                </a:solidFill>
              </a:endParaRPr>
            </a:p>
          </p:txBody>
        </p:sp>
        <p:sp>
          <p:nvSpPr>
            <p:cNvPr id="48" name="graduate_57239">
              <a:extLst>
                <a:ext uri="{FF2B5EF4-FFF2-40B4-BE49-F238E27FC236}">
                  <a16:creationId xmlns:a16="http://schemas.microsoft.com/office/drawing/2014/main" id="{A8FB0252-DB39-FD64-7F7F-58BE31C9E374}"/>
                </a:ext>
              </a:extLst>
            </p:cNvPr>
            <p:cNvSpPr/>
            <p:nvPr/>
          </p:nvSpPr>
          <p:spPr>
            <a:xfrm>
              <a:off x="4210628" y="5454939"/>
              <a:ext cx="226675" cy="329812"/>
            </a:xfrm>
            <a:custGeom>
              <a:avLst/>
              <a:gdLst>
                <a:gd name="connsiteX0" fmla="*/ 142468 w 412043"/>
                <a:gd name="connsiteY0" fmla="*/ 396851 h 599527"/>
                <a:gd name="connsiteX1" fmla="*/ 153964 w 412043"/>
                <a:gd name="connsiteY1" fmla="*/ 405753 h 599527"/>
                <a:gd name="connsiteX2" fmla="*/ 144814 w 412043"/>
                <a:gd name="connsiteY2" fmla="*/ 585910 h 599527"/>
                <a:gd name="connsiteX3" fmla="*/ 135898 w 412043"/>
                <a:gd name="connsiteY3" fmla="*/ 595046 h 599527"/>
                <a:gd name="connsiteX4" fmla="*/ 15768 w 412043"/>
                <a:gd name="connsiteY4" fmla="*/ 599498 h 599527"/>
                <a:gd name="connsiteX5" fmla="*/ 6383 w 412043"/>
                <a:gd name="connsiteY5" fmla="*/ 590127 h 599527"/>
                <a:gd name="connsiteX6" fmla="*/ 142468 w 412043"/>
                <a:gd name="connsiteY6" fmla="*/ 396851 h 599527"/>
                <a:gd name="connsiteX7" fmla="*/ 275305 w 412043"/>
                <a:gd name="connsiteY7" fmla="*/ 271238 h 599527"/>
                <a:gd name="connsiteX8" fmla="*/ 222034 w 412043"/>
                <a:gd name="connsiteY8" fmla="*/ 284828 h 599527"/>
                <a:gd name="connsiteX9" fmla="*/ 158437 w 412043"/>
                <a:gd name="connsiteY9" fmla="*/ 287640 h 599527"/>
                <a:gd name="connsiteX10" fmla="*/ 99299 w 412043"/>
                <a:gd name="connsiteY10" fmla="*/ 277096 h 599527"/>
                <a:gd name="connsiteX11" fmla="*/ 205137 w 412043"/>
                <a:gd name="connsiteY11" fmla="*/ 392382 h 599527"/>
                <a:gd name="connsiteX12" fmla="*/ 312148 w 412043"/>
                <a:gd name="connsiteY12" fmla="*/ 309432 h 599527"/>
                <a:gd name="connsiteX13" fmla="*/ 305108 w 412043"/>
                <a:gd name="connsiteY13" fmla="*/ 310604 h 599527"/>
                <a:gd name="connsiteX14" fmla="*/ 275305 w 412043"/>
                <a:gd name="connsiteY14" fmla="*/ 271238 h 599527"/>
                <a:gd name="connsiteX15" fmla="*/ 93667 w 412043"/>
                <a:gd name="connsiteY15" fmla="*/ 210314 h 599527"/>
                <a:gd name="connsiteX16" fmla="*/ 93667 w 412043"/>
                <a:gd name="connsiteY16" fmla="*/ 212892 h 599527"/>
                <a:gd name="connsiteX17" fmla="*/ 100003 w 412043"/>
                <a:gd name="connsiteY17" fmla="*/ 213595 h 599527"/>
                <a:gd name="connsiteX18" fmla="*/ 93667 w 412043"/>
                <a:gd name="connsiteY18" fmla="*/ 210314 h 599527"/>
                <a:gd name="connsiteX19" fmla="*/ 80202 w 412043"/>
                <a:gd name="connsiteY19" fmla="*/ 186355 h 599527"/>
                <a:gd name="connsiteX20" fmla="*/ 89443 w 412043"/>
                <a:gd name="connsiteY20" fmla="*/ 186413 h 599527"/>
                <a:gd name="connsiteX21" fmla="*/ 269203 w 412043"/>
                <a:gd name="connsiteY21" fmla="*/ 193209 h 599527"/>
                <a:gd name="connsiteX22" fmla="*/ 279059 w 412043"/>
                <a:gd name="connsiteY22" fmla="*/ 193209 h 599527"/>
                <a:gd name="connsiteX23" fmla="*/ 284222 w 412043"/>
                <a:gd name="connsiteY23" fmla="*/ 197661 h 599527"/>
                <a:gd name="connsiteX24" fmla="*/ 288681 w 412043"/>
                <a:gd name="connsiteY24" fmla="*/ 255304 h 599527"/>
                <a:gd name="connsiteX25" fmla="*/ 312383 w 412043"/>
                <a:gd name="connsiteY25" fmla="*/ 289280 h 599527"/>
                <a:gd name="connsiteX26" fmla="*/ 314965 w 412043"/>
                <a:gd name="connsiteY26" fmla="*/ 201175 h 599527"/>
                <a:gd name="connsiteX27" fmla="*/ 330688 w 412043"/>
                <a:gd name="connsiteY27" fmla="*/ 199067 h 599527"/>
                <a:gd name="connsiteX28" fmla="*/ 260051 w 412043"/>
                <a:gd name="connsiteY28" fmla="*/ 401287 h 599527"/>
                <a:gd name="connsiteX29" fmla="*/ 263102 w 412043"/>
                <a:gd name="connsiteY29" fmla="*/ 401990 h 599527"/>
                <a:gd name="connsiteX30" fmla="*/ 401325 w 412043"/>
                <a:gd name="connsiteY30" fmla="*/ 590150 h 599527"/>
                <a:gd name="connsiteX31" fmla="*/ 389591 w 412043"/>
                <a:gd name="connsiteY31" fmla="*/ 599289 h 599527"/>
                <a:gd name="connsiteX32" fmla="*/ 262867 w 412043"/>
                <a:gd name="connsiteY32" fmla="*/ 595071 h 599527"/>
                <a:gd name="connsiteX33" fmla="*/ 253480 w 412043"/>
                <a:gd name="connsiteY33" fmla="*/ 585698 h 599527"/>
                <a:gd name="connsiteX34" fmla="*/ 247144 w 412043"/>
                <a:gd name="connsiteY34" fmla="*/ 414643 h 599527"/>
                <a:gd name="connsiteX35" fmla="*/ 248786 w 412043"/>
                <a:gd name="connsiteY35" fmla="*/ 410660 h 599527"/>
                <a:gd name="connsiteX36" fmla="*/ 251603 w 412043"/>
                <a:gd name="connsiteY36" fmla="*/ 404802 h 599527"/>
                <a:gd name="connsiteX37" fmla="*/ 205137 w 412043"/>
                <a:gd name="connsiteY37" fmla="*/ 410894 h 599527"/>
                <a:gd name="connsiteX38" fmla="*/ 75362 w 412043"/>
                <a:gd name="connsiteY38" fmla="*/ 194380 h 599527"/>
                <a:gd name="connsiteX39" fmla="*/ 80202 w 412043"/>
                <a:gd name="connsiteY39" fmla="*/ 186355 h 599527"/>
                <a:gd name="connsiteX40" fmla="*/ 204675 w 412043"/>
                <a:gd name="connsiteY40" fmla="*/ 1071 h 599527"/>
                <a:gd name="connsiteX41" fmla="*/ 297143 w 412043"/>
                <a:gd name="connsiteY41" fmla="*/ 36212 h 599527"/>
                <a:gd name="connsiteX42" fmla="*/ 407917 w 412043"/>
                <a:gd name="connsiteY42" fmla="*/ 88689 h 599527"/>
                <a:gd name="connsiteX43" fmla="*/ 405335 w 412043"/>
                <a:gd name="connsiteY43" fmla="*/ 105790 h 599527"/>
                <a:gd name="connsiteX44" fmla="*/ 367785 w 412043"/>
                <a:gd name="connsiteY44" fmla="*/ 126172 h 599527"/>
                <a:gd name="connsiteX45" fmla="*/ 313102 w 412043"/>
                <a:gd name="connsiteY45" fmla="*/ 136948 h 599527"/>
                <a:gd name="connsiteX46" fmla="*/ 200216 w 412043"/>
                <a:gd name="connsiteY46" fmla="*/ 93608 h 599527"/>
                <a:gd name="connsiteX47" fmla="*/ 282123 w 412043"/>
                <a:gd name="connsiteY47" fmla="*/ 147256 h 599527"/>
                <a:gd name="connsiteX48" fmla="*/ 285643 w 412043"/>
                <a:gd name="connsiteY48" fmla="*/ 153347 h 599527"/>
                <a:gd name="connsiteX49" fmla="*/ 285174 w 412043"/>
                <a:gd name="connsiteY49" fmla="*/ 165530 h 599527"/>
                <a:gd name="connsiteX50" fmla="*/ 172757 w 412043"/>
                <a:gd name="connsiteY50" fmla="*/ 198328 h 599527"/>
                <a:gd name="connsiteX51" fmla="*/ 8474 w 412043"/>
                <a:gd name="connsiteY51" fmla="*/ 110242 h 599527"/>
                <a:gd name="connsiteX52" fmla="*/ 3310 w 412043"/>
                <a:gd name="connsiteY52" fmla="*/ 97122 h 599527"/>
                <a:gd name="connsiteX53" fmla="*/ 113146 w 412043"/>
                <a:gd name="connsiteY53" fmla="*/ 45114 h 599527"/>
                <a:gd name="connsiteX54" fmla="*/ 204675 w 412043"/>
                <a:gd name="connsiteY54" fmla="*/ 1071 h 59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12043" h="599527">
                  <a:moveTo>
                    <a:pt x="142468" y="396851"/>
                  </a:moveTo>
                  <a:cubicBezTo>
                    <a:pt x="148333" y="395679"/>
                    <a:pt x="153730" y="399662"/>
                    <a:pt x="153964" y="405753"/>
                  </a:cubicBezTo>
                  <a:cubicBezTo>
                    <a:pt x="156545" y="464556"/>
                    <a:pt x="165461" y="529215"/>
                    <a:pt x="144814" y="585910"/>
                  </a:cubicBezTo>
                  <a:cubicBezTo>
                    <a:pt x="145048" y="590595"/>
                    <a:pt x="142233" y="595515"/>
                    <a:pt x="135898" y="595046"/>
                  </a:cubicBezTo>
                  <a:cubicBezTo>
                    <a:pt x="95776" y="591532"/>
                    <a:pt x="55889" y="595046"/>
                    <a:pt x="15768" y="599498"/>
                  </a:cubicBezTo>
                  <a:cubicBezTo>
                    <a:pt x="10606" y="599966"/>
                    <a:pt x="6383" y="594812"/>
                    <a:pt x="6383" y="590127"/>
                  </a:cubicBezTo>
                  <a:cubicBezTo>
                    <a:pt x="5913" y="512348"/>
                    <a:pt x="62224" y="414655"/>
                    <a:pt x="142468" y="396851"/>
                  </a:cubicBezTo>
                  <a:close/>
                  <a:moveTo>
                    <a:pt x="275305" y="271238"/>
                  </a:moveTo>
                  <a:cubicBezTo>
                    <a:pt x="260285" y="280845"/>
                    <a:pt x="239165" y="282251"/>
                    <a:pt x="222034" y="284828"/>
                  </a:cubicBezTo>
                  <a:cubicBezTo>
                    <a:pt x="201148" y="287875"/>
                    <a:pt x="179557" y="289280"/>
                    <a:pt x="158437" y="287640"/>
                  </a:cubicBezTo>
                  <a:cubicBezTo>
                    <a:pt x="143887" y="286469"/>
                    <a:pt x="116899" y="285531"/>
                    <a:pt x="99299" y="277096"/>
                  </a:cubicBezTo>
                  <a:cubicBezTo>
                    <a:pt x="110329" y="336145"/>
                    <a:pt x="139663" y="391679"/>
                    <a:pt x="205137" y="392382"/>
                  </a:cubicBezTo>
                  <a:cubicBezTo>
                    <a:pt x="262163" y="392851"/>
                    <a:pt x="296895" y="356062"/>
                    <a:pt x="312148" y="309432"/>
                  </a:cubicBezTo>
                  <a:cubicBezTo>
                    <a:pt x="310036" y="310135"/>
                    <a:pt x="307690" y="310604"/>
                    <a:pt x="305108" y="310604"/>
                  </a:cubicBezTo>
                  <a:cubicBezTo>
                    <a:pt x="287977" y="310604"/>
                    <a:pt x="279294" y="293030"/>
                    <a:pt x="275305" y="271238"/>
                  </a:cubicBezTo>
                  <a:close/>
                  <a:moveTo>
                    <a:pt x="93667" y="210314"/>
                  </a:moveTo>
                  <a:cubicBezTo>
                    <a:pt x="93667" y="211251"/>
                    <a:pt x="93667" y="212189"/>
                    <a:pt x="93667" y="212892"/>
                  </a:cubicBezTo>
                  <a:cubicBezTo>
                    <a:pt x="95779" y="213126"/>
                    <a:pt x="97891" y="213360"/>
                    <a:pt x="100003" y="213595"/>
                  </a:cubicBezTo>
                  <a:cubicBezTo>
                    <a:pt x="97891" y="212423"/>
                    <a:pt x="95779" y="211486"/>
                    <a:pt x="93667" y="210314"/>
                  </a:cubicBezTo>
                  <a:close/>
                  <a:moveTo>
                    <a:pt x="80202" y="186355"/>
                  </a:moveTo>
                  <a:cubicBezTo>
                    <a:pt x="82872" y="184714"/>
                    <a:pt x="86275" y="184422"/>
                    <a:pt x="89443" y="186413"/>
                  </a:cubicBezTo>
                  <a:cubicBezTo>
                    <a:pt x="144356" y="220156"/>
                    <a:pt x="213820" y="232340"/>
                    <a:pt x="269203" y="193209"/>
                  </a:cubicBezTo>
                  <a:cubicBezTo>
                    <a:pt x="272958" y="190397"/>
                    <a:pt x="276713" y="191100"/>
                    <a:pt x="279059" y="193209"/>
                  </a:cubicBezTo>
                  <a:cubicBezTo>
                    <a:pt x="281641" y="192271"/>
                    <a:pt x="284692" y="194380"/>
                    <a:pt x="284222" y="197661"/>
                  </a:cubicBezTo>
                  <a:cubicBezTo>
                    <a:pt x="281876" y="216172"/>
                    <a:pt x="285630" y="237261"/>
                    <a:pt x="288681" y="255304"/>
                  </a:cubicBezTo>
                  <a:cubicBezTo>
                    <a:pt x="289620" y="261162"/>
                    <a:pt x="304404" y="314587"/>
                    <a:pt x="312383" y="289280"/>
                  </a:cubicBezTo>
                  <a:cubicBezTo>
                    <a:pt x="321301" y="261162"/>
                    <a:pt x="315434" y="229997"/>
                    <a:pt x="314965" y="201175"/>
                  </a:cubicBezTo>
                  <a:cubicBezTo>
                    <a:pt x="314730" y="192037"/>
                    <a:pt x="328341" y="190397"/>
                    <a:pt x="330688" y="199067"/>
                  </a:cubicBezTo>
                  <a:cubicBezTo>
                    <a:pt x="349227" y="270300"/>
                    <a:pt x="328576" y="369887"/>
                    <a:pt x="260051" y="401287"/>
                  </a:cubicBezTo>
                  <a:cubicBezTo>
                    <a:pt x="261224" y="401287"/>
                    <a:pt x="262163" y="401521"/>
                    <a:pt x="263102" y="401990"/>
                  </a:cubicBezTo>
                  <a:cubicBezTo>
                    <a:pt x="332330" y="431983"/>
                    <a:pt x="406018" y="510481"/>
                    <a:pt x="401325" y="590150"/>
                  </a:cubicBezTo>
                  <a:cubicBezTo>
                    <a:pt x="401090" y="596711"/>
                    <a:pt x="395693" y="600226"/>
                    <a:pt x="389591" y="599289"/>
                  </a:cubicBezTo>
                  <a:cubicBezTo>
                    <a:pt x="347584" y="591790"/>
                    <a:pt x="305108" y="600460"/>
                    <a:pt x="262867" y="595071"/>
                  </a:cubicBezTo>
                  <a:cubicBezTo>
                    <a:pt x="257704" y="594368"/>
                    <a:pt x="253480" y="591322"/>
                    <a:pt x="253480" y="585698"/>
                  </a:cubicBezTo>
                  <a:cubicBezTo>
                    <a:pt x="252776" y="529226"/>
                    <a:pt x="239634" y="471115"/>
                    <a:pt x="247144" y="414643"/>
                  </a:cubicBezTo>
                  <a:cubicBezTo>
                    <a:pt x="247378" y="413003"/>
                    <a:pt x="248082" y="411831"/>
                    <a:pt x="248786" y="410660"/>
                  </a:cubicBezTo>
                  <a:cubicBezTo>
                    <a:pt x="249021" y="408551"/>
                    <a:pt x="249960" y="406442"/>
                    <a:pt x="251603" y="404802"/>
                  </a:cubicBezTo>
                  <a:cubicBezTo>
                    <a:pt x="237757" y="409722"/>
                    <a:pt x="222268" y="411831"/>
                    <a:pt x="205137" y="410894"/>
                  </a:cubicBezTo>
                  <a:cubicBezTo>
                    <a:pt x="96248" y="404802"/>
                    <a:pt x="70903" y="284360"/>
                    <a:pt x="75362" y="194380"/>
                  </a:cubicBezTo>
                  <a:cubicBezTo>
                    <a:pt x="75597" y="190983"/>
                    <a:pt x="77533" y="187995"/>
                    <a:pt x="80202" y="186355"/>
                  </a:cubicBezTo>
                  <a:close/>
                  <a:moveTo>
                    <a:pt x="204675" y="1071"/>
                  </a:moveTo>
                  <a:cubicBezTo>
                    <a:pt x="234481" y="-6191"/>
                    <a:pt x="272031" y="25435"/>
                    <a:pt x="297143" y="36212"/>
                  </a:cubicBezTo>
                  <a:cubicBezTo>
                    <a:pt x="334459" y="52142"/>
                    <a:pt x="374121" y="65730"/>
                    <a:pt x="407917" y="88689"/>
                  </a:cubicBezTo>
                  <a:cubicBezTo>
                    <a:pt x="415192" y="93843"/>
                    <a:pt x="411907" y="104150"/>
                    <a:pt x="405335" y="105790"/>
                  </a:cubicBezTo>
                  <a:cubicBezTo>
                    <a:pt x="398295" y="117035"/>
                    <a:pt x="379519" y="122189"/>
                    <a:pt x="367785" y="126172"/>
                  </a:cubicBezTo>
                  <a:cubicBezTo>
                    <a:pt x="351122" y="132029"/>
                    <a:pt x="331173" y="139291"/>
                    <a:pt x="313102" y="136948"/>
                  </a:cubicBezTo>
                  <a:cubicBezTo>
                    <a:pt x="271562" y="131092"/>
                    <a:pt x="243164" y="83769"/>
                    <a:pt x="200216" y="93608"/>
                  </a:cubicBezTo>
                  <a:cubicBezTo>
                    <a:pt x="211481" y="122658"/>
                    <a:pt x="255368" y="139760"/>
                    <a:pt x="282123" y="147256"/>
                  </a:cubicBezTo>
                  <a:cubicBezTo>
                    <a:pt x="285174" y="148193"/>
                    <a:pt x="286113" y="150770"/>
                    <a:pt x="285643" y="153347"/>
                  </a:cubicBezTo>
                  <a:cubicBezTo>
                    <a:pt x="288459" y="156627"/>
                    <a:pt x="289398" y="161547"/>
                    <a:pt x="285174" y="165530"/>
                  </a:cubicBezTo>
                  <a:cubicBezTo>
                    <a:pt x="254899" y="193408"/>
                    <a:pt x="213358" y="214961"/>
                    <a:pt x="172757" y="198328"/>
                  </a:cubicBezTo>
                  <a:cubicBezTo>
                    <a:pt x="115493" y="174666"/>
                    <a:pt x="65738" y="134840"/>
                    <a:pt x="8474" y="110242"/>
                  </a:cubicBezTo>
                  <a:cubicBezTo>
                    <a:pt x="728" y="112584"/>
                    <a:pt x="-3261" y="101339"/>
                    <a:pt x="3310" y="97122"/>
                  </a:cubicBezTo>
                  <a:cubicBezTo>
                    <a:pt x="37341" y="75569"/>
                    <a:pt x="76769" y="61982"/>
                    <a:pt x="113146" y="45114"/>
                  </a:cubicBezTo>
                  <a:cubicBezTo>
                    <a:pt x="142482" y="31526"/>
                    <a:pt x="173226" y="8568"/>
                    <a:pt x="204675" y="1071"/>
                  </a:cubicBezTo>
                  <a:close/>
                </a:path>
              </a:pathLst>
            </a:custGeom>
            <a:solidFill>
              <a:srgbClr val="83A1AB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83A1AB"/>
                </a:solidFill>
              </a:endParaRPr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528FECFA-F7CA-FE80-6A3A-42BBDA981F26}"/>
              </a:ext>
            </a:extLst>
          </p:cNvPr>
          <p:cNvSpPr txBox="1"/>
          <p:nvPr/>
        </p:nvSpPr>
        <p:spPr>
          <a:xfrm>
            <a:off x="3990973" y="3851787"/>
            <a:ext cx="4210052" cy="52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47F40E81-75DE-A202-CDF5-2771995D6001}"/>
              </a:ext>
            </a:extLst>
          </p:cNvPr>
          <p:cNvSpPr txBox="1"/>
          <p:nvPr/>
        </p:nvSpPr>
        <p:spPr>
          <a:xfrm>
            <a:off x="5110793" y="4648522"/>
            <a:ext cx="19704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/>
                </a:solidFill>
              </a:rPr>
              <a:t>Xx</a:t>
            </a:r>
            <a:r>
              <a:rPr lang="zh-CN" altLang="en-US" sz="1400" dirty="0">
                <a:solidFill>
                  <a:schemeClr val="bg1"/>
                </a:solidFill>
              </a:rPr>
              <a:t>大学自媒体运营学院</a:t>
            </a:r>
          </a:p>
        </p:txBody>
      </p: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84EEBD94-CC08-E742-1A6D-4867958985B7}"/>
              </a:ext>
            </a:extLst>
          </p:cNvPr>
          <p:cNvCxnSpPr/>
          <p:nvPr/>
        </p:nvCxnSpPr>
        <p:spPr>
          <a:xfrm>
            <a:off x="2328862" y="3810170"/>
            <a:ext cx="75342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66295550-9A2F-C1B2-4A96-13E9DC5F97A6}"/>
              </a:ext>
            </a:extLst>
          </p:cNvPr>
          <p:cNvCxnSpPr/>
          <p:nvPr/>
        </p:nvCxnSpPr>
        <p:spPr>
          <a:xfrm>
            <a:off x="2328862" y="3419645"/>
            <a:ext cx="75342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98045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88524" y="1052265"/>
            <a:ext cx="9510792" cy="1321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7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397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397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397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397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397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196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196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196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88523" y="4896376"/>
            <a:ext cx="9937331" cy="1241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97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793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397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397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>
            <a:extLst>
              <a:ext uri="{FF2B5EF4-FFF2-40B4-BE49-F238E27FC236}">
                <a16:creationId xmlns:a16="http://schemas.microsoft.com/office/drawing/2014/main" id="{0E65ABBD-F95B-A163-517F-880B857DCC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grayscl/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4E770E8B-A2CC-04BD-DC10-DC8581913F93}"/>
              </a:ext>
            </a:extLst>
          </p:cNvPr>
          <p:cNvSpPr/>
          <p:nvPr/>
        </p:nvSpPr>
        <p:spPr>
          <a:xfrm rot="10800000">
            <a:off x="-2" y="0"/>
            <a:ext cx="12192002" cy="3533386"/>
          </a:xfrm>
          <a:custGeom>
            <a:avLst/>
            <a:gdLst>
              <a:gd name="connsiteX0" fmla="*/ 12192002 w 12192002"/>
              <a:gd name="connsiteY0" fmla="*/ 3533386 h 3533386"/>
              <a:gd name="connsiteX1" fmla="*/ 0 w 12192002"/>
              <a:gd name="connsiteY1" fmla="*/ 3533386 h 3533386"/>
              <a:gd name="connsiteX2" fmla="*/ 0 w 12192002"/>
              <a:gd name="connsiteY2" fmla="*/ 3050953 h 3533386"/>
              <a:gd name="connsiteX3" fmla="*/ 0 w 12192002"/>
              <a:gd name="connsiteY3" fmla="*/ 2359547 h 3533386"/>
              <a:gd name="connsiteX4" fmla="*/ 0 w 12192002"/>
              <a:gd name="connsiteY4" fmla="*/ 1877114 h 3533386"/>
              <a:gd name="connsiteX5" fmla="*/ 0 w 12192002"/>
              <a:gd name="connsiteY5" fmla="*/ 1656272 h 3533386"/>
              <a:gd name="connsiteX6" fmla="*/ 0 w 12192002"/>
              <a:gd name="connsiteY6" fmla="*/ 1173839 h 3533386"/>
              <a:gd name="connsiteX7" fmla="*/ 0 w 12192002"/>
              <a:gd name="connsiteY7" fmla="*/ 482433 h 3533386"/>
              <a:gd name="connsiteX8" fmla="*/ 0 w 12192002"/>
              <a:gd name="connsiteY8" fmla="*/ 0 h 3533386"/>
              <a:gd name="connsiteX9" fmla="*/ 3047259 w 12192002"/>
              <a:gd name="connsiteY9" fmla="*/ 0 h 3533386"/>
              <a:gd name="connsiteX10" fmla="*/ 5974300 w 12192002"/>
              <a:gd name="connsiteY10" fmla="*/ 1050779 h 3533386"/>
              <a:gd name="connsiteX11" fmla="*/ 6093610 w 12192002"/>
              <a:gd name="connsiteY11" fmla="*/ 1159217 h 3533386"/>
              <a:gd name="connsiteX12" fmla="*/ 6212922 w 12192002"/>
              <a:gd name="connsiteY12" fmla="*/ 1050779 h 3533386"/>
              <a:gd name="connsiteX13" fmla="*/ 9139961 w 12192002"/>
              <a:gd name="connsiteY13" fmla="*/ 0 h 3533386"/>
              <a:gd name="connsiteX14" fmla="*/ 12192002 w 12192002"/>
              <a:gd name="connsiteY14" fmla="*/ 0 h 3533386"/>
              <a:gd name="connsiteX15" fmla="*/ 12192002 w 12192002"/>
              <a:gd name="connsiteY15" fmla="*/ 482433 h 3533386"/>
              <a:gd name="connsiteX16" fmla="*/ 12192002 w 12192002"/>
              <a:gd name="connsiteY16" fmla="*/ 1173839 h 3533386"/>
              <a:gd name="connsiteX17" fmla="*/ 12192002 w 12192002"/>
              <a:gd name="connsiteY17" fmla="*/ 1656272 h 3533386"/>
              <a:gd name="connsiteX18" fmla="*/ 12192002 w 12192002"/>
              <a:gd name="connsiteY18" fmla="*/ 1877114 h 3533386"/>
              <a:gd name="connsiteX19" fmla="*/ 12192002 w 12192002"/>
              <a:gd name="connsiteY19" fmla="*/ 2359547 h 3533386"/>
              <a:gd name="connsiteX20" fmla="*/ 12192002 w 12192002"/>
              <a:gd name="connsiteY20" fmla="*/ 3050953 h 3533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2" h="3533386">
                <a:moveTo>
                  <a:pt x="12192002" y="3533386"/>
                </a:moveTo>
                <a:lnTo>
                  <a:pt x="0" y="3533386"/>
                </a:lnTo>
                <a:lnTo>
                  <a:pt x="0" y="3050953"/>
                </a:lnTo>
                <a:lnTo>
                  <a:pt x="0" y="2359547"/>
                </a:lnTo>
                <a:lnTo>
                  <a:pt x="0" y="1877114"/>
                </a:lnTo>
                <a:lnTo>
                  <a:pt x="0" y="1656272"/>
                </a:lnTo>
                <a:lnTo>
                  <a:pt x="0" y="1173839"/>
                </a:lnTo>
                <a:lnTo>
                  <a:pt x="0" y="482433"/>
                </a:lnTo>
                <a:lnTo>
                  <a:pt x="0" y="0"/>
                </a:lnTo>
                <a:lnTo>
                  <a:pt x="3047259" y="0"/>
                </a:lnTo>
                <a:cubicBezTo>
                  <a:pt x="4159117" y="0"/>
                  <a:pt x="5178874" y="394334"/>
                  <a:pt x="5974300" y="1050779"/>
                </a:cubicBezTo>
                <a:lnTo>
                  <a:pt x="6093610" y="1159217"/>
                </a:lnTo>
                <a:lnTo>
                  <a:pt x="6212922" y="1050779"/>
                </a:lnTo>
                <a:cubicBezTo>
                  <a:pt x="7008348" y="394334"/>
                  <a:pt x="8028104" y="0"/>
                  <a:pt x="9139961" y="0"/>
                </a:cubicBezTo>
                <a:lnTo>
                  <a:pt x="12192002" y="0"/>
                </a:lnTo>
                <a:lnTo>
                  <a:pt x="12192002" y="482433"/>
                </a:lnTo>
                <a:lnTo>
                  <a:pt x="12192002" y="1173839"/>
                </a:lnTo>
                <a:lnTo>
                  <a:pt x="12192002" y="1656272"/>
                </a:lnTo>
                <a:lnTo>
                  <a:pt x="12192002" y="1877114"/>
                </a:lnTo>
                <a:lnTo>
                  <a:pt x="12192002" y="2359547"/>
                </a:lnTo>
                <a:lnTo>
                  <a:pt x="12192002" y="3050953"/>
                </a:lnTo>
                <a:close/>
              </a:path>
            </a:pathLst>
          </a:custGeom>
          <a:blipFill dpi="0" rotWithShape="0">
            <a:blip r:embed="rId4">
              <a:grayscl/>
            </a:blip>
            <a:srcRect/>
            <a:tile tx="0" ty="-18796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3DD27108-765C-54BF-A376-237A2C8AEA04}"/>
              </a:ext>
            </a:extLst>
          </p:cNvPr>
          <p:cNvSpPr/>
          <p:nvPr/>
        </p:nvSpPr>
        <p:spPr>
          <a:xfrm rot="10800000">
            <a:off x="-174173" y="1912809"/>
            <a:ext cx="12540344" cy="1930746"/>
          </a:xfrm>
          <a:custGeom>
            <a:avLst/>
            <a:gdLst>
              <a:gd name="connsiteX0" fmla="*/ 0 w 6858000"/>
              <a:gd name="connsiteY0" fmla="*/ 1055876 h 1055876"/>
              <a:gd name="connsiteX1" fmla="*/ 0 w 6858000"/>
              <a:gd name="connsiteY1" fmla="*/ 0 h 1055876"/>
              <a:gd name="connsiteX2" fmla="*/ 1714083 w 6858000"/>
              <a:gd name="connsiteY2" fmla="*/ 0 h 1055876"/>
              <a:gd name="connsiteX3" fmla="*/ 3360543 w 6858000"/>
              <a:gd name="connsiteY3" fmla="*/ 591063 h 1055876"/>
              <a:gd name="connsiteX4" fmla="*/ 3427655 w 6858000"/>
              <a:gd name="connsiteY4" fmla="*/ 652059 h 1055876"/>
              <a:gd name="connsiteX5" fmla="*/ 3494768 w 6858000"/>
              <a:gd name="connsiteY5" fmla="*/ 591063 h 1055876"/>
              <a:gd name="connsiteX6" fmla="*/ 5141227 w 6858000"/>
              <a:gd name="connsiteY6" fmla="*/ 0 h 1055876"/>
              <a:gd name="connsiteX7" fmla="*/ 6858000 w 6858000"/>
              <a:gd name="connsiteY7" fmla="*/ 0 h 1055876"/>
              <a:gd name="connsiteX8" fmla="*/ 6858000 w 6858000"/>
              <a:gd name="connsiteY8" fmla="*/ 1055876 h 1055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8000" h="1055876">
                <a:moveTo>
                  <a:pt x="0" y="1055876"/>
                </a:moveTo>
                <a:lnTo>
                  <a:pt x="0" y="0"/>
                </a:lnTo>
                <a:lnTo>
                  <a:pt x="1714083" y="0"/>
                </a:lnTo>
                <a:cubicBezTo>
                  <a:pt x="2339503" y="0"/>
                  <a:pt x="2913116" y="221813"/>
                  <a:pt x="3360543" y="591063"/>
                </a:cubicBezTo>
                <a:lnTo>
                  <a:pt x="3427655" y="652059"/>
                </a:lnTo>
                <a:lnTo>
                  <a:pt x="3494768" y="591063"/>
                </a:lnTo>
                <a:cubicBezTo>
                  <a:pt x="3942195" y="221813"/>
                  <a:pt x="4515808" y="0"/>
                  <a:pt x="5141227" y="0"/>
                </a:cubicBezTo>
                <a:lnTo>
                  <a:pt x="6858000" y="0"/>
                </a:lnTo>
                <a:lnTo>
                  <a:pt x="6858000" y="1055876"/>
                </a:lnTo>
                <a:close/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F5F26C86-1A13-F1E9-0B7F-AD3A73A8C0A4}"/>
              </a:ext>
            </a:extLst>
          </p:cNvPr>
          <p:cNvSpPr/>
          <p:nvPr/>
        </p:nvSpPr>
        <p:spPr>
          <a:xfrm rot="10800000">
            <a:off x="-2" y="0"/>
            <a:ext cx="12192002" cy="3533386"/>
          </a:xfrm>
          <a:custGeom>
            <a:avLst/>
            <a:gdLst>
              <a:gd name="connsiteX0" fmla="*/ 12192002 w 12192002"/>
              <a:gd name="connsiteY0" fmla="*/ 3533386 h 3533386"/>
              <a:gd name="connsiteX1" fmla="*/ 0 w 12192002"/>
              <a:gd name="connsiteY1" fmla="*/ 3533386 h 3533386"/>
              <a:gd name="connsiteX2" fmla="*/ 0 w 12192002"/>
              <a:gd name="connsiteY2" fmla="*/ 3050953 h 3533386"/>
              <a:gd name="connsiteX3" fmla="*/ 0 w 12192002"/>
              <a:gd name="connsiteY3" fmla="*/ 2359547 h 3533386"/>
              <a:gd name="connsiteX4" fmla="*/ 0 w 12192002"/>
              <a:gd name="connsiteY4" fmla="*/ 1877114 h 3533386"/>
              <a:gd name="connsiteX5" fmla="*/ 0 w 12192002"/>
              <a:gd name="connsiteY5" fmla="*/ 1656272 h 3533386"/>
              <a:gd name="connsiteX6" fmla="*/ 0 w 12192002"/>
              <a:gd name="connsiteY6" fmla="*/ 1173839 h 3533386"/>
              <a:gd name="connsiteX7" fmla="*/ 0 w 12192002"/>
              <a:gd name="connsiteY7" fmla="*/ 482433 h 3533386"/>
              <a:gd name="connsiteX8" fmla="*/ 0 w 12192002"/>
              <a:gd name="connsiteY8" fmla="*/ 0 h 3533386"/>
              <a:gd name="connsiteX9" fmla="*/ 3047259 w 12192002"/>
              <a:gd name="connsiteY9" fmla="*/ 0 h 3533386"/>
              <a:gd name="connsiteX10" fmla="*/ 5974300 w 12192002"/>
              <a:gd name="connsiteY10" fmla="*/ 1050779 h 3533386"/>
              <a:gd name="connsiteX11" fmla="*/ 6093610 w 12192002"/>
              <a:gd name="connsiteY11" fmla="*/ 1159217 h 3533386"/>
              <a:gd name="connsiteX12" fmla="*/ 6212922 w 12192002"/>
              <a:gd name="connsiteY12" fmla="*/ 1050779 h 3533386"/>
              <a:gd name="connsiteX13" fmla="*/ 9139961 w 12192002"/>
              <a:gd name="connsiteY13" fmla="*/ 0 h 3533386"/>
              <a:gd name="connsiteX14" fmla="*/ 12192002 w 12192002"/>
              <a:gd name="connsiteY14" fmla="*/ 0 h 3533386"/>
              <a:gd name="connsiteX15" fmla="*/ 12192002 w 12192002"/>
              <a:gd name="connsiteY15" fmla="*/ 482433 h 3533386"/>
              <a:gd name="connsiteX16" fmla="*/ 12192002 w 12192002"/>
              <a:gd name="connsiteY16" fmla="*/ 1173839 h 3533386"/>
              <a:gd name="connsiteX17" fmla="*/ 12192002 w 12192002"/>
              <a:gd name="connsiteY17" fmla="*/ 1656272 h 3533386"/>
              <a:gd name="connsiteX18" fmla="*/ 12192002 w 12192002"/>
              <a:gd name="connsiteY18" fmla="*/ 1877114 h 3533386"/>
              <a:gd name="connsiteX19" fmla="*/ 12192002 w 12192002"/>
              <a:gd name="connsiteY19" fmla="*/ 2359547 h 3533386"/>
              <a:gd name="connsiteX20" fmla="*/ 12192002 w 12192002"/>
              <a:gd name="connsiteY20" fmla="*/ 3050953 h 3533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2" h="3533386">
                <a:moveTo>
                  <a:pt x="12192002" y="3533386"/>
                </a:moveTo>
                <a:lnTo>
                  <a:pt x="0" y="3533386"/>
                </a:lnTo>
                <a:lnTo>
                  <a:pt x="0" y="3050953"/>
                </a:lnTo>
                <a:lnTo>
                  <a:pt x="0" y="2359547"/>
                </a:lnTo>
                <a:lnTo>
                  <a:pt x="0" y="1877114"/>
                </a:lnTo>
                <a:lnTo>
                  <a:pt x="0" y="1656272"/>
                </a:lnTo>
                <a:lnTo>
                  <a:pt x="0" y="1173839"/>
                </a:lnTo>
                <a:lnTo>
                  <a:pt x="0" y="482433"/>
                </a:lnTo>
                <a:lnTo>
                  <a:pt x="0" y="0"/>
                </a:lnTo>
                <a:lnTo>
                  <a:pt x="3047259" y="0"/>
                </a:lnTo>
                <a:cubicBezTo>
                  <a:pt x="4159117" y="0"/>
                  <a:pt x="5178874" y="394334"/>
                  <a:pt x="5974300" y="1050779"/>
                </a:cubicBezTo>
                <a:lnTo>
                  <a:pt x="6093610" y="1159217"/>
                </a:lnTo>
                <a:lnTo>
                  <a:pt x="6212922" y="1050779"/>
                </a:lnTo>
                <a:cubicBezTo>
                  <a:pt x="7008348" y="394334"/>
                  <a:pt x="8028104" y="0"/>
                  <a:pt x="9139961" y="0"/>
                </a:cubicBezTo>
                <a:lnTo>
                  <a:pt x="12192002" y="0"/>
                </a:lnTo>
                <a:lnTo>
                  <a:pt x="12192002" y="482433"/>
                </a:lnTo>
                <a:lnTo>
                  <a:pt x="12192002" y="1173839"/>
                </a:lnTo>
                <a:lnTo>
                  <a:pt x="12192002" y="1656272"/>
                </a:lnTo>
                <a:lnTo>
                  <a:pt x="12192002" y="1877114"/>
                </a:lnTo>
                <a:lnTo>
                  <a:pt x="12192002" y="2359547"/>
                </a:lnTo>
                <a:lnTo>
                  <a:pt x="12192002" y="3050953"/>
                </a:lnTo>
                <a:close/>
              </a:path>
            </a:pathLst>
          </a:custGeom>
          <a:solidFill>
            <a:srgbClr val="83A1AB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E1683948-4571-FF69-EEA0-D96B95810C0B}"/>
              </a:ext>
            </a:extLst>
          </p:cNvPr>
          <p:cNvSpPr txBox="1"/>
          <p:nvPr/>
        </p:nvSpPr>
        <p:spPr>
          <a:xfrm>
            <a:off x="5317582" y="918346"/>
            <a:ext cx="155683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88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8487225-DDFF-37D4-1A68-505CF51A6A19}"/>
              </a:ext>
            </a:extLst>
          </p:cNvPr>
          <p:cNvSpPr txBox="1"/>
          <p:nvPr/>
        </p:nvSpPr>
        <p:spPr>
          <a:xfrm>
            <a:off x="5182928" y="358984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课题目的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46104B4-2CFA-16F9-E269-02B4C88E9E9B}"/>
              </a:ext>
            </a:extLst>
          </p:cNvPr>
          <p:cNvSpPr txBox="1"/>
          <p:nvPr/>
        </p:nvSpPr>
        <p:spPr>
          <a:xfrm>
            <a:off x="2355848" y="4227736"/>
            <a:ext cx="7480300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  <a:r>
              <a:rPr lang="en-US" altLang="zh-CN" sz="1100" b="1" dirty="0">
                <a:solidFill>
                  <a:schemeClr val="bg1">
                    <a:lumMod val="50000"/>
                  </a:schemeClr>
                </a:solidFill>
              </a:rPr>
              <a:t>51PPT</a:t>
            </a:r>
            <a:r>
              <a:rPr lang="zh-CN" altLang="en-US" sz="1100" b="1" dirty="0">
                <a:solidFill>
                  <a:schemeClr val="bg1">
                    <a:lumMod val="50000"/>
                  </a:schemeClr>
                </a:solidFill>
              </a:rPr>
              <a:t>模板 网，幻灯片演示模 板及素材免费下载！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100" b="1" dirty="0">
                <a:solidFill>
                  <a:schemeClr val="bg1">
                    <a:lumMod val="50000"/>
                  </a:schemeClr>
                </a:solidFill>
              </a:rPr>
              <a:t>51PPT</a:t>
            </a:r>
            <a:r>
              <a:rPr lang="zh-CN" altLang="en-US" sz="1100" b="1" dirty="0">
                <a:solidFill>
                  <a:schemeClr val="bg1">
                    <a:lumMod val="50000"/>
                  </a:schemeClr>
                </a:solidFill>
              </a:rPr>
              <a:t>模板网 唯一 访问网址：</a:t>
            </a:r>
            <a:r>
              <a:rPr lang="en-US" altLang="zh-CN" sz="1100" b="1" dirty="0">
                <a:solidFill>
                  <a:schemeClr val="bg1">
                    <a:lumMod val="50000"/>
                  </a:schemeClr>
                </a:solidFill>
              </a:rPr>
              <a:t>www.51pp tmoban.com</a:t>
            </a:r>
            <a:endParaRPr lang="zh-CN" altLang="en-US" sz="11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94073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任意多边形: 形状 58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2E0F1C88-BB03-07E4-3537-69B1AF04A533}"/>
              </a:ext>
            </a:extLst>
          </p:cNvPr>
          <p:cNvSpPr/>
          <p:nvPr/>
        </p:nvSpPr>
        <p:spPr>
          <a:xfrm>
            <a:off x="1857375" y="1285875"/>
            <a:ext cx="3905250" cy="3990975"/>
          </a:xfrm>
          <a:custGeom>
            <a:avLst/>
            <a:gdLst>
              <a:gd name="connsiteX0" fmla="*/ 0 w 3905250"/>
              <a:gd name="connsiteY0" fmla="*/ 19050 h 3990975"/>
              <a:gd name="connsiteX1" fmla="*/ 266700 w 3905250"/>
              <a:gd name="connsiteY1" fmla="*/ 3990975 h 3990975"/>
              <a:gd name="connsiteX2" fmla="*/ 3905250 w 3905250"/>
              <a:gd name="connsiteY2" fmla="*/ 3990975 h 3990975"/>
              <a:gd name="connsiteX3" fmla="*/ 3619500 w 3905250"/>
              <a:gd name="connsiteY3" fmla="*/ 0 h 3990975"/>
              <a:gd name="connsiteX4" fmla="*/ 0 w 3905250"/>
              <a:gd name="connsiteY4" fmla="*/ 19050 h 3990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05250" h="3990975">
                <a:moveTo>
                  <a:pt x="0" y="19050"/>
                </a:moveTo>
                <a:lnTo>
                  <a:pt x="266700" y="3990975"/>
                </a:lnTo>
                <a:lnTo>
                  <a:pt x="3905250" y="3990975"/>
                </a:lnTo>
                <a:lnTo>
                  <a:pt x="3619500" y="0"/>
                </a:lnTo>
                <a:lnTo>
                  <a:pt x="0" y="19050"/>
                </a:lnTo>
                <a:close/>
              </a:path>
            </a:pathLst>
          </a:cu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0B8B057C-66FF-A0B5-4CA5-4DD80A7ABEEC}"/>
              </a:ext>
            </a:extLst>
          </p:cNvPr>
          <p:cNvSpPr/>
          <p:nvPr/>
        </p:nvSpPr>
        <p:spPr>
          <a:xfrm>
            <a:off x="686002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rgbClr val="83A1AB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939684C-01F9-4289-20D0-D1D5F346F889}"/>
              </a:ext>
            </a:extLst>
          </p:cNvPr>
          <p:cNvSpPr/>
          <p:nvPr/>
        </p:nvSpPr>
        <p:spPr>
          <a:xfrm>
            <a:off x="0" y="-2682"/>
            <a:ext cx="794984" cy="452051"/>
          </a:xfrm>
          <a:custGeom>
            <a:avLst/>
            <a:gdLst>
              <a:gd name="connsiteX0" fmla="*/ 0 w 1136650"/>
              <a:gd name="connsiteY0" fmla="*/ 0 h 646331"/>
              <a:gd name="connsiteX1" fmla="*/ 1015546 w 1136650"/>
              <a:gd name="connsiteY1" fmla="*/ 0 h 646331"/>
              <a:gd name="connsiteX2" fmla="*/ 1136650 w 1136650"/>
              <a:gd name="connsiteY2" fmla="*/ 282577 h 646331"/>
              <a:gd name="connsiteX3" fmla="*/ 946865 w 1136650"/>
              <a:gd name="connsiteY3" fmla="*/ 646331 h 646331"/>
              <a:gd name="connsiteX4" fmla="*/ 0 w 1136650"/>
              <a:gd name="connsiteY4" fmla="*/ 646331 h 646331"/>
              <a:gd name="connsiteX5" fmla="*/ 0 w 1136650"/>
              <a:gd name="connsiteY5" fmla="*/ 0 h 646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6650" h="646331">
                <a:moveTo>
                  <a:pt x="0" y="0"/>
                </a:moveTo>
                <a:lnTo>
                  <a:pt x="1015546" y="0"/>
                </a:lnTo>
                <a:lnTo>
                  <a:pt x="1136650" y="282577"/>
                </a:lnTo>
                <a:lnTo>
                  <a:pt x="946865" y="646331"/>
                </a:lnTo>
                <a:lnTo>
                  <a:pt x="0" y="646331"/>
                </a:lnTo>
                <a:lnTo>
                  <a:pt x="0" y="0"/>
                </a:lnTo>
                <a:close/>
              </a:path>
            </a:pathLst>
          </a:custGeom>
          <a:solidFill>
            <a:srgbClr val="83A1AB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C690561-99E0-9111-1B95-E35695062244}"/>
              </a:ext>
            </a:extLst>
          </p:cNvPr>
          <p:cNvSpPr txBox="1"/>
          <p:nvPr/>
        </p:nvSpPr>
        <p:spPr>
          <a:xfrm>
            <a:off x="1191726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课题目的</a:t>
            </a: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5F5C27E3-FF40-0F42-7509-A2D0DC6F8FDE}"/>
              </a:ext>
            </a:extLst>
          </p:cNvPr>
          <p:cNvSpPr/>
          <p:nvPr/>
        </p:nvSpPr>
        <p:spPr>
          <a:xfrm>
            <a:off x="2723458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ADF1C647-A0F2-E3B2-CC26-85077D7DFCDB}"/>
              </a:ext>
            </a:extLst>
          </p:cNvPr>
          <p:cNvSpPr/>
          <p:nvPr/>
        </p:nvSpPr>
        <p:spPr>
          <a:xfrm>
            <a:off x="4760914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D86F9D16-5E56-602F-E19C-294E24F3E6F3}"/>
              </a:ext>
            </a:extLst>
          </p:cNvPr>
          <p:cNvSpPr/>
          <p:nvPr/>
        </p:nvSpPr>
        <p:spPr>
          <a:xfrm>
            <a:off x="6798370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paper-and-pen-tools_38295">
            <a:extLst>
              <a:ext uri="{FF2B5EF4-FFF2-40B4-BE49-F238E27FC236}">
                <a16:creationId xmlns:a16="http://schemas.microsoft.com/office/drawing/2014/main" id="{1B256B84-29CA-3A54-85D2-CA2257CB7BAB}"/>
              </a:ext>
            </a:extLst>
          </p:cNvPr>
          <p:cNvSpPr/>
          <p:nvPr/>
        </p:nvSpPr>
        <p:spPr>
          <a:xfrm>
            <a:off x="240276" y="91177"/>
            <a:ext cx="274074" cy="270258"/>
          </a:xfrm>
          <a:custGeom>
            <a:avLst/>
            <a:gdLst>
              <a:gd name="T0" fmla="*/ 216 w 472"/>
              <a:gd name="T1" fmla="*/ 329 h 466"/>
              <a:gd name="T2" fmla="*/ 130 w 472"/>
              <a:gd name="T3" fmla="*/ 362 h 466"/>
              <a:gd name="T4" fmla="*/ 164 w 472"/>
              <a:gd name="T5" fmla="*/ 276 h 466"/>
              <a:gd name="T6" fmla="*/ 216 w 472"/>
              <a:gd name="T7" fmla="*/ 329 h 466"/>
              <a:gd name="T8" fmla="*/ 472 w 472"/>
              <a:gd name="T9" fmla="*/ 77 h 466"/>
              <a:gd name="T10" fmla="*/ 449 w 472"/>
              <a:gd name="T11" fmla="*/ 54 h 466"/>
              <a:gd name="T12" fmla="*/ 203 w 472"/>
              <a:gd name="T13" fmla="*/ 298 h 466"/>
              <a:gd name="T14" fmla="*/ 225 w 472"/>
              <a:gd name="T15" fmla="*/ 321 h 466"/>
              <a:gd name="T16" fmla="*/ 358 w 472"/>
              <a:gd name="T17" fmla="*/ 190 h 466"/>
              <a:gd name="T18" fmla="*/ 358 w 472"/>
              <a:gd name="T19" fmla="*/ 426 h 466"/>
              <a:gd name="T20" fmla="*/ 40 w 472"/>
              <a:gd name="T21" fmla="*/ 426 h 466"/>
              <a:gd name="T22" fmla="*/ 40 w 472"/>
              <a:gd name="T23" fmla="*/ 40 h 466"/>
              <a:gd name="T24" fmla="*/ 358 w 472"/>
              <a:gd name="T25" fmla="*/ 40 h 466"/>
              <a:gd name="T26" fmla="*/ 358 w 472"/>
              <a:gd name="T27" fmla="*/ 83 h 466"/>
              <a:gd name="T28" fmla="*/ 358 w 472"/>
              <a:gd name="T29" fmla="*/ 83 h 466"/>
              <a:gd name="T30" fmla="*/ 172 w 472"/>
              <a:gd name="T31" fmla="*/ 267 h 466"/>
              <a:gd name="T32" fmla="*/ 195 w 472"/>
              <a:gd name="T33" fmla="*/ 290 h 466"/>
              <a:gd name="T34" fmla="*/ 442 w 472"/>
              <a:gd name="T35" fmla="*/ 46 h 466"/>
              <a:gd name="T36" fmla="*/ 419 w 472"/>
              <a:gd name="T37" fmla="*/ 23 h 466"/>
              <a:gd name="T38" fmla="*/ 398 w 472"/>
              <a:gd name="T39" fmla="*/ 44 h 466"/>
              <a:gd name="T40" fmla="*/ 398 w 472"/>
              <a:gd name="T41" fmla="*/ 20 h 466"/>
              <a:gd name="T42" fmla="*/ 378 w 472"/>
              <a:gd name="T43" fmla="*/ 0 h 466"/>
              <a:gd name="T44" fmla="*/ 20 w 472"/>
              <a:gd name="T45" fmla="*/ 0 h 466"/>
              <a:gd name="T46" fmla="*/ 0 w 472"/>
              <a:gd name="T47" fmla="*/ 20 h 466"/>
              <a:gd name="T48" fmla="*/ 0 w 472"/>
              <a:gd name="T49" fmla="*/ 446 h 466"/>
              <a:gd name="T50" fmla="*/ 20 w 472"/>
              <a:gd name="T51" fmla="*/ 466 h 466"/>
              <a:gd name="T52" fmla="*/ 378 w 472"/>
              <a:gd name="T53" fmla="*/ 466 h 466"/>
              <a:gd name="T54" fmla="*/ 398 w 472"/>
              <a:gd name="T55" fmla="*/ 446 h 466"/>
              <a:gd name="T56" fmla="*/ 398 w 472"/>
              <a:gd name="T57" fmla="*/ 155 h 466"/>
              <a:gd name="T58" fmla="*/ 393 w 472"/>
              <a:gd name="T59" fmla="*/ 155 h 466"/>
              <a:gd name="T60" fmla="*/ 472 w 472"/>
              <a:gd name="T61" fmla="*/ 77 h 466"/>
              <a:gd name="T62" fmla="*/ 96 w 472"/>
              <a:gd name="T63" fmla="*/ 111 h 466"/>
              <a:gd name="T64" fmla="*/ 289 w 472"/>
              <a:gd name="T65" fmla="*/ 111 h 466"/>
              <a:gd name="T66" fmla="*/ 302 w 472"/>
              <a:gd name="T67" fmla="*/ 97 h 466"/>
              <a:gd name="T68" fmla="*/ 289 w 472"/>
              <a:gd name="T69" fmla="*/ 84 h 466"/>
              <a:gd name="T70" fmla="*/ 96 w 472"/>
              <a:gd name="T71" fmla="*/ 84 h 466"/>
              <a:gd name="T72" fmla="*/ 82 w 472"/>
              <a:gd name="T73" fmla="*/ 97 h 466"/>
              <a:gd name="T74" fmla="*/ 96 w 472"/>
              <a:gd name="T75" fmla="*/ 111 h 466"/>
              <a:gd name="T76" fmla="*/ 96 w 472"/>
              <a:gd name="T77" fmla="*/ 186 h 466"/>
              <a:gd name="T78" fmla="*/ 209 w 472"/>
              <a:gd name="T79" fmla="*/ 186 h 466"/>
              <a:gd name="T80" fmla="*/ 222 w 472"/>
              <a:gd name="T81" fmla="*/ 173 h 466"/>
              <a:gd name="T82" fmla="*/ 209 w 472"/>
              <a:gd name="T83" fmla="*/ 160 h 466"/>
              <a:gd name="T84" fmla="*/ 96 w 472"/>
              <a:gd name="T85" fmla="*/ 160 h 466"/>
              <a:gd name="T86" fmla="*/ 82 w 472"/>
              <a:gd name="T87" fmla="*/ 173 h 466"/>
              <a:gd name="T88" fmla="*/ 96 w 472"/>
              <a:gd name="T89" fmla="*/ 186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72" h="466">
                <a:moveTo>
                  <a:pt x="216" y="329"/>
                </a:moveTo>
                <a:lnTo>
                  <a:pt x="130" y="362"/>
                </a:lnTo>
                <a:lnTo>
                  <a:pt x="164" y="276"/>
                </a:lnTo>
                <a:lnTo>
                  <a:pt x="216" y="329"/>
                </a:lnTo>
                <a:close/>
                <a:moveTo>
                  <a:pt x="472" y="77"/>
                </a:moveTo>
                <a:lnTo>
                  <a:pt x="449" y="54"/>
                </a:lnTo>
                <a:lnTo>
                  <a:pt x="203" y="298"/>
                </a:lnTo>
                <a:lnTo>
                  <a:pt x="225" y="321"/>
                </a:lnTo>
                <a:lnTo>
                  <a:pt x="358" y="190"/>
                </a:lnTo>
                <a:lnTo>
                  <a:pt x="358" y="426"/>
                </a:lnTo>
                <a:lnTo>
                  <a:pt x="40" y="426"/>
                </a:lnTo>
                <a:lnTo>
                  <a:pt x="40" y="40"/>
                </a:lnTo>
                <a:lnTo>
                  <a:pt x="358" y="40"/>
                </a:lnTo>
                <a:lnTo>
                  <a:pt x="358" y="83"/>
                </a:lnTo>
                <a:lnTo>
                  <a:pt x="358" y="83"/>
                </a:lnTo>
                <a:lnTo>
                  <a:pt x="172" y="267"/>
                </a:lnTo>
                <a:lnTo>
                  <a:pt x="195" y="290"/>
                </a:lnTo>
                <a:lnTo>
                  <a:pt x="442" y="46"/>
                </a:lnTo>
                <a:lnTo>
                  <a:pt x="419" y="23"/>
                </a:lnTo>
                <a:lnTo>
                  <a:pt x="398" y="44"/>
                </a:lnTo>
                <a:lnTo>
                  <a:pt x="398" y="20"/>
                </a:lnTo>
                <a:cubicBezTo>
                  <a:pt x="398" y="9"/>
                  <a:pt x="389" y="0"/>
                  <a:pt x="378" y="0"/>
                </a:cubicBez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446"/>
                </a:lnTo>
                <a:cubicBezTo>
                  <a:pt x="0" y="457"/>
                  <a:pt x="9" y="466"/>
                  <a:pt x="20" y="466"/>
                </a:cubicBezTo>
                <a:lnTo>
                  <a:pt x="378" y="466"/>
                </a:lnTo>
                <a:cubicBezTo>
                  <a:pt x="389" y="466"/>
                  <a:pt x="398" y="457"/>
                  <a:pt x="398" y="446"/>
                </a:cubicBezTo>
                <a:lnTo>
                  <a:pt x="398" y="155"/>
                </a:lnTo>
                <a:lnTo>
                  <a:pt x="393" y="155"/>
                </a:lnTo>
                <a:lnTo>
                  <a:pt x="472" y="77"/>
                </a:lnTo>
                <a:close/>
                <a:moveTo>
                  <a:pt x="96" y="111"/>
                </a:moveTo>
                <a:lnTo>
                  <a:pt x="289" y="111"/>
                </a:lnTo>
                <a:cubicBezTo>
                  <a:pt x="296" y="111"/>
                  <a:pt x="302" y="105"/>
                  <a:pt x="302" y="97"/>
                </a:cubicBezTo>
                <a:cubicBezTo>
                  <a:pt x="302" y="90"/>
                  <a:pt x="296" y="84"/>
                  <a:pt x="289" y="84"/>
                </a:cubicBezTo>
                <a:lnTo>
                  <a:pt x="96" y="84"/>
                </a:lnTo>
                <a:cubicBezTo>
                  <a:pt x="88" y="84"/>
                  <a:pt x="82" y="90"/>
                  <a:pt x="82" y="97"/>
                </a:cubicBezTo>
                <a:cubicBezTo>
                  <a:pt x="82" y="105"/>
                  <a:pt x="88" y="111"/>
                  <a:pt x="96" y="111"/>
                </a:cubicBezTo>
                <a:close/>
                <a:moveTo>
                  <a:pt x="96" y="186"/>
                </a:moveTo>
                <a:lnTo>
                  <a:pt x="209" y="186"/>
                </a:lnTo>
                <a:cubicBezTo>
                  <a:pt x="216" y="186"/>
                  <a:pt x="222" y="180"/>
                  <a:pt x="222" y="173"/>
                </a:cubicBezTo>
                <a:cubicBezTo>
                  <a:pt x="222" y="166"/>
                  <a:pt x="216" y="160"/>
                  <a:pt x="209" y="160"/>
                </a:cubicBezTo>
                <a:lnTo>
                  <a:pt x="96" y="160"/>
                </a:lnTo>
                <a:cubicBezTo>
                  <a:pt x="88" y="160"/>
                  <a:pt x="82" y="166"/>
                  <a:pt x="82" y="173"/>
                </a:cubicBezTo>
                <a:cubicBezTo>
                  <a:pt x="82" y="180"/>
                  <a:pt x="88" y="186"/>
                  <a:pt x="96" y="1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7DA5FDD-F4FD-B9F6-9CD7-E495CCC5673C}"/>
              </a:ext>
            </a:extLst>
          </p:cNvPr>
          <p:cNvSpPr txBox="1"/>
          <p:nvPr/>
        </p:nvSpPr>
        <p:spPr>
          <a:xfrm>
            <a:off x="3264244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进展成果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85FC7510-369B-0B06-7D5C-C850AB76394B}"/>
              </a:ext>
            </a:extLst>
          </p:cNvPr>
          <p:cNvSpPr txBox="1"/>
          <p:nvPr/>
        </p:nvSpPr>
        <p:spPr>
          <a:xfrm>
            <a:off x="5328136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存在问题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2FB45E23-99CE-A6A7-3FDC-073014BE8D66}"/>
              </a:ext>
            </a:extLst>
          </p:cNvPr>
          <p:cNvSpPr txBox="1"/>
          <p:nvPr/>
        </p:nvSpPr>
        <p:spPr>
          <a:xfrm>
            <a:off x="7392028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设想结果</a:t>
            </a: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DD1FC490-7FE8-D080-B9CE-FF7E73C5AC0D}"/>
              </a:ext>
            </a:extLst>
          </p:cNvPr>
          <p:cNvGrpSpPr/>
          <p:nvPr/>
        </p:nvGrpSpPr>
        <p:grpSpPr>
          <a:xfrm>
            <a:off x="971285" y="1253247"/>
            <a:ext cx="4875787" cy="4636537"/>
            <a:chOff x="1077338" y="1615197"/>
            <a:chExt cx="3815001" cy="3627803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0F6308D1-741E-456F-47AA-279CF8B7E9BB}"/>
                </a:ext>
              </a:extLst>
            </p:cNvPr>
            <p:cNvSpPr/>
            <p:nvPr/>
          </p:nvSpPr>
          <p:spPr>
            <a:xfrm>
              <a:off x="4565156" y="4783043"/>
              <a:ext cx="324543" cy="458654"/>
            </a:xfrm>
            <a:custGeom>
              <a:avLst/>
              <a:gdLst>
                <a:gd name="connsiteX0" fmla="*/ 27381 w 324543"/>
                <a:gd name="connsiteY0" fmla="*/ 441279 h 458654"/>
                <a:gd name="connsiteX1" fmla="*/ 11775 w 324543"/>
                <a:gd name="connsiteY1" fmla="*/ 199233 h 458654"/>
                <a:gd name="connsiteX2" fmla="*/ -154 w 324543"/>
                <a:gd name="connsiteY2" fmla="*/ 21875 h 458654"/>
                <a:gd name="connsiteX3" fmla="*/ -189 w 324543"/>
                <a:gd name="connsiteY3" fmla="*/ 682 h 458654"/>
                <a:gd name="connsiteX4" fmla="*/ 149868 w 324543"/>
                <a:gd name="connsiteY4" fmla="*/ -324 h 458654"/>
                <a:gd name="connsiteX5" fmla="*/ 296644 w 324543"/>
                <a:gd name="connsiteY5" fmla="*/ 2693 h 458654"/>
                <a:gd name="connsiteX6" fmla="*/ 296644 w 324543"/>
                <a:gd name="connsiteY6" fmla="*/ 16964 h 458654"/>
                <a:gd name="connsiteX7" fmla="*/ 307828 w 324543"/>
                <a:gd name="connsiteY7" fmla="*/ 197037 h 458654"/>
                <a:gd name="connsiteX8" fmla="*/ 324302 w 324543"/>
                <a:gd name="connsiteY8" fmla="*/ 453906 h 458654"/>
                <a:gd name="connsiteX9" fmla="*/ 182691 w 324543"/>
                <a:gd name="connsiteY9" fmla="*/ 458330 h 458654"/>
                <a:gd name="connsiteX10" fmla="*/ 27412 w 324543"/>
                <a:gd name="connsiteY10" fmla="*/ 457473 h 458654"/>
                <a:gd name="connsiteX11" fmla="*/ 27377 w 324543"/>
                <a:gd name="connsiteY11" fmla="*/ 441286 h 458654"/>
                <a:gd name="connsiteX12" fmla="*/ 27370 w 324543"/>
                <a:gd name="connsiteY12" fmla="*/ 441286 h 458654"/>
                <a:gd name="connsiteX13" fmla="*/ 27376 w 324543"/>
                <a:gd name="connsiteY13" fmla="*/ 441286 h 458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543" h="458654">
                  <a:moveTo>
                    <a:pt x="27381" y="441279"/>
                  </a:moveTo>
                  <a:cubicBezTo>
                    <a:pt x="27358" y="432377"/>
                    <a:pt x="17714" y="280142"/>
                    <a:pt x="11775" y="199233"/>
                  </a:cubicBezTo>
                  <a:cubicBezTo>
                    <a:pt x="5835" y="118324"/>
                    <a:pt x="-136" y="33533"/>
                    <a:pt x="-154" y="21875"/>
                  </a:cubicBezTo>
                  <a:lnTo>
                    <a:pt x="-189" y="682"/>
                  </a:lnTo>
                  <a:lnTo>
                    <a:pt x="149868" y="-324"/>
                  </a:lnTo>
                  <a:lnTo>
                    <a:pt x="296644" y="2693"/>
                  </a:lnTo>
                  <a:lnTo>
                    <a:pt x="296644" y="16964"/>
                  </a:lnTo>
                  <a:cubicBezTo>
                    <a:pt x="296644" y="24813"/>
                    <a:pt x="301677" y="105842"/>
                    <a:pt x="307828" y="197037"/>
                  </a:cubicBezTo>
                  <a:cubicBezTo>
                    <a:pt x="313979" y="288231"/>
                    <a:pt x="325223" y="453213"/>
                    <a:pt x="324302" y="453906"/>
                  </a:cubicBezTo>
                  <a:cubicBezTo>
                    <a:pt x="323382" y="454599"/>
                    <a:pt x="259658" y="456589"/>
                    <a:pt x="182691" y="458330"/>
                  </a:cubicBezTo>
                  <a:lnTo>
                    <a:pt x="27412" y="457473"/>
                  </a:lnTo>
                  <a:lnTo>
                    <a:pt x="27377" y="441286"/>
                  </a:lnTo>
                  <a:lnTo>
                    <a:pt x="27370" y="441286"/>
                  </a:lnTo>
                  <a:lnTo>
                    <a:pt x="27376" y="441286"/>
                  </a:lnTo>
                  <a:close/>
                </a:path>
              </a:pathLst>
            </a:custGeom>
            <a:solidFill>
              <a:srgbClr val="83A1AB"/>
            </a:solidFill>
            <a:ln w="115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3F3FA8F2-15ED-8910-1CAA-244AEE9EBD50}"/>
                </a:ext>
              </a:extLst>
            </p:cNvPr>
            <p:cNvSpPr/>
            <p:nvPr/>
          </p:nvSpPr>
          <p:spPr>
            <a:xfrm>
              <a:off x="1953907" y="4786713"/>
              <a:ext cx="351083" cy="454477"/>
            </a:xfrm>
            <a:custGeom>
              <a:avLst/>
              <a:gdLst>
                <a:gd name="connsiteX0" fmla="*/ 24835 w 351083"/>
                <a:gd name="connsiteY0" fmla="*/ 433765 h 454477"/>
                <a:gd name="connsiteX1" fmla="*/ 12942 w 351083"/>
                <a:gd name="connsiteY1" fmla="*/ 238409 h 454477"/>
                <a:gd name="connsiteX2" fmla="*/ -154 w 351083"/>
                <a:gd name="connsiteY2" fmla="*/ 26234 h 454477"/>
                <a:gd name="connsiteX3" fmla="*/ -189 w 351083"/>
                <a:gd name="connsiteY3" fmla="*/ 879 h 454477"/>
                <a:gd name="connsiteX4" fmla="*/ 164547 w 351083"/>
                <a:gd name="connsiteY4" fmla="*/ -324 h 454477"/>
                <a:gd name="connsiteX5" fmla="*/ 325673 w 351083"/>
                <a:gd name="connsiteY5" fmla="*/ 3286 h 454477"/>
                <a:gd name="connsiteX6" fmla="*/ 325673 w 351083"/>
                <a:gd name="connsiteY6" fmla="*/ 20358 h 454477"/>
                <a:gd name="connsiteX7" fmla="*/ 337951 w 351083"/>
                <a:gd name="connsiteY7" fmla="*/ 235777 h 454477"/>
                <a:gd name="connsiteX8" fmla="*/ 350798 w 351083"/>
                <a:gd name="connsiteY8" fmla="*/ 448861 h 454477"/>
                <a:gd name="connsiteX9" fmla="*/ 195339 w 351083"/>
                <a:gd name="connsiteY9" fmla="*/ 454154 h 454477"/>
                <a:gd name="connsiteX10" fmla="*/ 24878 w 351083"/>
                <a:gd name="connsiteY10" fmla="*/ 453129 h 454477"/>
                <a:gd name="connsiteX11" fmla="*/ 24843 w 351083"/>
                <a:gd name="connsiteY11" fmla="*/ 433765 h 454477"/>
                <a:gd name="connsiteX12" fmla="*/ 24836 w 351083"/>
                <a:gd name="connsiteY12" fmla="*/ 433765 h 454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1083" h="454477">
                  <a:moveTo>
                    <a:pt x="24835" y="433765"/>
                  </a:moveTo>
                  <a:cubicBezTo>
                    <a:pt x="24812" y="423115"/>
                    <a:pt x="19462" y="335204"/>
                    <a:pt x="12942" y="238409"/>
                  </a:cubicBezTo>
                  <a:cubicBezTo>
                    <a:pt x="6422" y="141614"/>
                    <a:pt x="-133" y="40180"/>
                    <a:pt x="-154" y="26234"/>
                  </a:cubicBezTo>
                  <a:lnTo>
                    <a:pt x="-189" y="879"/>
                  </a:lnTo>
                  <a:lnTo>
                    <a:pt x="164547" y="-324"/>
                  </a:lnTo>
                  <a:lnTo>
                    <a:pt x="325673" y="3286"/>
                  </a:lnTo>
                  <a:lnTo>
                    <a:pt x="325673" y="20358"/>
                  </a:lnTo>
                  <a:cubicBezTo>
                    <a:pt x="325673" y="29748"/>
                    <a:pt x="331198" y="126687"/>
                    <a:pt x="337951" y="235777"/>
                  </a:cubicBezTo>
                  <a:cubicBezTo>
                    <a:pt x="344704" y="344868"/>
                    <a:pt x="351808" y="448033"/>
                    <a:pt x="350798" y="448861"/>
                  </a:cubicBezTo>
                  <a:cubicBezTo>
                    <a:pt x="349788" y="449688"/>
                    <a:pt x="279831" y="452071"/>
                    <a:pt x="195339" y="454154"/>
                  </a:cubicBezTo>
                  <a:lnTo>
                    <a:pt x="24878" y="453129"/>
                  </a:lnTo>
                  <a:lnTo>
                    <a:pt x="24843" y="433765"/>
                  </a:lnTo>
                  <a:lnTo>
                    <a:pt x="24836" y="433765"/>
                  </a:lnTo>
                  <a:close/>
                </a:path>
              </a:pathLst>
            </a:custGeom>
            <a:solidFill>
              <a:srgbClr val="83A1AB"/>
            </a:solidFill>
            <a:ln w="115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9E7B81A0-65BE-0D86-9050-D8D3725C1CF2}"/>
                </a:ext>
              </a:extLst>
            </p:cNvPr>
            <p:cNvSpPr/>
            <p:nvPr/>
          </p:nvSpPr>
          <p:spPr>
            <a:xfrm>
              <a:off x="1077338" y="1615197"/>
              <a:ext cx="3815001" cy="3627803"/>
            </a:xfrm>
            <a:custGeom>
              <a:avLst/>
              <a:gdLst>
                <a:gd name="connsiteX0" fmla="*/ -189 w 3815001"/>
                <a:gd name="connsiteY0" fmla="*/ 2728170 h 3627803"/>
                <a:gd name="connsiteX1" fmla="*/ 666645 w 3815001"/>
                <a:gd name="connsiteY1" fmla="*/ 14827 h 3627803"/>
                <a:gd name="connsiteX2" fmla="*/ 902395 w 3815001"/>
                <a:gd name="connsiteY2" fmla="*/ 3627265 h 3627803"/>
                <a:gd name="connsiteX3" fmla="*/ 1229175 w 3815001"/>
                <a:gd name="connsiteY3" fmla="*/ 3625955 h 3627803"/>
                <a:gd name="connsiteX4" fmla="*/ 1201379 w 3815001"/>
                <a:gd name="connsiteY4" fmla="*/ 3168829 h 3627803"/>
                <a:gd name="connsiteX5" fmla="*/ 3486548 w 3815001"/>
                <a:gd name="connsiteY5" fmla="*/ 3168829 h 3627803"/>
                <a:gd name="connsiteX6" fmla="*/ 3515831 w 3815001"/>
                <a:gd name="connsiteY6" fmla="*/ 3627480 h 3627803"/>
                <a:gd name="connsiteX7" fmla="*/ 3814813 w 3815001"/>
                <a:gd name="connsiteY7" fmla="*/ 3627480 h 3627803"/>
                <a:gd name="connsiteX8" fmla="*/ 3553310 w 3815001"/>
                <a:gd name="connsiteY8" fmla="*/ -324 h 3627803"/>
                <a:gd name="connsiteX9" fmla="*/ 663199 w 3815001"/>
                <a:gd name="connsiteY9" fmla="*/ 19609 h 3627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15001" h="3627803">
                  <a:moveTo>
                    <a:pt x="-189" y="2728170"/>
                  </a:moveTo>
                  <a:lnTo>
                    <a:pt x="666645" y="14827"/>
                  </a:lnTo>
                  <a:lnTo>
                    <a:pt x="902395" y="3627265"/>
                  </a:lnTo>
                  <a:lnTo>
                    <a:pt x="1229175" y="3625955"/>
                  </a:lnTo>
                  <a:lnTo>
                    <a:pt x="1201379" y="3168829"/>
                  </a:lnTo>
                  <a:lnTo>
                    <a:pt x="3486548" y="3168829"/>
                  </a:lnTo>
                  <a:lnTo>
                    <a:pt x="3515831" y="3627480"/>
                  </a:lnTo>
                  <a:lnTo>
                    <a:pt x="3814813" y="3627480"/>
                  </a:lnTo>
                  <a:lnTo>
                    <a:pt x="3553310" y="-324"/>
                  </a:lnTo>
                  <a:lnTo>
                    <a:pt x="663199" y="19609"/>
                  </a:lnTo>
                </a:path>
              </a:pathLst>
            </a:custGeom>
            <a:noFill/>
            <a:ln w="11539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BF89CD1-5C06-E539-396D-EBB5539078F5}"/>
                </a:ext>
              </a:extLst>
            </p:cNvPr>
            <p:cNvSpPr/>
            <p:nvPr/>
          </p:nvSpPr>
          <p:spPr>
            <a:xfrm>
              <a:off x="1082537" y="4120556"/>
              <a:ext cx="827560" cy="218961"/>
            </a:xfrm>
            <a:custGeom>
              <a:avLst/>
              <a:gdLst>
                <a:gd name="connsiteX0" fmla="*/ -189 w 827560"/>
                <a:gd name="connsiteY0" fmla="*/ 218305 h 218961"/>
                <a:gd name="connsiteX1" fmla="*/ 302375 w 827560"/>
                <a:gd name="connsiteY1" fmla="*/ 218638 h 218961"/>
                <a:gd name="connsiteX2" fmla="*/ 365798 w 827560"/>
                <a:gd name="connsiteY2" fmla="*/ 184 h 218961"/>
                <a:gd name="connsiteX3" fmla="*/ 827372 w 827560"/>
                <a:gd name="connsiteY3" fmla="*/ -324 h 218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7560" h="218961">
                  <a:moveTo>
                    <a:pt x="-189" y="218305"/>
                  </a:moveTo>
                  <a:lnTo>
                    <a:pt x="302375" y="218638"/>
                  </a:lnTo>
                  <a:lnTo>
                    <a:pt x="365798" y="184"/>
                  </a:lnTo>
                  <a:lnTo>
                    <a:pt x="827372" y="-324"/>
                  </a:lnTo>
                </a:path>
              </a:pathLst>
            </a:custGeom>
            <a:noFill/>
            <a:ln w="11539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27F03ED2-7BBD-2301-2C91-30DCF8EA24F5}"/>
                </a:ext>
              </a:extLst>
            </p:cNvPr>
            <p:cNvSpPr/>
            <p:nvPr/>
          </p:nvSpPr>
          <p:spPr>
            <a:xfrm>
              <a:off x="1090204" y="1708099"/>
              <a:ext cx="806807" cy="2621770"/>
            </a:xfrm>
            <a:custGeom>
              <a:avLst/>
              <a:gdLst>
                <a:gd name="connsiteX0" fmla="*/ 45522 w 806807"/>
                <a:gd name="connsiteY0" fmla="*/ 2434930 h 2621770"/>
                <a:gd name="connsiteX1" fmla="*/ 647460 w 806807"/>
                <a:gd name="connsiteY1" fmla="*/ -320 h 2621770"/>
                <a:gd name="connsiteX2" fmla="*/ 728452 w 806807"/>
                <a:gd name="connsiteY2" fmla="*/ 1200090 h 2621770"/>
                <a:gd name="connsiteX3" fmla="*/ 806619 w 806807"/>
                <a:gd name="connsiteY3" fmla="*/ 2397728 h 2621770"/>
                <a:gd name="connsiteX4" fmla="*/ 716970 w 806807"/>
                <a:gd name="connsiteY4" fmla="*/ 2401412 h 2621770"/>
                <a:gd name="connsiteX5" fmla="*/ 488869 w 806807"/>
                <a:gd name="connsiteY5" fmla="*/ 2405886 h 2621770"/>
                <a:gd name="connsiteX6" fmla="*/ 350412 w 806807"/>
                <a:gd name="connsiteY6" fmla="*/ 2406675 h 2621770"/>
                <a:gd name="connsiteX7" fmla="*/ 338593 w 806807"/>
                <a:gd name="connsiteY7" fmla="*/ 2446946 h 2621770"/>
                <a:gd name="connsiteX8" fmla="*/ 307607 w 806807"/>
                <a:gd name="connsiteY8" fmla="*/ 2554331 h 2621770"/>
                <a:gd name="connsiteX9" fmla="*/ 288441 w 806807"/>
                <a:gd name="connsiteY9" fmla="*/ 2621446 h 2621770"/>
                <a:gd name="connsiteX10" fmla="*/ -189 w 806807"/>
                <a:gd name="connsiteY10" fmla="*/ 2621446 h 2621770"/>
                <a:gd name="connsiteX11" fmla="*/ 45516 w 806807"/>
                <a:gd name="connsiteY11" fmla="*/ 2435019 h 262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6807" h="2621770">
                  <a:moveTo>
                    <a:pt x="45522" y="2434930"/>
                  </a:moveTo>
                  <a:cubicBezTo>
                    <a:pt x="388569" y="1035568"/>
                    <a:pt x="645195" y="-2631"/>
                    <a:pt x="647460" y="-320"/>
                  </a:cubicBezTo>
                  <a:cubicBezTo>
                    <a:pt x="649015" y="1235"/>
                    <a:pt x="685460" y="541424"/>
                    <a:pt x="728452" y="1200090"/>
                  </a:cubicBezTo>
                  <a:lnTo>
                    <a:pt x="806619" y="2397728"/>
                  </a:lnTo>
                  <a:lnTo>
                    <a:pt x="716970" y="2401412"/>
                  </a:lnTo>
                  <a:cubicBezTo>
                    <a:pt x="667664" y="2403439"/>
                    <a:pt x="565018" y="2405452"/>
                    <a:pt x="488869" y="2405886"/>
                  </a:cubicBezTo>
                  <a:lnTo>
                    <a:pt x="350412" y="2406675"/>
                  </a:lnTo>
                  <a:lnTo>
                    <a:pt x="338593" y="2446946"/>
                  </a:lnTo>
                  <a:cubicBezTo>
                    <a:pt x="332093" y="2469094"/>
                    <a:pt x="318149" y="2517418"/>
                    <a:pt x="307607" y="2554331"/>
                  </a:cubicBezTo>
                  <a:lnTo>
                    <a:pt x="288441" y="2621446"/>
                  </a:lnTo>
                  <a:lnTo>
                    <a:pt x="-189" y="2621446"/>
                  </a:lnTo>
                  <a:lnTo>
                    <a:pt x="45516" y="2435019"/>
                  </a:lnTo>
                  <a:close/>
                </a:path>
              </a:pathLst>
            </a:custGeom>
            <a:solidFill>
              <a:schemeClr val="bg1"/>
            </a:solidFill>
            <a:ln w="115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854A32EA-6DD3-DEC4-629A-9C9349866E6F}"/>
                </a:ext>
              </a:extLst>
            </p:cNvPr>
            <p:cNvSpPr/>
            <p:nvPr/>
          </p:nvSpPr>
          <p:spPr>
            <a:xfrm>
              <a:off x="1951015" y="4783755"/>
              <a:ext cx="329991" cy="587"/>
            </a:xfrm>
            <a:custGeom>
              <a:avLst/>
              <a:gdLst>
                <a:gd name="connsiteX0" fmla="*/ -189 w 329991"/>
                <a:gd name="connsiteY0" fmla="*/ 264 h 587"/>
                <a:gd name="connsiteX1" fmla="*/ 329803 w 329991"/>
                <a:gd name="connsiteY1" fmla="*/ -324 h 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9991" h="587">
                  <a:moveTo>
                    <a:pt x="-189" y="264"/>
                  </a:moveTo>
                  <a:lnTo>
                    <a:pt x="329803" y="-324"/>
                  </a:lnTo>
                </a:path>
              </a:pathLst>
            </a:custGeom>
            <a:noFill/>
            <a:ln w="11539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0B9DE01F-1920-4842-2C33-236AD42E5DE0}"/>
                </a:ext>
              </a:extLst>
            </p:cNvPr>
            <p:cNvSpPr/>
            <p:nvPr/>
          </p:nvSpPr>
          <p:spPr>
            <a:xfrm>
              <a:off x="4539233" y="4783986"/>
              <a:ext cx="321568" cy="586"/>
            </a:xfrm>
            <a:custGeom>
              <a:avLst/>
              <a:gdLst>
                <a:gd name="connsiteX0" fmla="*/ -189 w 321568"/>
                <a:gd name="connsiteY0" fmla="*/ 263 h 586"/>
                <a:gd name="connsiteX1" fmla="*/ 321380 w 321568"/>
                <a:gd name="connsiteY1" fmla="*/ -324 h 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1568" h="586">
                  <a:moveTo>
                    <a:pt x="-189" y="263"/>
                  </a:moveTo>
                  <a:lnTo>
                    <a:pt x="321380" y="-324"/>
                  </a:lnTo>
                </a:path>
              </a:pathLst>
            </a:custGeom>
            <a:noFill/>
            <a:ln w="11539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86574FA0-ED09-92BA-D04E-9D9E97F984F9}"/>
              </a:ext>
            </a:extLst>
          </p:cNvPr>
          <p:cNvGrpSpPr/>
          <p:nvPr/>
        </p:nvGrpSpPr>
        <p:grpSpPr>
          <a:xfrm>
            <a:off x="6213116" y="1948409"/>
            <a:ext cx="5515141" cy="2646750"/>
            <a:chOff x="436522" y="1861176"/>
            <a:chExt cx="5515141" cy="2646750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33CBAAAB-690F-C87C-D514-7BE49F1FCEC2}"/>
                </a:ext>
              </a:extLst>
            </p:cNvPr>
            <p:cNvSpPr txBox="1"/>
            <p:nvPr/>
          </p:nvSpPr>
          <p:spPr>
            <a:xfrm>
              <a:off x="444500" y="2152504"/>
              <a:ext cx="464347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FB9A78F9-B1EF-ABAC-D8BE-3226B95E3C93}"/>
                </a:ext>
              </a:extLst>
            </p:cNvPr>
            <p:cNvSpPr txBox="1"/>
            <p:nvPr/>
          </p:nvSpPr>
          <p:spPr>
            <a:xfrm>
              <a:off x="436522" y="1861176"/>
              <a:ext cx="27130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BF826845-3714-12EF-097F-9818CC28E34E}"/>
                </a:ext>
              </a:extLst>
            </p:cNvPr>
            <p:cNvSpPr txBox="1"/>
            <p:nvPr/>
          </p:nvSpPr>
          <p:spPr>
            <a:xfrm>
              <a:off x="444500" y="3052143"/>
              <a:ext cx="5507163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28600" indent="-228600" rtl="0">
                <a:lnSpc>
                  <a:spcPct val="150000"/>
                </a:lnSpc>
                <a:buFont typeface="+mj-lt"/>
                <a:buAutoNum type="arabicPeriod"/>
              </a:pPr>
              <a:r>
                <a:rPr lang="zh-CN" altLang="en-US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  <a:p>
              <a:pPr marL="228600" indent="-228600">
                <a:lnSpc>
                  <a:spcPct val="150000"/>
                </a:lnSpc>
                <a:buFont typeface="+mj-lt"/>
                <a:buAutoNum type="arabicPeriod"/>
              </a:pPr>
              <a:r>
                <a:rPr lang="zh-CN" altLang="en-US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  <a:p>
              <a:pPr marL="228600" indent="-228600">
                <a:lnSpc>
                  <a:spcPct val="150000"/>
                </a:lnSpc>
                <a:buFont typeface="+mj-lt"/>
                <a:buAutoNum type="arabicPeriod"/>
              </a:pPr>
              <a:r>
                <a:rPr lang="zh-CN" altLang="en-US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  <a:p>
              <a:pPr marL="228600" indent="-228600">
                <a:lnSpc>
                  <a:spcPct val="150000"/>
                </a:lnSpc>
                <a:buFont typeface="+mj-lt"/>
                <a:buAutoNum type="arabicPeriod"/>
              </a:pPr>
              <a:r>
                <a:rPr lang="zh-CN" altLang="en-US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  <a:p>
              <a:pPr marL="228600" indent="-228600">
                <a:lnSpc>
                  <a:spcPct val="150000"/>
                </a:lnSpc>
                <a:buFont typeface="+mj-lt"/>
                <a:buAutoNum type="arabicPeriod"/>
              </a:pPr>
              <a:r>
                <a:rPr lang="en-US" altLang="zh-CN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 及 素材免费下载！</a:t>
              </a:r>
            </a:p>
            <a:p>
              <a:pPr marL="228600" indent="-228600">
                <a:lnSpc>
                  <a:spcPct val="150000"/>
                </a:lnSpc>
                <a:buFont typeface="+mj-lt"/>
                <a:buAutoNum type="arabicPeriod"/>
              </a:pPr>
              <a:r>
                <a:rPr lang="en-US" altLang="zh-CN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 唯一访问网址：</a:t>
              </a:r>
              <a:r>
                <a:rPr lang="en-US" altLang="zh-CN" sz="10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54770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0B8B057C-66FF-A0B5-4CA5-4DD80A7ABEEC}"/>
              </a:ext>
            </a:extLst>
          </p:cNvPr>
          <p:cNvSpPr/>
          <p:nvPr/>
        </p:nvSpPr>
        <p:spPr>
          <a:xfrm>
            <a:off x="686002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rgbClr val="83A1AB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939684C-01F9-4289-20D0-D1D5F346F889}"/>
              </a:ext>
            </a:extLst>
          </p:cNvPr>
          <p:cNvSpPr/>
          <p:nvPr/>
        </p:nvSpPr>
        <p:spPr>
          <a:xfrm>
            <a:off x="0" y="-2682"/>
            <a:ext cx="794984" cy="452051"/>
          </a:xfrm>
          <a:custGeom>
            <a:avLst/>
            <a:gdLst>
              <a:gd name="connsiteX0" fmla="*/ 0 w 1136650"/>
              <a:gd name="connsiteY0" fmla="*/ 0 h 646331"/>
              <a:gd name="connsiteX1" fmla="*/ 1015546 w 1136650"/>
              <a:gd name="connsiteY1" fmla="*/ 0 h 646331"/>
              <a:gd name="connsiteX2" fmla="*/ 1136650 w 1136650"/>
              <a:gd name="connsiteY2" fmla="*/ 282577 h 646331"/>
              <a:gd name="connsiteX3" fmla="*/ 946865 w 1136650"/>
              <a:gd name="connsiteY3" fmla="*/ 646331 h 646331"/>
              <a:gd name="connsiteX4" fmla="*/ 0 w 1136650"/>
              <a:gd name="connsiteY4" fmla="*/ 646331 h 646331"/>
              <a:gd name="connsiteX5" fmla="*/ 0 w 1136650"/>
              <a:gd name="connsiteY5" fmla="*/ 0 h 646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6650" h="646331">
                <a:moveTo>
                  <a:pt x="0" y="0"/>
                </a:moveTo>
                <a:lnTo>
                  <a:pt x="1015546" y="0"/>
                </a:lnTo>
                <a:lnTo>
                  <a:pt x="1136650" y="282577"/>
                </a:lnTo>
                <a:lnTo>
                  <a:pt x="946865" y="646331"/>
                </a:lnTo>
                <a:lnTo>
                  <a:pt x="0" y="646331"/>
                </a:lnTo>
                <a:lnTo>
                  <a:pt x="0" y="0"/>
                </a:lnTo>
                <a:close/>
              </a:path>
            </a:pathLst>
          </a:custGeom>
          <a:solidFill>
            <a:srgbClr val="83A1AB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C690561-99E0-9111-1B95-E35695062244}"/>
              </a:ext>
            </a:extLst>
          </p:cNvPr>
          <p:cNvSpPr txBox="1"/>
          <p:nvPr/>
        </p:nvSpPr>
        <p:spPr>
          <a:xfrm>
            <a:off x="1191726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课题目的</a:t>
            </a: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5F5C27E3-FF40-0F42-7509-A2D0DC6F8FDE}"/>
              </a:ext>
            </a:extLst>
          </p:cNvPr>
          <p:cNvSpPr/>
          <p:nvPr/>
        </p:nvSpPr>
        <p:spPr>
          <a:xfrm>
            <a:off x="2723458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ADF1C647-A0F2-E3B2-CC26-85077D7DFCDB}"/>
              </a:ext>
            </a:extLst>
          </p:cNvPr>
          <p:cNvSpPr/>
          <p:nvPr/>
        </p:nvSpPr>
        <p:spPr>
          <a:xfrm>
            <a:off x="4760914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D86F9D16-5E56-602F-E19C-294E24F3E6F3}"/>
              </a:ext>
            </a:extLst>
          </p:cNvPr>
          <p:cNvSpPr/>
          <p:nvPr/>
        </p:nvSpPr>
        <p:spPr>
          <a:xfrm>
            <a:off x="6798370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paper-and-pen-tools_38295">
            <a:extLst>
              <a:ext uri="{FF2B5EF4-FFF2-40B4-BE49-F238E27FC236}">
                <a16:creationId xmlns:a16="http://schemas.microsoft.com/office/drawing/2014/main" id="{1B256B84-29CA-3A54-85D2-CA2257CB7BAB}"/>
              </a:ext>
            </a:extLst>
          </p:cNvPr>
          <p:cNvSpPr/>
          <p:nvPr/>
        </p:nvSpPr>
        <p:spPr>
          <a:xfrm>
            <a:off x="240276" y="91177"/>
            <a:ext cx="274074" cy="270258"/>
          </a:xfrm>
          <a:custGeom>
            <a:avLst/>
            <a:gdLst>
              <a:gd name="T0" fmla="*/ 216 w 472"/>
              <a:gd name="T1" fmla="*/ 329 h 466"/>
              <a:gd name="T2" fmla="*/ 130 w 472"/>
              <a:gd name="T3" fmla="*/ 362 h 466"/>
              <a:gd name="T4" fmla="*/ 164 w 472"/>
              <a:gd name="T5" fmla="*/ 276 h 466"/>
              <a:gd name="T6" fmla="*/ 216 w 472"/>
              <a:gd name="T7" fmla="*/ 329 h 466"/>
              <a:gd name="T8" fmla="*/ 472 w 472"/>
              <a:gd name="T9" fmla="*/ 77 h 466"/>
              <a:gd name="T10" fmla="*/ 449 w 472"/>
              <a:gd name="T11" fmla="*/ 54 h 466"/>
              <a:gd name="T12" fmla="*/ 203 w 472"/>
              <a:gd name="T13" fmla="*/ 298 h 466"/>
              <a:gd name="T14" fmla="*/ 225 w 472"/>
              <a:gd name="T15" fmla="*/ 321 h 466"/>
              <a:gd name="T16" fmla="*/ 358 w 472"/>
              <a:gd name="T17" fmla="*/ 190 h 466"/>
              <a:gd name="T18" fmla="*/ 358 w 472"/>
              <a:gd name="T19" fmla="*/ 426 h 466"/>
              <a:gd name="T20" fmla="*/ 40 w 472"/>
              <a:gd name="T21" fmla="*/ 426 h 466"/>
              <a:gd name="T22" fmla="*/ 40 w 472"/>
              <a:gd name="T23" fmla="*/ 40 h 466"/>
              <a:gd name="T24" fmla="*/ 358 w 472"/>
              <a:gd name="T25" fmla="*/ 40 h 466"/>
              <a:gd name="T26" fmla="*/ 358 w 472"/>
              <a:gd name="T27" fmla="*/ 83 h 466"/>
              <a:gd name="T28" fmla="*/ 358 w 472"/>
              <a:gd name="T29" fmla="*/ 83 h 466"/>
              <a:gd name="T30" fmla="*/ 172 w 472"/>
              <a:gd name="T31" fmla="*/ 267 h 466"/>
              <a:gd name="T32" fmla="*/ 195 w 472"/>
              <a:gd name="T33" fmla="*/ 290 h 466"/>
              <a:gd name="T34" fmla="*/ 442 w 472"/>
              <a:gd name="T35" fmla="*/ 46 h 466"/>
              <a:gd name="T36" fmla="*/ 419 w 472"/>
              <a:gd name="T37" fmla="*/ 23 h 466"/>
              <a:gd name="T38" fmla="*/ 398 w 472"/>
              <a:gd name="T39" fmla="*/ 44 h 466"/>
              <a:gd name="T40" fmla="*/ 398 w 472"/>
              <a:gd name="T41" fmla="*/ 20 h 466"/>
              <a:gd name="T42" fmla="*/ 378 w 472"/>
              <a:gd name="T43" fmla="*/ 0 h 466"/>
              <a:gd name="T44" fmla="*/ 20 w 472"/>
              <a:gd name="T45" fmla="*/ 0 h 466"/>
              <a:gd name="T46" fmla="*/ 0 w 472"/>
              <a:gd name="T47" fmla="*/ 20 h 466"/>
              <a:gd name="T48" fmla="*/ 0 w 472"/>
              <a:gd name="T49" fmla="*/ 446 h 466"/>
              <a:gd name="T50" fmla="*/ 20 w 472"/>
              <a:gd name="T51" fmla="*/ 466 h 466"/>
              <a:gd name="T52" fmla="*/ 378 w 472"/>
              <a:gd name="T53" fmla="*/ 466 h 466"/>
              <a:gd name="T54" fmla="*/ 398 w 472"/>
              <a:gd name="T55" fmla="*/ 446 h 466"/>
              <a:gd name="T56" fmla="*/ 398 w 472"/>
              <a:gd name="T57" fmla="*/ 155 h 466"/>
              <a:gd name="T58" fmla="*/ 393 w 472"/>
              <a:gd name="T59" fmla="*/ 155 h 466"/>
              <a:gd name="T60" fmla="*/ 472 w 472"/>
              <a:gd name="T61" fmla="*/ 77 h 466"/>
              <a:gd name="T62" fmla="*/ 96 w 472"/>
              <a:gd name="T63" fmla="*/ 111 h 466"/>
              <a:gd name="T64" fmla="*/ 289 w 472"/>
              <a:gd name="T65" fmla="*/ 111 h 466"/>
              <a:gd name="T66" fmla="*/ 302 w 472"/>
              <a:gd name="T67" fmla="*/ 97 h 466"/>
              <a:gd name="T68" fmla="*/ 289 w 472"/>
              <a:gd name="T69" fmla="*/ 84 h 466"/>
              <a:gd name="T70" fmla="*/ 96 w 472"/>
              <a:gd name="T71" fmla="*/ 84 h 466"/>
              <a:gd name="T72" fmla="*/ 82 w 472"/>
              <a:gd name="T73" fmla="*/ 97 h 466"/>
              <a:gd name="T74" fmla="*/ 96 w 472"/>
              <a:gd name="T75" fmla="*/ 111 h 466"/>
              <a:gd name="T76" fmla="*/ 96 w 472"/>
              <a:gd name="T77" fmla="*/ 186 h 466"/>
              <a:gd name="T78" fmla="*/ 209 w 472"/>
              <a:gd name="T79" fmla="*/ 186 h 466"/>
              <a:gd name="T80" fmla="*/ 222 w 472"/>
              <a:gd name="T81" fmla="*/ 173 h 466"/>
              <a:gd name="T82" fmla="*/ 209 w 472"/>
              <a:gd name="T83" fmla="*/ 160 h 466"/>
              <a:gd name="T84" fmla="*/ 96 w 472"/>
              <a:gd name="T85" fmla="*/ 160 h 466"/>
              <a:gd name="T86" fmla="*/ 82 w 472"/>
              <a:gd name="T87" fmla="*/ 173 h 466"/>
              <a:gd name="T88" fmla="*/ 96 w 472"/>
              <a:gd name="T89" fmla="*/ 186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72" h="466">
                <a:moveTo>
                  <a:pt x="216" y="329"/>
                </a:moveTo>
                <a:lnTo>
                  <a:pt x="130" y="362"/>
                </a:lnTo>
                <a:lnTo>
                  <a:pt x="164" y="276"/>
                </a:lnTo>
                <a:lnTo>
                  <a:pt x="216" y="329"/>
                </a:lnTo>
                <a:close/>
                <a:moveTo>
                  <a:pt x="472" y="77"/>
                </a:moveTo>
                <a:lnTo>
                  <a:pt x="449" y="54"/>
                </a:lnTo>
                <a:lnTo>
                  <a:pt x="203" y="298"/>
                </a:lnTo>
                <a:lnTo>
                  <a:pt x="225" y="321"/>
                </a:lnTo>
                <a:lnTo>
                  <a:pt x="358" y="190"/>
                </a:lnTo>
                <a:lnTo>
                  <a:pt x="358" y="426"/>
                </a:lnTo>
                <a:lnTo>
                  <a:pt x="40" y="426"/>
                </a:lnTo>
                <a:lnTo>
                  <a:pt x="40" y="40"/>
                </a:lnTo>
                <a:lnTo>
                  <a:pt x="358" y="40"/>
                </a:lnTo>
                <a:lnTo>
                  <a:pt x="358" y="83"/>
                </a:lnTo>
                <a:lnTo>
                  <a:pt x="358" y="83"/>
                </a:lnTo>
                <a:lnTo>
                  <a:pt x="172" y="267"/>
                </a:lnTo>
                <a:lnTo>
                  <a:pt x="195" y="290"/>
                </a:lnTo>
                <a:lnTo>
                  <a:pt x="442" y="46"/>
                </a:lnTo>
                <a:lnTo>
                  <a:pt x="419" y="23"/>
                </a:lnTo>
                <a:lnTo>
                  <a:pt x="398" y="44"/>
                </a:lnTo>
                <a:lnTo>
                  <a:pt x="398" y="20"/>
                </a:lnTo>
                <a:cubicBezTo>
                  <a:pt x="398" y="9"/>
                  <a:pt x="389" y="0"/>
                  <a:pt x="378" y="0"/>
                </a:cubicBez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446"/>
                </a:lnTo>
                <a:cubicBezTo>
                  <a:pt x="0" y="457"/>
                  <a:pt x="9" y="466"/>
                  <a:pt x="20" y="466"/>
                </a:cubicBezTo>
                <a:lnTo>
                  <a:pt x="378" y="466"/>
                </a:lnTo>
                <a:cubicBezTo>
                  <a:pt x="389" y="466"/>
                  <a:pt x="398" y="457"/>
                  <a:pt x="398" y="446"/>
                </a:cubicBezTo>
                <a:lnTo>
                  <a:pt x="398" y="155"/>
                </a:lnTo>
                <a:lnTo>
                  <a:pt x="393" y="155"/>
                </a:lnTo>
                <a:lnTo>
                  <a:pt x="472" y="77"/>
                </a:lnTo>
                <a:close/>
                <a:moveTo>
                  <a:pt x="96" y="111"/>
                </a:moveTo>
                <a:lnTo>
                  <a:pt x="289" y="111"/>
                </a:lnTo>
                <a:cubicBezTo>
                  <a:pt x="296" y="111"/>
                  <a:pt x="302" y="105"/>
                  <a:pt x="302" y="97"/>
                </a:cubicBezTo>
                <a:cubicBezTo>
                  <a:pt x="302" y="90"/>
                  <a:pt x="296" y="84"/>
                  <a:pt x="289" y="84"/>
                </a:cubicBezTo>
                <a:lnTo>
                  <a:pt x="96" y="84"/>
                </a:lnTo>
                <a:cubicBezTo>
                  <a:pt x="88" y="84"/>
                  <a:pt x="82" y="90"/>
                  <a:pt x="82" y="97"/>
                </a:cubicBezTo>
                <a:cubicBezTo>
                  <a:pt x="82" y="105"/>
                  <a:pt x="88" y="111"/>
                  <a:pt x="96" y="111"/>
                </a:cubicBezTo>
                <a:close/>
                <a:moveTo>
                  <a:pt x="96" y="186"/>
                </a:moveTo>
                <a:lnTo>
                  <a:pt x="209" y="186"/>
                </a:lnTo>
                <a:cubicBezTo>
                  <a:pt x="216" y="186"/>
                  <a:pt x="222" y="180"/>
                  <a:pt x="222" y="173"/>
                </a:cubicBezTo>
                <a:cubicBezTo>
                  <a:pt x="222" y="166"/>
                  <a:pt x="216" y="160"/>
                  <a:pt x="209" y="160"/>
                </a:cubicBezTo>
                <a:lnTo>
                  <a:pt x="96" y="160"/>
                </a:lnTo>
                <a:cubicBezTo>
                  <a:pt x="88" y="160"/>
                  <a:pt x="82" y="166"/>
                  <a:pt x="82" y="173"/>
                </a:cubicBezTo>
                <a:cubicBezTo>
                  <a:pt x="82" y="180"/>
                  <a:pt x="88" y="186"/>
                  <a:pt x="96" y="1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7DA5FDD-F4FD-B9F6-9CD7-E495CCC5673C}"/>
              </a:ext>
            </a:extLst>
          </p:cNvPr>
          <p:cNvSpPr txBox="1"/>
          <p:nvPr/>
        </p:nvSpPr>
        <p:spPr>
          <a:xfrm>
            <a:off x="3264244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进展成果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85FC7510-369B-0B06-7D5C-C850AB76394B}"/>
              </a:ext>
            </a:extLst>
          </p:cNvPr>
          <p:cNvSpPr txBox="1"/>
          <p:nvPr/>
        </p:nvSpPr>
        <p:spPr>
          <a:xfrm>
            <a:off x="5328136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存在问题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2FB45E23-99CE-A6A7-3FDC-073014BE8D66}"/>
              </a:ext>
            </a:extLst>
          </p:cNvPr>
          <p:cNvSpPr txBox="1"/>
          <p:nvPr/>
        </p:nvSpPr>
        <p:spPr>
          <a:xfrm>
            <a:off x="7392028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设想结果</a:t>
            </a:r>
          </a:p>
        </p:txBody>
      </p:sp>
      <p:sp>
        <p:nvSpPr>
          <p:cNvPr id="2" name="Shape 22">
            <a:extLst>
              <a:ext uri="{FF2B5EF4-FFF2-40B4-BE49-F238E27FC236}">
                <a16:creationId xmlns:a16="http://schemas.microsoft.com/office/drawing/2014/main" id="{4D330EC9-9806-CE27-45EC-7CBF5B9B73A5}"/>
              </a:ext>
            </a:extLst>
          </p:cNvPr>
          <p:cNvSpPr/>
          <p:nvPr/>
        </p:nvSpPr>
        <p:spPr>
          <a:xfrm>
            <a:off x="5456744" y="3042625"/>
            <a:ext cx="2711535" cy="2711888"/>
          </a:xfrm>
          <a:prstGeom prst="gear9">
            <a:avLst/>
          </a:prstGeom>
          <a:solidFill>
            <a:srgbClr val="537079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" name="Shape 20">
            <a:extLst>
              <a:ext uri="{FF2B5EF4-FFF2-40B4-BE49-F238E27FC236}">
                <a16:creationId xmlns:a16="http://schemas.microsoft.com/office/drawing/2014/main" id="{FC0D094F-7419-1837-D35F-BA7660960A4C}"/>
              </a:ext>
            </a:extLst>
          </p:cNvPr>
          <p:cNvSpPr/>
          <p:nvPr/>
        </p:nvSpPr>
        <p:spPr>
          <a:xfrm rot="19625411">
            <a:off x="3513889" y="2535767"/>
            <a:ext cx="2167185" cy="2167467"/>
          </a:xfrm>
          <a:prstGeom prst="gear6">
            <a:avLst/>
          </a:prstGeom>
          <a:solidFill>
            <a:srgbClr val="92B5AC"/>
          </a:solidFill>
          <a:ln w="12700">
            <a:noFill/>
            <a:prstDash val="dash"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5" name="Shape 18">
            <a:extLst>
              <a:ext uri="{FF2B5EF4-FFF2-40B4-BE49-F238E27FC236}">
                <a16:creationId xmlns:a16="http://schemas.microsoft.com/office/drawing/2014/main" id="{B7890DFF-674C-D34A-AE36-EAE5D1A07C87}"/>
              </a:ext>
            </a:extLst>
          </p:cNvPr>
          <p:cNvSpPr/>
          <p:nvPr/>
        </p:nvSpPr>
        <p:spPr>
          <a:xfrm rot="20700000">
            <a:off x="5064908" y="1199468"/>
            <a:ext cx="2123398" cy="2123675"/>
          </a:xfrm>
          <a:prstGeom prst="gear6">
            <a:avLst/>
          </a:prstGeom>
          <a:solidFill>
            <a:srgbClr val="6D909C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6" name="TextBox 7">
            <a:extLst>
              <a:ext uri="{FF2B5EF4-FFF2-40B4-BE49-F238E27FC236}">
                <a16:creationId xmlns:a16="http://schemas.microsoft.com/office/drawing/2014/main" id="{F3A750AC-3472-821B-5AA7-395CA50599AA}"/>
              </a:ext>
            </a:extLst>
          </p:cNvPr>
          <p:cNvSpPr txBox="1"/>
          <p:nvPr/>
        </p:nvSpPr>
        <p:spPr>
          <a:xfrm>
            <a:off x="5530630" y="2035109"/>
            <a:ext cx="1269700" cy="446276"/>
          </a:xfrm>
          <a:prstGeom prst="rect">
            <a:avLst/>
          </a:prstGeom>
          <a:noFill/>
        </p:spPr>
        <p:txBody>
          <a:bodyPr wrap="square" lIns="76192" tIns="38096" rIns="76192" bIns="38096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1F5CF5BF-1AA8-D5E6-4E91-AD55C7D4A86D}"/>
              </a:ext>
            </a:extLst>
          </p:cNvPr>
          <p:cNvSpPr txBox="1"/>
          <p:nvPr/>
        </p:nvSpPr>
        <p:spPr>
          <a:xfrm>
            <a:off x="6103843" y="4171499"/>
            <a:ext cx="1516133" cy="446276"/>
          </a:xfrm>
          <a:prstGeom prst="rect">
            <a:avLst/>
          </a:prstGeom>
          <a:noFill/>
        </p:spPr>
        <p:txBody>
          <a:bodyPr wrap="square" lIns="76192" tIns="38096" rIns="76192" bIns="38096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en-US" altLang="zh-CN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288587D8-EA43-92F1-793C-F08537250EE6}"/>
              </a:ext>
            </a:extLst>
          </p:cNvPr>
          <p:cNvSpPr txBox="1"/>
          <p:nvPr/>
        </p:nvSpPr>
        <p:spPr>
          <a:xfrm>
            <a:off x="3847815" y="3368609"/>
            <a:ext cx="1516133" cy="446276"/>
          </a:xfrm>
          <a:prstGeom prst="rect">
            <a:avLst/>
          </a:prstGeom>
          <a:noFill/>
        </p:spPr>
        <p:txBody>
          <a:bodyPr wrap="square" lIns="76192" tIns="38096" rIns="76192" bIns="38096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en-US" altLang="zh-CN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41E96CA-47E9-D99A-A19D-102FAB3B7DBB}"/>
              </a:ext>
            </a:extLst>
          </p:cNvPr>
          <p:cNvGrpSpPr/>
          <p:nvPr/>
        </p:nvGrpSpPr>
        <p:grpSpPr>
          <a:xfrm>
            <a:off x="7267131" y="1768743"/>
            <a:ext cx="2690889" cy="798380"/>
            <a:chOff x="436522" y="1886576"/>
            <a:chExt cx="2690889" cy="798380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DF60A52-C298-EF2A-DDDA-B28E20E0CD82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AC65897-E62B-E895-4371-C81B6A994402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7C06C97-6D64-6E5A-3186-3A0066ABA231}"/>
              </a:ext>
            </a:extLst>
          </p:cNvPr>
          <p:cNvGrpSpPr/>
          <p:nvPr/>
        </p:nvGrpSpPr>
        <p:grpSpPr>
          <a:xfrm>
            <a:off x="1041598" y="2481385"/>
            <a:ext cx="2698894" cy="798380"/>
            <a:chOff x="444500" y="1886576"/>
            <a:chExt cx="2698894" cy="798380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DFB5C34-E18E-C495-252C-50D3FC952C48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66BE4D4-7EC3-1A44-2ADA-554368273708}"/>
                </a:ext>
              </a:extLst>
            </p:cNvPr>
            <p:cNvSpPr txBox="1"/>
            <p:nvPr/>
          </p:nvSpPr>
          <p:spPr>
            <a:xfrm>
              <a:off x="1124093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0750DD9-D1E5-CDE2-CCAF-6BCE42EB6B00}"/>
              </a:ext>
            </a:extLst>
          </p:cNvPr>
          <p:cNvGrpSpPr/>
          <p:nvPr/>
        </p:nvGrpSpPr>
        <p:grpSpPr>
          <a:xfrm>
            <a:off x="8256653" y="4218585"/>
            <a:ext cx="2935222" cy="1025109"/>
            <a:chOff x="436522" y="1886576"/>
            <a:chExt cx="2935222" cy="1025109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7077239-6936-4BF4-EE96-BA7787A88522}"/>
                </a:ext>
              </a:extLst>
            </p:cNvPr>
            <p:cNvSpPr txBox="1"/>
            <p:nvPr/>
          </p:nvSpPr>
          <p:spPr>
            <a:xfrm>
              <a:off x="444500" y="2152503"/>
              <a:ext cx="2927244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模板网，幻灯片演示 模板及素材免费下载！</a:t>
              </a:r>
            </a:p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 网 唯一访问网址：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endParaRPr>
            </a:p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 tmoban.com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43E2F76-D445-4002-336E-FABD980730C8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758031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0B8B057C-66FF-A0B5-4CA5-4DD80A7ABEEC}"/>
              </a:ext>
            </a:extLst>
          </p:cNvPr>
          <p:cNvSpPr/>
          <p:nvPr/>
        </p:nvSpPr>
        <p:spPr>
          <a:xfrm>
            <a:off x="686002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rgbClr val="83A1AB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939684C-01F9-4289-20D0-D1D5F346F889}"/>
              </a:ext>
            </a:extLst>
          </p:cNvPr>
          <p:cNvSpPr/>
          <p:nvPr/>
        </p:nvSpPr>
        <p:spPr>
          <a:xfrm>
            <a:off x="0" y="-2682"/>
            <a:ext cx="794984" cy="452051"/>
          </a:xfrm>
          <a:custGeom>
            <a:avLst/>
            <a:gdLst>
              <a:gd name="connsiteX0" fmla="*/ 0 w 1136650"/>
              <a:gd name="connsiteY0" fmla="*/ 0 h 646331"/>
              <a:gd name="connsiteX1" fmla="*/ 1015546 w 1136650"/>
              <a:gd name="connsiteY1" fmla="*/ 0 h 646331"/>
              <a:gd name="connsiteX2" fmla="*/ 1136650 w 1136650"/>
              <a:gd name="connsiteY2" fmla="*/ 282577 h 646331"/>
              <a:gd name="connsiteX3" fmla="*/ 946865 w 1136650"/>
              <a:gd name="connsiteY3" fmla="*/ 646331 h 646331"/>
              <a:gd name="connsiteX4" fmla="*/ 0 w 1136650"/>
              <a:gd name="connsiteY4" fmla="*/ 646331 h 646331"/>
              <a:gd name="connsiteX5" fmla="*/ 0 w 1136650"/>
              <a:gd name="connsiteY5" fmla="*/ 0 h 646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6650" h="646331">
                <a:moveTo>
                  <a:pt x="0" y="0"/>
                </a:moveTo>
                <a:lnTo>
                  <a:pt x="1015546" y="0"/>
                </a:lnTo>
                <a:lnTo>
                  <a:pt x="1136650" y="282577"/>
                </a:lnTo>
                <a:lnTo>
                  <a:pt x="946865" y="646331"/>
                </a:lnTo>
                <a:lnTo>
                  <a:pt x="0" y="646331"/>
                </a:lnTo>
                <a:lnTo>
                  <a:pt x="0" y="0"/>
                </a:lnTo>
                <a:close/>
              </a:path>
            </a:pathLst>
          </a:custGeom>
          <a:solidFill>
            <a:srgbClr val="83A1AB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C690561-99E0-9111-1B95-E35695062244}"/>
              </a:ext>
            </a:extLst>
          </p:cNvPr>
          <p:cNvSpPr txBox="1"/>
          <p:nvPr/>
        </p:nvSpPr>
        <p:spPr>
          <a:xfrm>
            <a:off x="1191726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课题目的</a:t>
            </a: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5F5C27E3-FF40-0F42-7509-A2D0DC6F8FDE}"/>
              </a:ext>
            </a:extLst>
          </p:cNvPr>
          <p:cNvSpPr/>
          <p:nvPr/>
        </p:nvSpPr>
        <p:spPr>
          <a:xfrm>
            <a:off x="2723458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ADF1C647-A0F2-E3B2-CC26-85077D7DFCDB}"/>
              </a:ext>
            </a:extLst>
          </p:cNvPr>
          <p:cNvSpPr/>
          <p:nvPr/>
        </p:nvSpPr>
        <p:spPr>
          <a:xfrm>
            <a:off x="4760914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D86F9D16-5E56-602F-E19C-294E24F3E6F3}"/>
              </a:ext>
            </a:extLst>
          </p:cNvPr>
          <p:cNvSpPr/>
          <p:nvPr/>
        </p:nvSpPr>
        <p:spPr>
          <a:xfrm>
            <a:off x="6798370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paper-and-pen-tools_38295">
            <a:extLst>
              <a:ext uri="{FF2B5EF4-FFF2-40B4-BE49-F238E27FC236}">
                <a16:creationId xmlns:a16="http://schemas.microsoft.com/office/drawing/2014/main" id="{1B256B84-29CA-3A54-85D2-CA2257CB7BAB}"/>
              </a:ext>
            </a:extLst>
          </p:cNvPr>
          <p:cNvSpPr/>
          <p:nvPr/>
        </p:nvSpPr>
        <p:spPr>
          <a:xfrm>
            <a:off x="240276" y="91177"/>
            <a:ext cx="274074" cy="270258"/>
          </a:xfrm>
          <a:custGeom>
            <a:avLst/>
            <a:gdLst>
              <a:gd name="T0" fmla="*/ 216 w 472"/>
              <a:gd name="T1" fmla="*/ 329 h 466"/>
              <a:gd name="T2" fmla="*/ 130 w 472"/>
              <a:gd name="T3" fmla="*/ 362 h 466"/>
              <a:gd name="T4" fmla="*/ 164 w 472"/>
              <a:gd name="T5" fmla="*/ 276 h 466"/>
              <a:gd name="T6" fmla="*/ 216 w 472"/>
              <a:gd name="T7" fmla="*/ 329 h 466"/>
              <a:gd name="T8" fmla="*/ 472 w 472"/>
              <a:gd name="T9" fmla="*/ 77 h 466"/>
              <a:gd name="T10" fmla="*/ 449 w 472"/>
              <a:gd name="T11" fmla="*/ 54 h 466"/>
              <a:gd name="T12" fmla="*/ 203 w 472"/>
              <a:gd name="T13" fmla="*/ 298 h 466"/>
              <a:gd name="T14" fmla="*/ 225 w 472"/>
              <a:gd name="T15" fmla="*/ 321 h 466"/>
              <a:gd name="T16" fmla="*/ 358 w 472"/>
              <a:gd name="T17" fmla="*/ 190 h 466"/>
              <a:gd name="T18" fmla="*/ 358 w 472"/>
              <a:gd name="T19" fmla="*/ 426 h 466"/>
              <a:gd name="T20" fmla="*/ 40 w 472"/>
              <a:gd name="T21" fmla="*/ 426 h 466"/>
              <a:gd name="T22" fmla="*/ 40 w 472"/>
              <a:gd name="T23" fmla="*/ 40 h 466"/>
              <a:gd name="T24" fmla="*/ 358 w 472"/>
              <a:gd name="T25" fmla="*/ 40 h 466"/>
              <a:gd name="T26" fmla="*/ 358 w 472"/>
              <a:gd name="T27" fmla="*/ 83 h 466"/>
              <a:gd name="T28" fmla="*/ 358 w 472"/>
              <a:gd name="T29" fmla="*/ 83 h 466"/>
              <a:gd name="T30" fmla="*/ 172 w 472"/>
              <a:gd name="T31" fmla="*/ 267 h 466"/>
              <a:gd name="T32" fmla="*/ 195 w 472"/>
              <a:gd name="T33" fmla="*/ 290 h 466"/>
              <a:gd name="T34" fmla="*/ 442 w 472"/>
              <a:gd name="T35" fmla="*/ 46 h 466"/>
              <a:gd name="T36" fmla="*/ 419 w 472"/>
              <a:gd name="T37" fmla="*/ 23 h 466"/>
              <a:gd name="T38" fmla="*/ 398 w 472"/>
              <a:gd name="T39" fmla="*/ 44 h 466"/>
              <a:gd name="T40" fmla="*/ 398 w 472"/>
              <a:gd name="T41" fmla="*/ 20 h 466"/>
              <a:gd name="T42" fmla="*/ 378 w 472"/>
              <a:gd name="T43" fmla="*/ 0 h 466"/>
              <a:gd name="T44" fmla="*/ 20 w 472"/>
              <a:gd name="T45" fmla="*/ 0 h 466"/>
              <a:gd name="T46" fmla="*/ 0 w 472"/>
              <a:gd name="T47" fmla="*/ 20 h 466"/>
              <a:gd name="T48" fmla="*/ 0 w 472"/>
              <a:gd name="T49" fmla="*/ 446 h 466"/>
              <a:gd name="T50" fmla="*/ 20 w 472"/>
              <a:gd name="T51" fmla="*/ 466 h 466"/>
              <a:gd name="T52" fmla="*/ 378 w 472"/>
              <a:gd name="T53" fmla="*/ 466 h 466"/>
              <a:gd name="T54" fmla="*/ 398 w 472"/>
              <a:gd name="T55" fmla="*/ 446 h 466"/>
              <a:gd name="T56" fmla="*/ 398 w 472"/>
              <a:gd name="T57" fmla="*/ 155 h 466"/>
              <a:gd name="T58" fmla="*/ 393 w 472"/>
              <a:gd name="T59" fmla="*/ 155 h 466"/>
              <a:gd name="T60" fmla="*/ 472 w 472"/>
              <a:gd name="T61" fmla="*/ 77 h 466"/>
              <a:gd name="T62" fmla="*/ 96 w 472"/>
              <a:gd name="T63" fmla="*/ 111 h 466"/>
              <a:gd name="T64" fmla="*/ 289 w 472"/>
              <a:gd name="T65" fmla="*/ 111 h 466"/>
              <a:gd name="T66" fmla="*/ 302 w 472"/>
              <a:gd name="T67" fmla="*/ 97 h 466"/>
              <a:gd name="T68" fmla="*/ 289 w 472"/>
              <a:gd name="T69" fmla="*/ 84 h 466"/>
              <a:gd name="T70" fmla="*/ 96 w 472"/>
              <a:gd name="T71" fmla="*/ 84 h 466"/>
              <a:gd name="T72" fmla="*/ 82 w 472"/>
              <a:gd name="T73" fmla="*/ 97 h 466"/>
              <a:gd name="T74" fmla="*/ 96 w 472"/>
              <a:gd name="T75" fmla="*/ 111 h 466"/>
              <a:gd name="T76" fmla="*/ 96 w 472"/>
              <a:gd name="T77" fmla="*/ 186 h 466"/>
              <a:gd name="T78" fmla="*/ 209 w 472"/>
              <a:gd name="T79" fmla="*/ 186 h 466"/>
              <a:gd name="T80" fmla="*/ 222 w 472"/>
              <a:gd name="T81" fmla="*/ 173 h 466"/>
              <a:gd name="T82" fmla="*/ 209 w 472"/>
              <a:gd name="T83" fmla="*/ 160 h 466"/>
              <a:gd name="T84" fmla="*/ 96 w 472"/>
              <a:gd name="T85" fmla="*/ 160 h 466"/>
              <a:gd name="T86" fmla="*/ 82 w 472"/>
              <a:gd name="T87" fmla="*/ 173 h 466"/>
              <a:gd name="T88" fmla="*/ 96 w 472"/>
              <a:gd name="T89" fmla="*/ 186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72" h="466">
                <a:moveTo>
                  <a:pt x="216" y="329"/>
                </a:moveTo>
                <a:lnTo>
                  <a:pt x="130" y="362"/>
                </a:lnTo>
                <a:lnTo>
                  <a:pt x="164" y="276"/>
                </a:lnTo>
                <a:lnTo>
                  <a:pt x="216" y="329"/>
                </a:lnTo>
                <a:close/>
                <a:moveTo>
                  <a:pt x="472" y="77"/>
                </a:moveTo>
                <a:lnTo>
                  <a:pt x="449" y="54"/>
                </a:lnTo>
                <a:lnTo>
                  <a:pt x="203" y="298"/>
                </a:lnTo>
                <a:lnTo>
                  <a:pt x="225" y="321"/>
                </a:lnTo>
                <a:lnTo>
                  <a:pt x="358" y="190"/>
                </a:lnTo>
                <a:lnTo>
                  <a:pt x="358" y="426"/>
                </a:lnTo>
                <a:lnTo>
                  <a:pt x="40" y="426"/>
                </a:lnTo>
                <a:lnTo>
                  <a:pt x="40" y="40"/>
                </a:lnTo>
                <a:lnTo>
                  <a:pt x="358" y="40"/>
                </a:lnTo>
                <a:lnTo>
                  <a:pt x="358" y="83"/>
                </a:lnTo>
                <a:lnTo>
                  <a:pt x="358" y="83"/>
                </a:lnTo>
                <a:lnTo>
                  <a:pt x="172" y="267"/>
                </a:lnTo>
                <a:lnTo>
                  <a:pt x="195" y="290"/>
                </a:lnTo>
                <a:lnTo>
                  <a:pt x="442" y="46"/>
                </a:lnTo>
                <a:lnTo>
                  <a:pt x="419" y="23"/>
                </a:lnTo>
                <a:lnTo>
                  <a:pt x="398" y="44"/>
                </a:lnTo>
                <a:lnTo>
                  <a:pt x="398" y="20"/>
                </a:lnTo>
                <a:cubicBezTo>
                  <a:pt x="398" y="9"/>
                  <a:pt x="389" y="0"/>
                  <a:pt x="378" y="0"/>
                </a:cubicBez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446"/>
                </a:lnTo>
                <a:cubicBezTo>
                  <a:pt x="0" y="457"/>
                  <a:pt x="9" y="466"/>
                  <a:pt x="20" y="466"/>
                </a:cubicBezTo>
                <a:lnTo>
                  <a:pt x="378" y="466"/>
                </a:lnTo>
                <a:cubicBezTo>
                  <a:pt x="389" y="466"/>
                  <a:pt x="398" y="457"/>
                  <a:pt x="398" y="446"/>
                </a:cubicBezTo>
                <a:lnTo>
                  <a:pt x="398" y="155"/>
                </a:lnTo>
                <a:lnTo>
                  <a:pt x="393" y="155"/>
                </a:lnTo>
                <a:lnTo>
                  <a:pt x="472" y="77"/>
                </a:lnTo>
                <a:close/>
                <a:moveTo>
                  <a:pt x="96" y="111"/>
                </a:moveTo>
                <a:lnTo>
                  <a:pt x="289" y="111"/>
                </a:lnTo>
                <a:cubicBezTo>
                  <a:pt x="296" y="111"/>
                  <a:pt x="302" y="105"/>
                  <a:pt x="302" y="97"/>
                </a:cubicBezTo>
                <a:cubicBezTo>
                  <a:pt x="302" y="90"/>
                  <a:pt x="296" y="84"/>
                  <a:pt x="289" y="84"/>
                </a:cubicBezTo>
                <a:lnTo>
                  <a:pt x="96" y="84"/>
                </a:lnTo>
                <a:cubicBezTo>
                  <a:pt x="88" y="84"/>
                  <a:pt x="82" y="90"/>
                  <a:pt x="82" y="97"/>
                </a:cubicBezTo>
                <a:cubicBezTo>
                  <a:pt x="82" y="105"/>
                  <a:pt x="88" y="111"/>
                  <a:pt x="96" y="111"/>
                </a:cubicBezTo>
                <a:close/>
                <a:moveTo>
                  <a:pt x="96" y="186"/>
                </a:moveTo>
                <a:lnTo>
                  <a:pt x="209" y="186"/>
                </a:lnTo>
                <a:cubicBezTo>
                  <a:pt x="216" y="186"/>
                  <a:pt x="222" y="180"/>
                  <a:pt x="222" y="173"/>
                </a:cubicBezTo>
                <a:cubicBezTo>
                  <a:pt x="222" y="166"/>
                  <a:pt x="216" y="160"/>
                  <a:pt x="209" y="160"/>
                </a:cubicBezTo>
                <a:lnTo>
                  <a:pt x="96" y="160"/>
                </a:lnTo>
                <a:cubicBezTo>
                  <a:pt x="88" y="160"/>
                  <a:pt x="82" y="166"/>
                  <a:pt x="82" y="173"/>
                </a:cubicBezTo>
                <a:cubicBezTo>
                  <a:pt x="82" y="180"/>
                  <a:pt x="88" y="186"/>
                  <a:pt x="96" y="1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7DA5FDD-F4FD-B9F6-9CD7-E495CCC5673C}"/>
              </a:ext>
            </a:extLst>
          </p:cNvPr>
          <p:cNvSpPr txBox="1"/>
          <p:nvPr/>
        </p:nvSpPr>
        <p:spPr>
          <a:xfrm>
            <a:off x="3264244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进展成果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85FC7510-369B-0B06-7D5C-C850AB76394B}"/>
              </a:ext>
            </a:extLst>
          </p:cNvPr>
          <p:cNvSpPr txBox="1"/>
          <p:nvPr/>
        </p:nvSpPr>
        <p:spPr>
          <a:xfrm>
            <a:off x="5328136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存在问题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2FB45E23-99CE-A6A7-3FDC-073014BE8D66}"/>
              </a:ext>
            </a:extLst>
          </p:cNvPr>
          <p:cNvSpPr txBox="1"/>
          <p:nvPr/>
        </p:nvSpPr>
        <p:spPr>
          <a:xfrm>
            <a:off x="7392028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设想结果</a:t>
            </a:r>
          </a:p>
        </p:txBody>
      </p:sp>
      <p:sp>
        <p:nvSpPr>
          <p:cNvPr id="3" name="Rectangle 10">
            <a:extLst>
              <a:ext uri="{FF2B5EF4-FFF2-40B4-BE49-F238E27FC236}">
                <a16:creationId xmlns:a16="http://schemas.microsoft.com/office/drawing/2014/main" id="{7BE17B2D-AA67-8020-2029-CC44C4364A64}"/>
              </a:ext>
            </a:extLst>
          </p:cNvPr>
          <p:cNvSpPr/>
          <p:nvPr/>
        </p:nvSpPr>
        <p:spPr bwMode="auto">
          <a:xfrm>
            <a:off x="6708982" y="1242405"/>
            <a:ext cx="2225020" cy="2252340"/>
          </a:xfrm>
          <a:prstGeom prst="rect">
            <a:avLst/>
          </a:prstGeom>
          <a:solidFill>
            <a:srgbClr val="92B5AC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36" tIns="91440" rIns="91436" bIns="91440" numCol="1" rtlCol="0" anchor="b" anchorCtr="0" compatLnSpc="1"/>
          <a:lstStyle/>
          <a:p>
            <a:pPr defTabSz="1087755" fontAlgn="base">
              <a:spcBef>
                <a:spcPct val="0"/>
              </a:spcBef>
              <a:spcAft>
                <a:spcPct val="0"/>
              </a:spcAft>
            </a:pPr>
            <a:endParaRPr lang="en-US" kern="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pic>
        <p:nvPicPr>
          <p:cNvPr id="5" name="Picture 7" descr="\\MAGNUM\Projects\Microsoft\Cloud Power FY12\Design\Icons\PNGs\Metering.png">
            <a:extLst>
              <a:ext uri="{FF2B5EF4-FFF2-40B4-BE49-F238E27FC236}">
                <a16:creationId xmlns:a16="http://schemas.microsoft.com/office/drawing/2014/main" id="{49642908-E6EF-0654-B957-A43A263289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7055234" y="1515009"/>
            <a:ext cx="1532517" cy="1563292"/>
          </a:xfrm>
          <a:prstGeom prst="rect">
            <a:avLst/>
          </a:prstGeom>
          <a:noFill/>
        </p:spPr>
      </p:pic>
      <p:sp>
        <p:nvSpPr>
          <p:cNvPr id="7" name="Rectangle 13">
            <a:extLst>
              <a:ext uri="{FF2B5EF4-FFF2-40B4-BE49-F238E27FC236}">
                <a16:creationId xmlns:a16="http://schemas.microsoft.com/office/drawing/2014/main" id="{17585665-C6CA-A7B2-5B58-9DFD07091362}"/>
              </a:ext>
            </a:extLst>
          </p:cNvPr>
          <p:cNvSpPr/>
          <p:nvPr/>
        </p:nvSpPr>
        <p:spPr bwMode="auto">
          <a:xfrm>
            <a:off x="9055755" y="1242405"/>
            <a:ext cx="2225020" cy="2252340"/>
          </a:xfrm>
          <a:prstGeom prst="rect">
            <a:avLst/>
          </a:prstGeom>
          <a:solidFill>
            <a:srgbClr val="B592AC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36" tIns="91440" rIns="91436" bIns="91440" numCol="1" rtlCol="0" anchor="b" anchorCtr="0" compatLnSpc="1"/>
          <a:lstStyle/>
          <a:p>
            <a:pPr defTabSz="1087755" fontAlgn="base">
              <a:spcBef>
                <a:spcPct val="0"/>
              </a:spcBef>
              <a:spcAft>
                <a:spcPct val="0"/>
              </a:spcAft>
            </a:pPr>
            <a:endParaRPr lang="en-US" altLang="zh-CN" kern="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pic>
        <p:nvPicPr>
          <p:cNvPr id="9" name="Picture 5" descr="\\MAGNUM\Projects\Microsoft\Cloud Power FY12\Design\Icons\PNGs\Self_Service.png">
            <a:extLst>
              <a:ext uri="{FF2B5EF4-FFF2-40B4-BE49-F238E27FC236}">
                <a16:creationId xmlns:a16="http://schemas.microsoft.com/office/drawing/2014/main" id="{128B6522-803D-F557-E807-F22A904267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84876" y="1599542"/>
            <a:ext cx="1366778" cy="1394225"/>
          </a:xfrm>
          <a:prstGeom prst="rect">
            <a:avLst/>
          </a:prstGeom>
          <a:noFill/>
        </p:spPr>
      </p:pic>
      <p:sp>
        <p:nvSpPr>
          <p:cNvPr id="11" name="Rectangle 19">
            <a:extLst>
              <a:ext uri="{FF2B5EF4-FFF2-40B4-BE49-F238E27FC236}">
                <a16:creationId xmlns:a16="http://schemas.microsoft.com/office/drawing/2014/main" id="{F58ACAC2-BB8C-0ED2-5B19-CABDA8F5F304}"/>
              </a:ext>
            </a:extLst>
          </p:cNvPr>
          <p:cNvSpPr/>
          <p:nvPr/>
        </p:nvSpPr>
        <p:spPr bwMode="auto">
          <a:xfrm>
            <a:off x="9055755" y="3624509"/>
            <a:ext cx="2225020" cy="2252340"/>
          </a:xfrm>
          <a:prstGeom prst="rect">
            <a:avLst/>
          </a:prstGeom>
          <a:solidFill>
            <a:srgbClr val="6D909C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36" tIns="91440" rIns="91436" bIns="91440" numCol="1" rtlCol="0" anchor="b" anchorCtr="0" compatLnSpc="1"/>
          <a:lstStyle/>
          <a:p>
            <a:pPr defTabSz="108775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kern="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pic>
        <p:nvPicPr>
          <p:cNvPr id="12" name="Picture 4" descr="\\MAGNUM\Projects\Microsoft\Cloud Power FY12\Design\Icons\PNGs\Scalable_Elastic_4.png">
            <a:extLst>
              <a:ext uri="{FF2B5EF4-FFF2-40B4-BE49-F238E27FC236}">
                <a16:creationId xmlns:a16="http://schemas.microsoft.com/office/drawing/2014/main" id="{3CB5DBAE-2E24-91E2-6232-D376039814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9396189" y="3885991"/>
            <a:ext cx="1544152" cy="1575167"/>
          </a:xfrm>
          <a:prstGeom prst="rect">
            <a:avLst/>
          </a:prstGeom>
          <a:noFill/>
        </p:spPr>
      </p:pic>
      <p:sp>
        <p:nvSpPr>
          <p:cNvPr id="14" name="Rectangle 16">
            <a:extLst>
              <a:ext uri="{FF2B5EF4-FFF2-40B4-BE49-F238E27FC236}">
                <a16:creationId xmlns:a16="http://schemas.microsoft.com/office/drawing/2014/main" id="{3FA9B8D7-9FC0-2857-A7B9-0AE7092604F1}"/>
              </a:ext>
            </a:extLst>
          </p:cNvPr>
          <p:cNvSpPr/>
          <p:nvPr/>
        </p:nvSpPr>
        <p:spPr bwMode="auto">
          <a:xfrm>
            <a:off x="6708989" y="3624509"/>
            <a:ext cx="2225018" cy="2252340"/>
          </a:xfrm>
          <a:prstGeom prst="rect">
            <a:avLst/>
          </a:prstGeom>
          <a:solidFill>
            <a:srgbClr val="537079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36" tIns="91440" rIns="91436" bIns="91440" numCol="1" rtlCol="0" anchor="b" anchorCtr="0" compatLnSpc="1"/>
          <a:lstStyle/>
          <a:p>
            <a:pPr defTabSz="108775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kern="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15" name="Freeform 73">
            <a:extLst>
              <a:ext uri="{FF2B5EF4-FFF2-40B4-BE49-F238E27FC236}">
                <a16:creationId xmlns:a16="http://schemas.microsoft.com/office/drawing/2014/main" id="{F2A88F73-91ED-F8E3-EBD9-BED49095F4B7}"/>
              </a:ext>
            </a:extLst>
          </p:cNvPr>
          <p:cNvSpPr>
            <a:spLocks noEditPoints="1"/>
          </p:cNvSpPr>
          <p:nvPr/>
        </p:nvSpPr>
        <p:spPr bwMode="black">
          <a:xfrm>
            <a:off x="7267393" y="4041573"/>
            <a:ext cx="1108212" cy="1082966"/>
          </a:xfrm>
          <a:custGeom>
            <a:avLst/>
            <a:gdLst>
              <a:gd name="T0" fmla="*/ 1799 w 2278"/>
              <a:gd name="T1" fmla="*/ 879 h 2201"/>
              <a:gd name="T2" fmla="*/ 1711 w 2278"/>
              <a:gd name="T3" fmla="*/ 335 h 2201"/>
              <a:gd name="T4" fmla="*/ 1363 w 2278"/>
              <a:gd name="T5" fmla="*/ 315 h 2201"/>
              <a:gd name="T6" fmla="*/ 1068 w 2278"/>
              <a:gd name="T7" fmla="*/ 0 h 2201"/>
              <a:gd name="T8" fmla="*/ 810 w 2278"/>
              <a:gd name="T9" fmla="*/ 412 h 2201"/>
              <a:gd name="T10" fmla="*/ 408 w 2278"/>
              <a:gd name="T11" fmla="*/ 325 h 2201"/>
              <a:gd name="T12" fmla="*/ 246 w 2278"/>
              <a:gd name="T13" fmla="*/ 841 h 2201"/>
              <a:gd name="T14" fmla="*/ 0 w 2278"/>
              <a:gd name="T15" fmla="*/ 1138 h 2201"/>
              <a:gd name="T16" fmla="*/ 338 w 2278"/>
              <a:gd name="T17" fmla="*/ 1396 h 2201"/>
              <a:gd name="T18" fmla="*/ 166 w 2278"/>
              <a:gd name="T19" fmla="*/ 1885 h 2201"/>
              <a:gd name="T20" fmla="*/ 769 w 2278"/>
              <a:gd name="T21" fmla="*/ 1966 h 2201"/>
              <a:gd name="T22" fmla="*/ 1053 w 2278"/>
              <a:gd name="T23" fmla="*/ 2200 h 2201"/>
              <a:gd name="T24" fmla="*/ 1081 w 2278"/>
              <a:gd name="T25" fmla="*/ 2201 h 2201"/>
              <a:gd name="T26" fmla="*/ 1184 w 2278"/>
              <a:gd name="T27" fmla="*/ 1949 h 2201"/>
              <a:gd name="T28" fmla="*/ 1666 w 2278"/>
              <a:gd name="T29" fmla="*/ 1872 h 2201"/>
              <a:gd name="T30" fmla="*/ 1874 w 2278"/>
              <a:gd name="T31" fmla="*/ 1743 h 2201"/>
              <a:gd name="T32" fmla="*/ 2060 w 2278"/>
              <a:gd name="T33" fmla="*/ 1273 h 2201"/>
              <a:gd name="T34" fmla="*/ 1940 w 2278"/>
              <a:gd name="T35" fmla="*/ 1369 h 2201"/>
              <a:gd name="T36" fmla="*/ 1385 w 2278"/>
              <a:gd name="T37" fmla="*/ 1279 h 2201"/>
              <a:gd name="T38" fmla="*/ 1837 w 2278"/>
              <a:gd name="T39" fmla="*/ 1733 h 2201"/>
              <a:gd name="T40" fmla="*/ 1302 w 2278"/>
              <a:gd name="T41" fmla="*/ 1393 h 2201"/>
              <a:gd name="T42" fmla="*/ 1433 w 2278"/>
              <a:gd name="T43" fmla="*/ 1759 h 2201"/>
              <a:gd name="T44" fmla="*/ 1193 w 2278"/>
              <a:gd name="T45" fmla="*/ 1461 h 2201"/>
              <a:gd name="T46" fmla="*/ 1156 w 2278"/>
              <a:gd name="T47" fmla="*/ 1924 h 2201"/>
              <a:gd name="T48" fmla="*/ 1053 w 2278"/>
              <a:gd name="T49" fmla="*/ 1484 h 2201"/>
              <a:gd name="T50" fmla="*/ 878 w 2278"/>
              <a:gd name="T51" fmla="*/ 1857 h 2201"/>
              <a:gd name="T52" fmla="*/ 804 w 2278"/>
              <a:gd name="T53" fmla="*/ 1753 h 2201"/>
              <a:gd name="T54" fmla="*/ 438 w 2278"/>
              <a:gd name="T55" fmla="*/ 1789 h 2201"/>
              <a:gd name="T56" fmla="*/ 369 w 2278"/>
              <a:gd name="T57" fmla="*/ 1741 h 2201"/>
              <a:gd name="T58" fmla="*/ 551 w 2278"/>
              <a:gd name="T59" fmla="*/ 1362 h 2201"/>
              <a:gd name="T60" fmla="*/ 447 w 2278"/>
              <a:gd name="T61" fmla="*/ 1287 h 2201"/>
              <a:gd name="T62" fmla="*/ 723 w 2278"/>
              <a:gd name="T63" fmla="*/ 1153 h 2201"/>
              <a:gd name="T64" fmla="*/ 253 w 2278"/>
              <a:gd name="T65" fmla="*/ 1023 h 2201"/>
              <a:gd name="T66" fmla="*/ 745 w 2278"/>
              <a:gd name="T67" fmla="*/ 1014 h 2201"/>
              <a:gd name="T68" fmla="*/ 386 w 2278"/>
              <a:gd name="T69" fmla="*/ 736 h 2201"/>
              <a:gd name="T70" fmla="*/ 813 w 2278"/>
              <a:gd name="T71" fmla="*/ 904 h 2201"/>
              <a:gd name="T72" fmla="*/ 701 w 2278"/>
              <a:gd name="T73" fmla="*/ 530 h 2201"/>
              <a:gd name="T74" fmla="*/ 944 w 2278"/>
              <a:gd name="T75" fmla="*/ 815 h 2201"/>
              <a:gd name="T76" fmla="*/ 996 w 2278"/>
              <a:gd name="T77" fmla="*/ 287 h 2201"/>
              <a:gd name="T78" fmla="*/ 1083 w 2278"/>
              <a:gd name="T79" fmla="*/ 792 h 2201"/>
              <a:gd name="T80" fmla="*/ 1253 w 2278"/>
              <a:gd name="T81" fmla="*/ 424 h 2201"/>
              <a:gd name="T82" fmla="*/ 1331 w 2278"/>
              <a:gd name="T83" fmla="*/ 529 h 2201"/>
              <a:gd name="T84" fmla="*/ 1558 w 2278"/>
              <a:gd name="T85" fmla="*/ 488 h 2201"/>
              <a:gd name="T86" fmla="*/ 1618 w 2278"/>
              <a:gd name="T87" fmla="*/ 610 h 2201"/>
              <a:gd name="T88" fmla="*/ 1586 w 2278"/>
              <a:gd name="T89" fmla="*/ 914 h 2201"/>
              <a:gd name="T90" fmla="*/ 1690 w 2278"/>
              <a:gd name="T91" fmla="*/ 989 h 2201"/>
              <a:gd name="T92" fmla="*/ 1414 w 2278"/>
              <a:gd name="T93" fmla="*/ 1123 h 2201"/>
              <a:gd name="T94" fmla="*/ 2028 w 2278"/>
              <a:gd name="T95" fmla="*/ 1253 h 2201"/>
              <a:gd name="T96" fmla="*/ 1292 w 2278"/>
              <a:gd name="T97" fmla="*/ 936 h 2201"/>
              <a:gd name="T98" fmla="*/ 1083 w 2278"/>
              <a:gd name="T99" fmla="*/ 837 h 2201"/>
              <a:gd name="T100" fmla="*/ 945 w 2278"/>
              <a:gd name="T101" fmla="*/ 863 h 2201"/>
              <a:gd name="T102" fmla="*/ 787 w 2278"/>
              <a:gd name="T103" fmla="*/ 1031 h 2201"/>
              <a:gd name="T104" fmla="*/ 787 w 2278"/>
              <a:gd name="T105" fmla="*/ 1245 h 2201"/>
              <a:gd name="T106" fmla="*/ 945 w 2278"/>
              <a:gd name="T107" fmla="*/ 1412 h 2201"/>
              <a:gd name="T108" fmla="*/ 1083 w 2278"/>
              <a:gd name="T109" fmla="*/ 1439 h 2201"/>
              <a:gd name="T110" fmla="*/ 1292 w 2278"/>
              <a:gd name="T111" fmla="*/ 1340 h 2201"/>
              <a:gd name="T112" fmla="*/ 1370 w 2278"/>
              <a:gd name="T113" fmla="*/ 1138 h 2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278" h="2201">
                <a:moveTo>
                  <a:pt x="2125" y="983"/>
                </a:moveTo>
                <a:cubicBezTo>
                  <a:pt x="2074" y="983"/>
                  <a:pt x="2030" y="1007"/>
                  <a:pt x="2002" y="1045"/>
                </a:cubicBezTo>
                <a:cubicBezTo>
                  <a:pt x="1787" y="929"/>
                  <a:pt x="1787" y="929"/>
                  <a:pt x="1787" y="929"/>
                </a:cubicBezTo>
                <a:cubicBezTo>
                  <a:pt x="1795" y="914"/>
                  <a:pt x="1799" y="897"/>
                  <a:pt x="1799" y="879"/>
                </a:cubicBezTo>
                <a:cubicBezTo>
                  <a:pt x="1799" y="828"/>
                  <a:pt x="1764" y="785"/>
                  <a:pt x="1715" y="773"/>
                </a:cubicBezTo>
                <a:cubicBezTo>
                  <a:pt x="1729" y="640"/>
                  <a:pt x="1729" y="640"/>
                  <a:pt x="1729" y="640"/>
                </a:cubicBezTo>
                <a:cubicBezTo>
                  <a:pt x="1805" y="630"/>
                  <a:pt x="1863" y="566"/>
                  <a:pt x="1863" y="488"/>
                </a:cubicBezTo>
                <a:cubicBezTo>
                  <a:pt x="1863" y="404"/>
                  <a:pt x="1795" y="335"/>
                  <a:pt x="1711" y="335"/>
                </a:cubicBezTo>
                <a:cubicBezTo>
                  <a:pt x="1645" y="335"/>
                  <a:pt x="1589" y="377"/>
                  <a:pt x="1567" y="435"/>
                </a:cubicBezTo>
                <a:cubicBezTo>
                  <a:pt x="1472" y="427"/>
                  <a:pt x="1472" y="427"/>
                  <a:pt x="1472" y="427"/>
                </a:cubicBezTo>
                <a:cubicBezTo>
                  <a:pt x="1472" y="426"/>
                  <a:pt x="1472" y="425"/>
                  <a:pt x="1472" y="424"/>
                </a:cubicBezTo>
                <a:cubicBezTo>
                  <a:pt x="1472" y="364"/>
                  <a:pt x="1423" y="315"/>
                  <a:pt x="1363" y="315"/>
                </a:cubicBezTo>
                <a:cubicBezTo>
                  <a:pt x="1334" y="315"/>
                  <a:pt x="1309" y="326"/>
                  <a:pt x="1289" y="343"/>
                </a:cubicBezTo>
                <a:cubicBezTo>
                  <a:pt x="1187" y="250"/>
                  <a:pt x="1187" y="250"/>
                  <a:pt x="1187" y="250"/>
                </a:cubicBezTo>
                <a:cubicBezTo>
                  <a:pt x="1208" y="223"/>
                  <a:pt x="1221" y="190"/>
                  <a:pt x="1221" y="153"/>
                </a:cubicBezTo>
                <a:cubicBezTo>
                  <a:pt x="1221" y="69"/>
                  <a:pt x="1153" y="0"/>
                  <a:pt x="1068" y="0"/>
                </a:cubicBezTo>
                <a:cubicBezTo>
                  <a:pt x="984" y="0"/>
                  <a:pt x="916" y="69"/>
                  <a:pt x="916" y="153"/>
                </a:cubicBezTo>
                <a:cubicBezTo>
                  <a:pt x="916" y="197"/>
                  <a:pt x="935" y="237"/>
                  <a:pt x="965" y="265"/>
                </a:cubicBezTo>
                <a:cubicBezTo>
                  <a:pt x="856" y="422"/>
                  <a:pt x="856" y="422"/>
                  <a:pt x="856" y="422"/>
                </a:cubicBezTo>
                <a:cubicBezTo>
                  <a:pt x="842" y="416"/>
                  <a:pt x="827" y="412"/>
                  <a:pt x="810" y="412"/>
                </a:cubicBezTo>
                <a:cubicBezTo>
                  <a:pt x="760" y="412"/>
                  <a:pt x="717" y="446"/>
                  <a:pt x="705" y="493"/>
                </a:cubicBezTo>
                <a:cubicBezTo>
                  <a:pt x="561" y="480"/>
                  <a:pt x="561" y="480"/>
                  <a:pt x="561" y="480"/>
                </a:cubicBezTo>
                <a:cubicBezTo>
                  <a:pt x="561" y="480"/>
                  <a:pt x="561" y="479"/>
                  <a:pt x="561" y="478"/>
                </a:cubicBezTo>
                <a:cubicBezTo>
                  <a:pt x="561" y="394"/>
                  <a:pt x="493" y="325"/>
                  <a:pt x="408" y="325"/>
                </a:cubicBezTo>
                <a:cubicBezTo>
                  <a:pt x="324" y="325"/>
                  <a:pt x="256" y="394"/>
                  <a:pt x="256" y="478"/>
                </a:cubicBezTo>
                <a:cubicBezTo>
                  <a:pt x="256" y="546"/>
                  <a:pt x="300" y="603"/>
                  <a:pt x="362" y="623"/>
                </a:cubicBezTo>
                <a:cubicBezTo>
                  <a:pt x="348" y="732"/>
                  <a:pt x="348" y="732"/>
                  <a:pt x="348" y="732"/>
                </a:cubicBezTo>
                <a:cubicBezTo>
                  <a:pt x="291" y="736"/>
                  <a:pt x="246" y="783"/>
                  <a:pt x="246" y="841"/>
                </a:cubicBezTo>
                <a:cubicBezTo>
                  <a:pt x="246" y="873"/>
                  <a:pt x="259" y="901"/>
                  <a:pt x="281" y="921"/>
                </a:cubicBezTo>
                <a:cubicBezTo>
                  <a:pt x="221" y="1002"/>
                  <a:pt x="221" y="1002"/>
                  <a:pt x="221" y="1002"/>
                </a:cubicBezTo>
                <a:cubicBezTo>
                  <a:pt x="201" y="991"/>
                  <a:pt x="177" y="985"/>
                  <a:pt x="153" y="985"/>
                </a:cubicBezTo>
                <a:cubicBezTo>
                  <a:pt x="68" y="985"/>
                  <a:pt x="0" y="1054"/>
                  <a:pt x="0" y="1138"/>
                </a:cubicBezTo>
                <a:cubicBezTo>
                  <a:pt x="0" y="1222"/>
                  <a:pt x="68" y="1291"/>
                  <a:pt x="153" y="1291"/>
                </a:cubicBezTo>
                <a:cubicBezTo>
                  <a:pt x="190" y="1291"/>
                  <a:pt x="225" y="1277"/>
                  <a:pt x="251" y="1254"/>
                </a:cubicBezTo>
                <a:cubicBezTo>
                  <a:pt x="354" y="1339"/>
                  <a:pt x="354" y="1339"/>
                  <a:pt x="354" y="1339"/>
                </a:cubicBezTo>
                <a:cubicBezTo>
                  <a:pt x="344" y="1356"/>
                  <a:pt x="338" y="1375"/>
                  <a:pt x="338" y="1396"/>
                </a:cubicBezTo>
                <a:cubicBezTo>
                  <a:pt x="338" y="1436"/>
                  <a:pt x="359" y="1471"/>
                  <a:pt x="392" y="1490"/>
                </a:cubicBezTo>
                <a:cubicBezTo>
                  <a:pt x="332" y="1733"/>
                  <a:pt x="332" y="1733"/>
                  <a:pt x="332" y="1733"/>
                </a:cubicBezTo>
                <a:cubicBezTo>
                  <a:pt x="328" y="1732"/>
                  <a:pt x="323" y="1732"/>
                  <a:pt x="319" y="1732"/>
                </a:cubicBezTo>
                <a:cubicBezTo>
                  <a:pt x="235" y="1732"/>
                  <a:pt x="166" y="1800"/>
                  <a:pt x="166" y="1885"/>
                </a:cubicBezTo>
                <a:cubicBezTo>
                  <a:pt x="166" y="1969"/>
                  <a:pt x="235" y="2038"/>
                  <a:pt x="319" y="2038"/>
                </a:cubicBezTo>
                <a:cubicBezTo>
                  <a:pt x="399" y="2038"/>
                  <a:pt x="464" y="1977"/>
                  <a:pt x="471" y="1899"/>
                </a:cubicBezTo>
                <a:cubicBezTo>
                  <a:pt x="664" y="1884"/>
                  <a:pt x="664" y="1884"/>
                  <a:pt x="664" y="1884"/>
                </a:cubicBezTo>
                <a:cubicBezTo>
                  <a:pt x="676" y="1931"/>
                  <a:pt x="718" y="1966"/>
                  <a:pt x="769" y="1966"/>
                </a:cubicBezTo>
                <a:cubicBezTo>
                  <a:pt x="802" y="1966"/>
                  <a:pt x="832" y="1951"/>
                  <a:pt x="852" y="1928"/>
                </a:cubicBezTo>
                <a:cubicBezTo>
                  <a:pt x="931" y="1982"/>
                  <a:pt x="931" y="1982"/>
                  <a:pt x="931" y="1982"/>
                </a:cubicBezTo>
                <a:cubicBezTo>
                  <a:pt x="921" y="2002"/>
                  <a:pt x="916" y="2024"/>
                  <a:pt x="916" y="2049"/>
                </a:cubicBezTo>
                <a:cubicBezTo>
                  <a:pt x="916" y="2128"/>
                  <a:pt x="976" y="2193"/>
                  <a:pt x="1053" y="2200"/>
                </a:cubicBezTo>
                <a:cubicBezTo>
                  <a:pt x="1053" y="2201"/>
                  <a:pt x="1053" y="2201"/>
                  <a:pt x="1053" y="2201"/>
                </a:cubicBezTo>
                <a:cubicBezTo>
                  <a:pt x="1056" y="2201"/>
                  <a:pt x="1056" y="2201"/>
                  <a:pt x="1056" y="2201"/>
                </a:cubicBezTo>
                <a:cubicBezTo>
                  <a:pt x="1060" y="2201"/>
                  <a:pt x="1064" y="2201"/>
                  <a:pt x="1068" y="2201"/>
                </a:cubicBezTo>
                <a:cubicBezTo>
                  <a:pt x="1073" y="2201"/>
                  <a:pt x="1077" y="2201"/>
                  <a:pt x="1081" y="2201"/>
                </a:cubicBezTo>
                <a:cubicBezTo>
                  <a:pt x="1083" y="2201"/>
                  <a:pt x="1083" y="2201"/>
                  <a:pt x="1083" y="2201"/>
                </a:cubicBezTo>
                <a:cubicBezTo>
                  <a:pt x="1083" y="2201"/>
                  <a:pt x="1083" y="2201"/>
                  <a:pt x="1083" y="2201"/>
                </a:cubicBezTo>
                <a:cubicBezTo>
                  <a:pt x="1161" y="2193"/>
                  <a:pt x="1221" y="2128"/>
                  <a:pt x="1221" y="2049"/>
                </a:cubicBezTo>
                <a:cubicBezTo>
                  <a:pt x="1221" y="2011"/>
                  <a:pt x="1207" y="1976"/>
                  <a:pt x="1184" y="1949"/>
                </a:cubicBezTo>
                <a:cubicBezTo>
                  <a:pt x="1268" y="1853"/>
                  <a:pt x="1268" y="1853"/>
                  <a:pt x="1268" y="1853"/>
                </a:cubicBezTo>
                <a:cubicBezTo>
                  <a:pt x="1285" y="1863"/>
                  <a:pt x="1304" y="1869"/>
                  <a:pt x="1324" y="1869"/>
                </a:cubicBezTo>
                <a:cubicBezTo>
                  <a:pt x="1364" y="1869"/>
                  <a:pt x="1399" y="1847"/>
                  <a:pt x="1418" y="1815"/>
                </a:cubicBezTo>
                <a:cubicBezTo>
                  <a:pt x="1666" y="1872"/>
                  <a:pt x="1666" y="1872"/>
                  <a:pt x="1666" y="1872"/>
                </a:cubicBezTo>
                <a:cubicBezTo>
                  <a:pt x="1665" y="1876"/>
                  <a:pt x="1665" y="1880"/>
                  <a:pt x="1665" y="1885"/>
                </a:cubicBezTo>
                <a:cubicBezTo>
                  <a:pt x="1665" y="1969"/>
                  <a:pt x="1734" y="2038"/>
                  <a:pt x="1818" y="2038"/>
                </a:cubicBezTo>
                <a:cubicBezTo>
                  <a:pt x="1902" y="2038"/>
                  <a:pt x="1971" y="1969"/>
                  <a:pt x="1971" y="1885"/>
                </a:cubicBezTo>
                <a:cubicBezTo>
                  <a:pt x="1971" y="1820"/>
                  <a:pt x="1931" y="1765"/>
                  <a:pt x="1874" y="1743"/>
                </a:cubicBezTo>
                <a:cubicBezTo>
                  <a:pt x="1893" y="1572"/>
                  <a:pt x="1893" y="1572"/>
                  <a:pt x="1893" y="1572"/>
                </a:cubicBezTo>
                <a:cubicBezTo>
                  <a:pt x="1949" y="1567"/>
                  <a:pt x="1994" y="1520"/>
                  <a:pt x="1994" y="1463"/>
                </a:cubicBezTo>
                <a:cubicBezTo>
                  <a:pt x="1994" y="1436"/>
                  <a:pt x="1984" y="1412"/>
                  <a:pt x="1969" y="1393"/>
                </a:cubicBezTo>
                <a:cubicBezTo>
                  <a:pt x="2060" y="1273"/>
                  <a:pt x="2060" y="1273"/>
                  <a:pt x="2060" y="1273"/>
                </a:cubicBezTo>
                <a:cubicBezTo>
                  <a:pt x="2080" y="1283"/>
                  <a:pt x="2102" y="1288"/>
                  <a:pt x="2125" y="1288"/>
                </a:cubicBezTo>
                <a:cubicBezTo>
                  <a:pt x="2209" y="1288"/>
                  <a:pt x="2278" y="1220"/>
                  <a:pt x="2278" y="1135"/>
                </a:cubicBezTo>
                <a:cubicBezTo>
                  <a:pt x="2278" y="1051"/>
                  <a:pt x="2209" y="983"/>
                  <a:pt x="2125" y="983"/>
                </a:cubicBezTo>
                <a:close/>
                <a:moveTo>
                  <a:pt x="1940" y="1369"/>
                </a:moveTo>
                <a:cubicBezTo>
                  <a:pt x="1924" y="1359"/>
                  <a:pt x="1905" y="1353"/>
                  <a:pt x="1884" y="1353"/>
                </a:cubicBezTo>
                <a:cubicBezTo>
                  <a:pt x="1838" y="1353"/>
                  <a:pt x="1798" y="1383"/>
                  <a:pt x="1782" y="1424"/>
                </a:cubicBezTo>
                <a:cubicBezTo>
                  <a:pt x="1392" y="1262"/>
                  <a:pt x="1392" y="1262"/>
                  <a:pt x="1392" y="1262"/>
                </a:cubicBezTo>
                <a:cubicBezTo>
                  <a:pt x="1390" y="1268"/>
                  <a:pt x="1387" y="1273"/>
                  <a:pt x="1385" y="1279"/>
                </a:cubicBezTo>
                <a:cubicBezTo>
                  <a:pt x="1777" y="1441"/>
                  <a:pt x="1777" y="1441"/>
                  <a:pt x="1777" y="1441"/>
                </a:cubicBezTo>
                <a:cubicBezTo>
                  <a:pt x="1776" y="1448"/>
                  <a:pt x="1775" y="1455"/>
                  <a:pt x="1775" y="1463"/>
                </a:cubicBezTo>
                <a:cubicBezTo>
                  <a:pt x="1775" y="1513"/>
                  <a:pt x="1809" y="1555"/>
                  <a:pt x="1855" y="1568"/>
                </a:cubicBezTo>
                <a:cubicBezTo>
                  <a:pt x="1837" y="1733"/>
                  <a:pt x="1837" y="1733"/>
                  <a:pt x="1837" y="1733"/>
                </a:cubicBezTo>
                <a:cubicBezTo>
                  <a:pt x="1831" y="1733"/>
                  <a:pt x="1825" y="1732"/>
                  <a:pt x="1818" y="1732"/>
                </a:cubicBezTo>
                <a:cubicBezTo>
                  <a:pt x="1781" y="1732"/>
                  <a:pt x="1746" y="1746"/>
                  <a:pt x="1720" y="1768"/>
                </a:cubicBezTo>
                <a:cubicBezTo>
                  <a:pt x="1324" y="1372"/>
                  <a:pt x="1324" y="1372"/>
                  <a:pt x="1324" y="1372"/>
                </a:cubicBezTo>
                <a:cubicBezTo>
                  <a:pt x="1317" y="1379"/>
                  <a:pt x="1310" y="1386"/>
                  <a:pt x="1302" y="1393"/>
                </a:cubicBezTo>
                <a:cubicBezTo>
                  <a:pt x="1699" y="1789"/>
                  <a:pt x="1699" y="1789"/>
                  <a:pt x="1699" y="1789"/>
                </a:cubicBezTo>
                <a:cubicBezTo>
                  <a:pt x="1688" y="1803"/>
                  <a:pt x="1679" y="1818"/>
                  <a:pt x="1674" y="1835"/>
                </a:cubicBezTo>
                <a:cubicBezTo>
                  <a:pt x="1432" y="1779"/>
                  <a:pt x="1432" y="1779"/>
                  <a:pt x="1432" y="1779"/>
                </a:cubicBezTo>
                <a:cubicBezTo>
                  <a:pt x="1433" y="1773"/>
                  <a:pt x="1433" y="1766"/>
                  <a:pt x="1433" y="1759"/>
                </a:cubicBezTo>
                <a:cubicBezTo>
                  <a:pt x="1433" y="1699"/>
                  <a:pt x="1385" y="1650"/>
                  <a:pt x="1324" y="1650"/>
                </a:cubicBezTo>
                <a:cubicBezTo>
                  <a:pt x="1313" y="1650"/>
                  <a:pt x="1302" y="1652"/>
                  <a:pt x="1292" y="1655"/>
                </a:cubicBezTo>
                <a:cubicBezTo>
                  <a:pt x="1209" y="1454"/>
                  <a:pt x="1209" y="1454"/>
                  <a:pt x="1209" y="1454"/>
                </a:cubicBezTo>
                <a:cubicBezTo>
                  <a:pt x="1204" y="1457"/>
                  <a:pt x="1198" y="1459"/>
                  <a:pt x="1193" y="1461"/>
                </a:cubicBezTo>
                <a:cubicBezTo>
                  <a:pt x="1276" y="1662"/>
                  <a:pt x="1276" y="1662"/>
                  <a:pt x="1276" y="1662"/>
                </a:cubicBezTo>
                <a:cubicBezTo>
                  <a:pt x="1240" y="1680"/>
                  <a:pt x="1215" y="1717"/>
                  <a:pt x="1215" y="1759"/>
                </a:cubicBezTo>
                <a:cubicBezTo>
                  <a:pt x="1215" y="1786"/>
                  <a:pt x="1224" y="1810"/>
                  <a:pt x="1240" y="1828"/>
                </a:cubicBezTo>
                <a:cubicBezTo>
                  <a:pt x="1156" y="1924"/>
                  <a:pt x="1156" y="1924"/>
                  <a:pt x="1156" y="1924"/>
                </a:cubicBezTo>
                <a:cubicBezTo>
                  <a:pt x="1135" y="1909"/>
                  <a:pt x="1110" y="1899"/>
                  <a:pt x="1083" y="1897"/>
                </a:cubicBezTo>
                <a:cubicBezTo>
                  <a:pt x="1083" y="1484"/>
                  <a:pt x="1083" y="1484"/>
                  <a:pt x="1083" y="1484"/>
                </a:cubicBezTo>
                <a:cubicBezTo>
                  <a:pt x="1078" y="1484"/>
                  <a:pt x="1073" y="1484"/>
                  <a:pt x="1068" y="1484"/>
                </a:cubicBezTo>
                <a:cubicBezTo>
                  <a:pt x="1063" y="1484"/>
                  <a:pt x="1058" y="1484"/>
                  <a:pt x="1053" y="1484"/>
                </a:cubicBezTo>
                <a:cubicBezTo>
                  <a:pt x="1053" y="1897"/>
                  <a:pt x="1053" y="1897"/>
                  <a:pt x="1053" y="1897"/>
                </a:cubicBezTo>
                <a:cubicBezTo>
                  <a:pt x="1013" y="1901"/>
                  <a:pt x="977" y="1920"/>
                  <a:pt x="952" y="1950"/>
                </a:cubicBezTo>
                <a:cubicBezTo>
                  <a:pt x="871" y="1895"/>
                  <a:pt x="871" y="1895"/>
                  <a:pt x="871" y="1895"/>
                </a:cubicBezTo>
                <a:cubicBezTo>
                  <a:pt x="876" y="1883"/>
                  <a:pt x="878" y="1870"/>
                  <a:pt x="878" y="1857"/>
                </a:cubicBezTo>
                <a:cubicBezTo>
                  <a:pt x="878" y="1815"/>
                  <a:pt x="855" y="1779"/>
                  <a:pt x="820" y="1760"/>
                </a:cubicBezTo>
                <a:cubicBezTo>
                  <a:pt x="944" y="1461"/>
                  <a:pt x="944" y="1461"/>
                  <a:pt x="944" y="1461"/>
                </a:cubicBezTo>
                <a:cubicBezTo>
                  <a:pt x="939" y="1459"/>
                  <a:pt x="933" y="1457"/>
                  <a:pt x="928" y="1454"/>
                </a:cubicBezTo>
                <a:cubicBezTo>
                  <a:pt x="804" y="1753"/>
                  <a:pt x="804" y="1753"/>
                  <a:pt x="804" y="1753"/>
                </a:cubicBezTo>
                <a:cubicBezTo>
                  <a:pt x="793" y="1749"/>
                  <a:pt x="781" y="1747"/>
                  <a:pt x="769" y="1747"/>
                </a:cubicBezTo>
                <a:cubicBezTo>
                  <a:pt x="712" y="1747"/>
                  <a:pt x="666" y="1791"/>
                  <a:pt x="660" y="1846"/>
                </a:cubicBezTo>
                <a:cubicBezTo>
                  <a:pt x="470" y="1861"/>
                  <a:pt x="470" y="1861"/>
                  <a:pt x="470" y="1861"/>
                </a:cubicBezTo>
                <a:cubicBezTo>
                  <a:pt x="466" y="1834"/>
                  <a:pt x="454" y="1810"/>
                  <a:pt x="438" y="1789"/>
                </a:cubicBezTo>
                <a:cubicBezTo>
                  <a:pt x="835" y="1393"/>
                  <a:pt x="835" y="1393"/>
                  <a:pt x="835" y="1393"/>
                </a:cubicBezTo>
                <a:cubicBezTo>
                  <a:pt x="827" y="1386"/>
                  <a:pt x="820" y="1379"/>
                  <a:pt x="813" y="1372"/>
                </a:cubicBezTo>
                <a:cubicBezTo>
                  <a:pt x="417" y="1768"/>
                  <a:pt x="417" y="1768"/>
                  <a:pt x="417" y="1768"/>
                </a:cubicBezTo>
                <a:cubicBezTo>
                  <a:pt x="403" y="1756"/>
                  <a:pt x="387" y="1747"/>
                  <a:pt x="369" y="1741"/>
                </a:cubicBezTo>
                <a:cubicBezTo>
                  <a:pt x="428" y="1504"/>
                  <a:pt x="428" y="1504"/>
                  <a:pt x="428" y="1504"/>
                </a:cubicBezTo>
                <a:cubicBezTo>
                  <a:pt x="434" y="1505"/>
                  <a:pt x="440" y="1505"/>
                  <a:pt x="447" y="1505"/>
                </a:cubicBezTo>
                <a:cubicBezTo>
                  <a:pt x="507" y="1505"/>
                  <a:pt x="556" y="1457"/>
                  <a:pt x="556" y="1396"/>
                </a:cubicBezTo>
                <a:cubicBezTo>
                  <a:pt x="556" y="1384"/>
                  <a:pt x="554" y="1373"/>
                  <a:pt x="551" y="1362"/>
                </a:cubicBezTo>
                <a:cubicBezTo>
                  <a:pt x="752" y="1279"/>
                  <a:pt x="752" y="1279"/>
                  <a:pt x="752" y="1279"/>
                </a:cubicBezTo>
                <a:cubicBezTo>
                  <a:pt x="750" y="1273"/>
                  <a:pt x="747" y="1268"/>
                  <a:pt x="745" y="1262"/>
                </a:cubicBezTo>
                <a:cubicBezTo>
                  <a:pt x="544" y="1345"/>
                  <a:pt x="544" y="1345"/>
                  <a:pt x="544" y="1345"/>
                </a:cubicBezTo>
                <a:cubicBezTo>
                  <a:pt x="525" y="1311"/>
                  <a:pt x="489" y="1287"/>
                  <a:pt x="447" y="1287"/>
                </a:cubicBezTo>
                <a:cubicBezTo>
                  <a:pt x="421" y="1287"/>
                  <a:pt x="397" y="1296"/>
                  <a:pt x="379" y="1311"/>
                </a:cubicBezTo>
                <a:cubicBezTo>
                  <a:pt x="277" y="1226"/>
                  <a:pt x="277" y="1226"/>
                  <a:pt x="277" y="1226"/>
                </a:cubicBezTo>
                <a:cubicBezTo>
                  <a:pt x="292" y="1205"/>
                  <a:pt x="302" y="1180"/>
                  <a:pt x="305" y="1153"/>
                </a:cubicBezTo>
                <a:cubicBezTo>
                  <a:pt x="723" y="1153"/>
                  <a:pt x="723" y="1153"/>
                  <a:pt x="723" y="1153"/>
                </a:cubicBezTo>
                <a:cubicBezTo>
                  <a:pt x="722" y="1148"/>
                  <a:pt x="722" y="1143"/>
                  <a:pt x="722" y="1138"/>
                </a:cubicBezTo>
                <a:cubicBezTo>
                  <a:pt x="722" y="1133"/>
                  <a:pt x="722" y="1128"/>
                  <a:pt x="723" y="1123"/>
                </a:cubicBezTo>
                <a:cubicBezTo>
                  <a:pt x="305" y="1123"/>
                  <a:pt x="305" y="1123"/>
                  <a:pt x="305" y="1123"/>
                </a:cubicBezTo>
                <a:cubicBezTo>
                  <a:pt x="301" y="1083"/>
                  <a:pt x="281" y="1048"/>
                  <a:pt x="253" y="1023"/>
                </a:cubicBezTo>
                <a:cubicBezTo>
                  <a:pt x="312" y="942"/>
                  <a:pt x="312" y="942"/>
                  <a:pt x="312" y="942"/>
                </a:cubicBezTo>
                <a:cubicBezTo>
                  <a:pt x="325" y="947"/>
                  <a:pt x="340" y="950"/>
                  <a:pt x="355" y="950"/>
                </a:cubicBezTo>
                <a:cubicBezTo>
                  <a:pt x="397" y="950"/>
                  <a:pt x="433" y="927"/>
                  <a:pt x="451" y="892"/>
                </a:cubicBezTo>
                <a:cubicBezTo>
                  <a:pt x="745" y="1014"/>
                  <a:pt x="745" y="1014"/>
                  <a:pt x="745" y="1014"/>
                </a:cubicBezTo>
                <a:cubicBezTo>
                  <a:pt x="747" y="1008"/>
                  <a:pt x="750" y="1003"/>
                  <a:pt x="752" y="997"/>
                </a:cubicBezTo>
                <a:cubicBezTo>
                  <a:pt x="458" y="875"/>
                  <a:pt x="458" y="875"/>
                  <a:pt x="458" y="875"/>
                </a:cubicBezTo>
                <a:cubicBezTo>
                  <a:pt x="462" y="865"/>
                  <a:pt x="464" y="853"/>
                  <a:pt x="464" y="841"/>
                </a:cubicBezTo>
                <a:cubicBezTo>
                  <a:pt x="464" y="792"/>
                  <a:pt x="431" y="750"/>
                  <a:pt x="386" y="736"/>
                </a:cubicBezTo>
                <a:cubicBezTo>
                  <a:pt x="399" y="630"/>
                  <a:pt x="399" y="630"/>
                  <a:pt x="399" y="630"/>
                </a:cubicBezTo>
                <a:cubicBezTo>
                  <a:pt x="402" y="630"/>
                  <a:pt x="405" y="631"/>
                  <a:pt x="408" y="631"/>
                </a:cubicBezTo>
                <a:cubicBezTo>
                  <a:pt x="445" y="631"/>
                  <a:pt x="479" y="618"/>
                  <a:pt x="505" y="596"/>
                </a:cubicBezTo>
                <a:cubicBezTo>
                  <a:pt x="813" y="904"/>
                  <a:pt x="813" y="904"/>
                  <a:pt x="813" y="904"/>
                </a:cubicBezTo>
                <a:cubicBezTo>
                  <a:pt x="820" y="897"/>
                  <a:pt x="827" y="889"/>
                  <a:pt x="835" y="883"/>
                </a:cubicBezTo>
                <a:cubicBezTo>
                  <a:pt x="527" y="575"/>
                  <a:pt x="527" y="575"/>
                  <a:pt x="527" y="575"/>
                </a:cubicBezTo>
                <a:cubicBezTo>
                  <a:pt x="540" y="558"/>
                  <a:pt x="550" y="539"/>
                  <a:pt x="556" y="518"/>
                </a:cubicBezTo>
                <a:cubicBezTo>
                  <a:pt x="701" y="530"/>
                  <a:pt x="701" y="530"/>
                  <a:pt x="701" y="530"/>
                </a:cubicBezTo>
                <a:cubicBezTo>
                  <a:pt x="706" y="587"/>
                  <a:pt x="753" y="631"/>
                  <a:pt x="810" y="631"/>
                </a:cubicBezTo>
                <a:cubicBezTo>
                  <a:pt x="823" y="631"/>
                  <a:pt x="835" y="628"/>
                  <a:pt x="846" y="624"/>
                </a:cubicBezTo>
                <a:cubicBezTo>
                  <a:pt x="928" y="822"/>
                  <a:pt x="928" y="822"/>
                  <a:pt x="928" y="822"/>
                </a:cubicBezTo>
                <a:cubicBezTo>
                  <a:pt x="933" y="819"/>
                  <a:pt x="939" y="817"/>
                  <a:pt x="944" y="815"/>
                </a:cubicBezTo>
                <a:cubicBezTo>
                  <a:pt x="863" y="617"/>
                  <a:pt x="863" y="617"/>
                  <a:pt x="863" y="617"/>
                </a:cubicBezTo>
                <a:cubicBezTo>
                  <a:pt x="896" y="599"/>
                  <a:pt x="919" y="563"/>
                  <a:pt x="919" y="521"/>
                </a:cubicBezTo>
                <a:cubicBezTo>
                  <a:pt x="919" y="491"/>
                  <a:pt x="907" y="464"/>
                  <a:pt x="887" y="444"/>
                </a:cubicBezTo>
                <a:cubicBezTo>
                  <a:pt x="996" y="287"/>
                  <a:pt x="996" y="287"/>
                  <a:pt x="996" y="287"/>
                </a:cubicBezTo>
                <a:cubicBezTo>
                  <a:pt x="1013" y="297"/>
                  <a:pt x="1033" y="303"/>
                  <a:pt x="1053" y="305"/>
                </a:cubicBezTo>
                <a:cubicBezTo>
                  <a:pt x="1053" y="792"/>
                  <a:pt x="1053" y="792"/>
                  <a:pt x="1053" y="792"/>
                </a:cubicBezTo>
                <a:cubicBezTo>
                  <a:pt x="1058" y="792"/>
                  <a:pt x="1063" y="792"/>
                  <a:pt x="1068" y="792"/>
                </a:cubicBezTo>
                <a:cubicBezTo>
                  <a:pt x="1073" y="792"/>
                  <a:pt x="1078" y="792"/>
                  <a:pt x="1083" y="792"/>
                </a:cubicBezTo>
                <a:cubicBezTo>
                  <a:pt x="1083" y="305"/>
                  <a:pt x="1083" y="305"/>
                  <a:pt x="1083" y="305"/>
                </a:cubicBezTo>
                <a:cubicBezTo>
                  <a:pt x="1112" y="302"/>
                  <a:pt x="1138" y="292"/>
                  <a:pt x="1159" y="276"/>
                </a:cubicBezTo>
                <a:cubicBezTo>
                  <a:pt x="1266" y="373"/>
                  <a:pt x="1266" y="373"/>
                  <a:pt x="1266" y="373"/>
                </a:cubicBezTo>
                <a:cubicBezTo>
                  <a:pt x="1258" y="388"/>
                  <a:pt x="1253" y="406"/>
                  <a:pt x="1253" y="424"/>
                </a:cubicBezTo>
                <a:cubicBezTo>
                  <a:pt x="1253" y="467"/>
                  <a:pt x="1278" y="504"/>
                  <a:pt x="1314" y="522"/>
                </a:cubicBezTo>
                <a:cubicBezTo>
                  <a:pt x="1193" y="815"/>
                  <a:pt x="1193" y="815"/>
                  <a:pt x="1193" y="815"/>
                </a:cubicBezTo>
                <a:cubicBezTo>
                  <a:pt x="1198" y="817"/>
                  <a:pt x="1204" y="819"/>
                  <a:pt x="1209" y="822"/>
                </a:cubicBezTo>
                <a:cubicBezTo>
                  <a:pt x="1331" y="529"/>
                  <a:pt x="1331" y="529"/>
                  <a:pt x="1331" y="529"/>
                </a:cubicBezTo>
                <a:cubicBezTo>
                  <a:pt x="1341" y="532"/>
                  <a:pt x="1351" y="533"/>
                  <a:pt x="1363" y="533"/>
                </a:cubicBezTo>
                <a:cubicBezTo>
                  <a:pt x="1409" y="533"/>
                  <a:pt x="1448" y="505"/>
                  <a:pt x="1464" y="464"/>
                </a:cubicBezTo>
                <a:cubicBezTo>
                  <a:pt x="1559" y="472"/>
                  <a:pt x="1559" y="472"/>
                  <a:pt x="1559" y="472"/>
                </a:cubicBezTo>
                <a:cubicBezTo>
                  <a:pt x="1558" y="477"/>
                  <a:pt x="1558" y="483"/>
                  <a:pt x="1558" y="488"/>
                </a:cubicBezTo>
                <a:cubicBezTo>
                  <a:pt x="1558" y="527"/>
                  <a:pt x="1572" y="562"/>
                  <a:pt x="1596" y="589"/>
                </a:cubicBezTo>
                <a:cubicBezTo>
                  <a:pt x="1302" y="883"/>
                  <a:pt x="1302" y="883"/>
                  <a:pt x="1302" y="883"/>
                </a:cubicBezTo>
                <a:cubicBezTo>
                  <a:pt x="1310" y="889"/>
                  <a:pt x="1317" y="897"/>
                  <a:pt x="1324" y="904"/>
                </a:cubicBezTo>
                <a:cubicBezTo>
                  <a:pt x="1618" y="610"/>
                  <a:pt x="1618" y="610"/>
                  <a:pt x="1618" y="610"/>
                </a:cubicBezTo>
                <a:cubicBezTo>
                  <a:pt x="1639" y="625"/>
                  <a:pt x="1664" y="636"/>
                  <a:pt x="1691" y="640"/>
                </a:cubicBezTo>
                <a:cubicBezTo>
                  <a:pt x="1678" y="771"/>
                  <a:pt x="1678" y="771"/>
                  <a:pt x="1678" y="771"/>
                </a:cubicBezTo>
                <a:cubicBezTo>
                  <a:pt x="1623" y="777"/>
                  <a:pt x="1581" y="823"/>
                  <a:pt x="1581" y="879"/>
                </a:cubicBezTo>
                <a:cubicBezTo>
                  <a:pt x="1581" y="891"/>
                  <a:pt x="1583" y="903"/>
                  <a:pt x="1586" y="914"/>
                </a:cubicBezTo>
                <a:cubicBezTo>
                  <a:pt x="1385" y="997"/>
                  <a:pt x="1385" y="997"/>
                  <a:pt x="1385" y="997"/>
                </a:cubicBezTo>
                <a:cubicBezTo>
                  <a:pt x="1387" y="1003"/>
                  <a:pt x="1390" y="1008"/>
                  <a:pt x="1392" y="1014"/>
                </a:cubicBezTo>
                <a:cubicBezTo>
                  <a:pt x="1593" y="930"/>
                  <a:pt x="1593" y="930"/>
                  <a:pt x="1593" y="930"/>
                </a:cubicBezTo>
                <a:cubicBezTo>
                  <a:pt x="1612" y="965"/>
                  <a:pt x="1648" y="989"/>
                  <a:pt x="1690" y="989"/>
                </a:cubicBezTo>
                <a:cubicBezTo>
                  <a:pt x="1719" y="989"/>
                  <a:pt x="1745" y="978"/>
                  <a:pt x="1764" y="960"/>
                </a:cubicBezTo>
                <a:cubicBezTo>
                  <a:pt x="1983" y="1078"/>
                  <a:pt x="1983" y="1078"/>
                  <a:pt x="1983" y="1078"/>
                </a:cubicBezTo>
                <a:cubicBezTo>
                  <a:pt x="1978" y="1092"/>
                  <a:pt x="1974" y="1107"/>
                  <a:pt x="1973" y="1123"/>
                </a:cubicBezTo>
                <a:cubicBezTo>
                  <a:pt x="1414" y="1123"/>
                  <a:pt x="1414" y="1123"/>
                  <a:pt x="1414" y="1123"/>
                </a:cubicBezTo>
                <a:cubicBezTo>
                  <a:pt x="1415" y="1128"/>
                  <a:pt x="1415" y="1133"/>
                  <a:pt x="1415" y="1138"/>
                </a:cubicBezTo>
                <a:cubicBezTo>
                  <a:pt x="1415" y="1143"/>
                  <a:pt x="1415" y="1148"/>
                  <a:pt x="1414" y="1153"/>
                </a:cubicBezTo>
                <a:cubicBezTo>
                  <a:pt x="1973" y="1153"/>
                  <a:pt x="1973" y="1153"/>
                  <a:pt x="1973" y="1153"/>
                </a:cubicBezTo>
                <a:cubicBezTo>
                  <a:pt x="1978" y="1193"/>
                  <a:pt x="1998" y="1229"/>
                  <a:pt x="2028" y="1253"/>
                </a:cubicBezTo>
                <a:lnTo>
                  <a:pt x="1940" y="1369"/>
                </a:lnTo>
                <a:close/>
                <a:moveTo>
                  <a:pt x="1350" y="1031"/>
                </a:moveTo>
                <a:cubicBezTo>
                  <a:pt x="1348" y="1025"/>
                  <a:pt x="1345" y="1020"/>
                  <a:pt x="1343" y="1014"/>
                </a:cubicBezTo>
                <a:cubicBezTo>
                  <a:pt x="1330" y="985"/>
                  <a:pt x="1313" y="959"/>
                  <a:pt x="1292" y="936"/>
                </a:cubicBezTo>
                <a:cubicBezTo>
                  <a:pt x="1285" y="928"/>
                  <a:pt x="1278" y="921"/>
                  <a:pt x="1270" y="915"/>
                </a:cubicBezTo>
                <a:cubicBezTo>
                  <a:pt x="1247" y="894"/>
                  <a:pt x="1221" y="876"/>
                  <a:pt x="1192" y="863"/>
                </a:cubicBezTo>
                <a:cubicBezTo>
                  <a:pt x="1186" y="861"/>
                  <a:pt x="1181" y="858"/>
                  <a:pt x="1175" y="856"/>
                </a:cubicBezTo>
                <a:cubicBezTo>
                  <a:pt x="1147" y="845"/>
                  <a:pt x="1116" y="839"/>
                  <a:pt x="1083" y="837"/>
                </a:cubicBezTo>
                <a:cubicBezTo>
                  <a:pt x="1079" y="837"/>
                  <a:pt x="1073" y="837"/>
                  <a:pt x="1068" y="837"/>
                </a:cubicBezTo>
                <a:cubicBezTo>
                  <a:pt x="1063" y="837"/>
                  <a:pt x="1058" y="837"/>
                  <a:pt x="1053" y="837"/>
                </a:cubicBezTo>
                <a:cubicBezTo>
                  <a:pt x="1021" y="839"/>
                  <a:pt x="990" y="845"/>
                  <a:pt x="962" y="856"/>
                </a:cubicBezTo>
                <a:cubicBezTo>
                  <a:pt x="956" y="858"/>
                  <a:pt x="950" y="861"/>
                  <a:pt x="945" y="863"/>
                </a:cubicBezTo>
                <a:cubicBezTo>
                  <a:pt x="916" y="876"/>
                  <a:pt x="890" y="894"/>
                  <a:pt x="866" y="915"/>
                </a:cubicBezTo>
                <a:cubicBezTo>
                  <a:pt x="859" y="921"/>
                  <a:pt x="852" y="928"/>
                  <a:pt x="845" y="936"/>
                </a:cubicBezTo>
                <a:cubicBezTo>
                  <a:pt x="824" y="959"/>
                  <a:pt x="807" y="985"/>
                  <a:pt x="794" y="1014"/>
                </a:cubicBezTo>
                <a:cubicBezTo>
                  <a:pt x="791" y="1020"/>
                  <a:pt x="789" y="1025"/>
                  <a:pt x="787" y="1031"/>
                </a:cubicBezTo>
                <a:cubicBezTo>
                  <a:pt x="776" y="1060"/>
                  <a:pt x="769" y="1091"/>
                  <a:pt x="768" y="1123"/>
                </a:cubicBezTo>
                <a:cubicBezTo>
                  <a:pt x="767" y="1128"/>
                  <a:pt x="767" y="1133"/>
                  <a:pt x="767" y="1138"/>
                </a:cubicBezTo>
                <a:cubicBezTo>
                  <a:pt x="767" y="1143"/>
                  <a:pt x="767" y="1148"/>
                  <a:pt x="768" y="1153"/>
                </a:cubicBezTo>
                <a:cubicBezTo>
                  <a:pt x="769" y="1185"/>
                  <a:pt x="776" y="1216"/>
                  <a:pt x="787" y="1245"/>
                </a:cubicBezTo>
                <a:cubicBezTo>
                  <a:pt x="789" y="1250"/>
                  <a:pt x="791" y="1256"/>
                  <a:pt x="794" y="1261"/>
                </a:cubicBezTo>
                <a:cubicBezTo>
                  <a:pt x="807" y="1290"/>
                  <a:pt x="824" y="1317"/>
                  <a:pt x="845" y="1340"/>
                </a:cubicBezTo>
                <a:cubicBezTo>
                  <a:pt x="852" y="1347"/>
                  <a:pt x="859" y="1354"/>
                  <a:pt x="866" y="1361"/>
                </a:cubicBezTo>
                <a:cubicBezTo>
                  <a:pt x="890" y="1382"/>
                  <a:pt x="916" y="1399"/>
                  <a:pt x="945" y="1412"/>
                </a:cubicBezTo>
                <a:cubicBezTo>
                  <a:pt x="950" y="1415"/>
                  <a:pt x="956" y="1417"/>
                  <a:pt x="962" y="1419"/>
                </a:cubicBezTo>
                <a:cubicBezTo>
                  <a:pt x="990" y="1430"/>
                  <a:pt x="1021" y="1437"/>
                  <a:pt x="1053" y="1439"/>
                </a:cubicBezTo>
                <a:cubicBezTo>
                  <a:pt x="1058" y="1439"/>
                  <a:pt x="1063" y="1439"/>
                  <a:pt x="1068" y="1439"/>
                </a:cubicBezTo>
                <a:cubicBezTo>
                  <a:pt x="1073" y="1439"/>
                  <a:pt x="1079" y="1439"/>
                  <a:pt x="1083" y="1439"/>
                </a:cubicBezTo>
                <a:cubicBezTo>
                  <a:pt x="1116" y="1437"/>
                  <a:pt x="1147" y="1430"/>
                  <a:pt x="1175" y="1419"/>
                </a:cubicBezTo>
                <a:cubicBezTo>
                  <a:pt x="1181" y="1417"/>
                  <a:pt x="1186" y="1415"/>
                  <a:pt x="1192" y="1412"/>
                </a:cubicBezTo>
                <a:cubicBezTo>
                  <a:pt x="1221" y="1399"/>
                  <a:pt x="1247" y="1382"/>
                  <a:pt x="1270" y="1361"/>
                </a:cubicBezTo>
                <a:cubicBezTo>
                  <a:pt x="1278" y="1354"/>
                  <a:pt x="1285" y="1347"/>
                  <a:pt x="1292" y="1340"/>
                </a:cubicBezTo>
                <a:cubicBezTo>
                  <a:pt x="1313" y="1317"/>
                  <a:pt x="1330" y="1290"/>
                  <a:pt x="1343" y="1261"/>
                </a:cubicBezTo>
                <a:cubicBezTo>
                  <a:pt x="1345" y="1256"/>
                  <a:pt x="1348" y="1250"/>
                  <a:pt x="1350" y="1245"/>
                </a:cubicBezTo>
                <a:cubicBezTo>
                  <a:pt x="1361" y="1216"/>
                  <a:pt x="1368" y="1185"/>
                  <a:pt x="1369" y="1153"/>
                </a:cubicBezTo>
                <a:cubicBezTo>
                  <a:pt x="1369" y="1148"/>
                  <a:pt x="1370" y="1143"/>
                  <a:pt x="1370" y="1138"/>
                </a:cubicBezTo>
                <a:cubicBezTo>
                  <a:pt x="1370" y="1133"/>
                  <a:pt x="1369" y="1128"/>
                  <a:pt x="1369" y="1123"/>
                </a:cubicBezTo>
                <a:cubicBezTo>
                  <a:pt x="1368" y="1091"/>
                  <a:pt x="1361" y="1060"/>
                  <a:pt x="1350" y="10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82305" tIns="41153" rIns="82305" bIns="41153" numCol="1" anchor="t" anchorCtr="0" compatLnSpc="1"/>
          <a:lstStyle/>
          <a:p>
            <a:endParaRPr lang="en-US" sz="1900">
              <a:cs typeface="+mn-ea"/>
              <a:sym typeface="+mn-lt"/>
            </a:endParaRP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B888A521-07C6-02B0-C586-86A0E2B707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74713" y="1242407"/>
            <a:ext cx="5712516" cy="4634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AF6EA0C2-19B2-FB27-4FBA-D3361CEFCCD6}"/>
              </a:ext>
            </a:extLst>
          </p:cNvPr>
          <p:cNvSpPr txBox="1"/>
          <p:nvPr/>
        </p:nvSpPr>
        <p:spPr>
          <a:xfrm>
            <a:off x="6811841" y="2963108"/>
            <a:ext cx="20193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1FD3807-E4C7-8FA9-1539-30D624B29A9B}"/>
              </a:ext>
            </a:extLst>
          </p:cNvPr>
          <p:cNvSpPr txBox="1"/>
          <p:nvPr/>
        </p:nvSpPr>
        <p:spPr>
          <a:xfrm>
            <a:off x="9158614" y="2963108"/>
            <a:ext cx="20193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F6624A3-C5FB-A4F7-73E7-7C958631F2A7}"/>
              </a:ext>
            </a:extLst>
          </p:cNvPr>
          <p:cNvSpPr txBox="1"/>
          <p:nvPr/>
        </p:nvSpPr>
        <p:spPr>
          <a:xfrm>
            <a:off x="6811841" y="5329482"/>
            <a:ext cx="20193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6396123-0D3E-8915-9709-F2A54979B98A}"/>
              </a:ext>
            </a:extLst>
          </p:cNvPr>
          <p:cNvSpPr txBox="1"/>
          <p:nvPr/>
        </p:nvSpPr>
        <p:spPr>
          <a:xfrm>
            <a:off x="9158614" y="5329482"/>
            <a:ext cx="20193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43281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: 折角 47">
            <a:extLst>
              <a:ext uri="{FF2B5EF4-FFF2-40B4-BE49-F238E27FC236}">
                <a16:creationId xmlns:a16="http://schemas.microsoft.com/office/drawing/2014/main" id="{2C47678A-323F-7FFC-F64B-8D3F26F53B60}"/>
              </a:ext>
            </a:extLst>
          </p:cNvPr>
          <p:cNvSpPr/>
          <p:nvPr/>
        </p:nvSpPr>
        <p:spPr>
          <a:xfrm>
            <a:off x="1000503" y="1690916"/>
            <a:ext cx="2263741" cy="3079750"/>
          </a:xfrm>
          <a:prstGeom prst="foldedCorner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0B8B057C-66FF-A0B5-4CA5-4DD80A7ABEEC}"/>
              </a:ext>
            </a:extLst>
          </p:cNvPr>
          <p:cNvSpPr/>
          <p:nvPr/>
        </p:nvSpPr>
        <p:spPr>
          <a:xfrm>
            <a:off x="686002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rgbClr val="83A1AB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939684C-01F9-4289-20D0-D1D5F346F889}"/>
              </a:ext>
            </a:extLst>
          </p:cNvPr>
          <p:cNvSpPr/>
          <p:nvPr/>
        </p:nvSpPr>
        <p:spPr>
          <a:xfrm>
            <a:off x="0" y="-2682"/>
            <a:ext cx="794984" cy="452051"/>
          </a:xfrm>
          <a:custGeom>
            <a:avLst/>
            <a:gdLst>
              <a:gd name="connsiteX0" fmla="*/ 0 w 1136650"/>
              <a:gd name="connsiteY0" fmla="*/ 0 h 646331"/>
              <a:gd name="connsiteX1" fmla="*/ 1015546 w 1136650"/>
              <a:gd name="connsiteY1" fmla="*/ 0 h 646331"/>
              <a:gd name="connsiteX2" fmla="*/ 1136650 w 1136650"/>
              <a:gd name="connsiteY2" fmla="*/ 282577 h 646331"/>
              <a:gd name="connsiteX3" fmla="*/ 946865 w 1136650"/>
              <a:gd name="connsiteY3" fmla="*/ 646331 h 646331"/>
              <a:gd name="connsiteX4" fmla="*/ 0 w 1136650"/>
              <a:gd name="connsiteY4" fmla="*/ 646331 h 646331"/>
              <a:gd name="connsiteX5" fmla="*/ 0 w 1136650"/>
              <a:gd name="connsiteY5" fmla="*/ 0 h 646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6650" h="646331">
                <a:moveTo>
                  <a:pt x="0" y="0"/>
                </a:moveTo>
                <a:lnTo>
                  <a:pt x="1015546" y="0"/>
                </a:lnTo>
                <a:lnTo>
                  <a:pt x="1136650" y="282577"/>
                </a:lnTo>
                <a:lnTo>
                  <a:pt x="946865" y="646331"/>
                </a:lnTo>
                <a:lnTo>
                  <a:pt x="0" y="646331"/>
                </a:lnTo>
                <a:lnTo>
                  <a:pt x="0" y="0"/>
                </a:lnTo>
                <a:close/>
              </a:path>
            </a:pathLst>
          </a:custGeom>
          <a:solidFill>
            <a:srgbClr val="83A1AB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C690561-99E0-9111-1B95-E35695062244}"/>
              </a:ext>
            </a:extLst>
          </p:cNvPr>
          <p:cNvSpPr txBox="1"/>
          <p:nvPr/>
        </p:nvSpPr>
        <p:spPr>
          <a:xfrm>
            <a:off x="1191726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课题目的</a:t>
            </a: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5F5C27E3-FF40-0F42-7509-A2D0DC6F8FDE}"/>
              </a:ext>
            </a:extLst>
          </p:cNvPr>
          <p:cNvSpPr/>
          <p:nvPr/>
        </p:nvSpPr>
        <p:spPr>
          <a:xfrm>
            <a:off x="2723458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ADF1C647-A0F2-E3B2-CC26-85077D7DFCDB}"/>
              </a:ext>
            </a:extLst>
          </p:cNvPr>
          <p:cNvSpPr/>
          <p:nvPr/>
        </p:nvSpPr>
        <p:spPr>
          <a:xfrm>
            <a:off x="4760914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D86F9D16-5E56-602F-E19C-294E24F3E6F3}"/>
              </a:ext>
            </a:extLst>
          </p:cNvPr>
          <p:cNvSpPr/>
          <p:nvPr/>
        </p:nvSpPr>
        <p:spPr>
          <a:xfrm>
            <a:off x="6798370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paper-and-pen-tools_38295">
            <a:extLst>
              <a:ext uri="{FF2B5EF4-FFF2-40B4-BE49-F238E27FC236}">
                <a16:creationId xmlns:a16="http://schemas.microsoft.com/office/drawing/2014/main" id="{1B256B84-29CA-3A54-85D2-CA2257CB7BAB}"/>
              </a:ext>
            </a:extLst>
          </p:cNvPr>
          <p:cNvSpPr/>
          <p:nvPr/>
        </p:nvSpPr>
        <p:spPr>
          <a:xfrm>
            <a:off x="240276" y="91177"/>
            <a:ext cx="274074" cy="270258"/>
          </a:xfrm>
          <a:custGeom>
            <a:avLst/>
            <a:gdLst>
              <a:gd name="T0" fmla="*/ 216 w 472"/>
              <a:gd name="T1" fmla="*/ 329 h 466"/>
              <a:gd name="T2" fmla="*/ 130 w 472"/>
              <a:gd name="T3" fmla="*/ 362 h 466"/>
              <a:gd name="T4" fmla="*/ 164 w 472"/>
              <a:gd name="T5" fmla="*/ 276 h 466"/>
              <a:gd name="T6" fmla="*/ 216 w 472"/>
              <a:gd name="T7" fmla="*/ 329 h 466"/>
              <a:gd name="T8" fmla="*/ 472 w 472"/>
              <a:gd name="T9" fmla="*/ 77 h 466"/>
              <a:gd name="T10" fmla="*/ 449 w 472"/>
              <a:gd name="T11" fmla="*/ 54 h 466"/>
              <a:gd name="T12" fmla="*/ 203 w 472"/>
              <a:gd name="T13" fmla="*/ 298 h 466"/>
              <a:gd name="T14" fmla="*/ 225 w 472"/>
              <a:gd name="T15" fmla="*/ 321 h 466"/>
              <a:gd name="T16" fmla="*/ 358 w 472"/>
              <a:gd name="T17" fmla="*/ 190 h 466"/>
              <a:gd name="T18" fmla="*/ 358 w 472"/>
              <a:gd name="T19" fmla="*/ 426 h 466"/>
              <a:gd name="T20" fmla="*/ 40 w 472"/>
              <a:gd name="T21" fmla="*/ 426 h 466"/>
              <a:gd name="T22" fmla="*/ 40 w 472"/>
              <a:gd name="T23" fmla="*/ 40 h 466"/>
              <a:gd name="T24" fmla="*/ 358 w 472"/>
              <a:gd name="T25" fmla="*/ 40 h 466"/>
              <a:gd name="T26" fmla="*/ 358 w 472"/>
              <a:gd name="T27" fmla="*/ 83 h 466"/>
              <a:gd name="T28" fmla="*/ 358 w 472"/>
              <a:gd name="T29" fmla="*/ 83 h 466"/>
              <a:gd name="T30" fmla="*/ 172 w 472"/>
              <a:gd name="T31" fmla="*/ 267 h 466"/>
              <a:gd name="T32" fmla="*/ 195 w 472"/>
              <a:gd name="T33" fmla="*/ 290 h 466"/>
              <a:gd name="T34" fmla="*/ 442 w 472"/>
              <a:gd name="T35" fmla="*/ 46 h 466"/>
              <a:gd name="T36" fmla="*/ 419 w 472"/>
              <a:gd name="T37" fmla="*/ 23 h 466"/>
              <a:gd name="T38" fmla="*/ 398 w 472"/>
              <a:gd name="T39" fmla="*/ 44 h 466"/>
              <a:gd name="T40" fmla="*/ 398 w 472"/>
              <a:gd name="T41" fmla="*/ 20 h 466"/>
              <a:gd name="T42" fmla="*/ 378 w 472"/>
              <a:gd name="T43" fmla="*/ 0 h 466"/>
              <a:gd name="T44" fmla="*/ 20 w 472"/>
              <a:gd name="T45" fmla="*/ 0 h 466"/>
              <a:gd name="T46" fmla="*/ 0 w 472"/>
              <a:gd name="T47" fmla="*/ 20 h 466"/>
              <a:gd name="T48" fmla="*/ 0 w 472"/>
              <a:gd name="T49" fmla="*/ 446 h 466"/>
              <a:gd name="T50" fmla="*/ 20 w 472"/>
              <a:gd name="T51" fmla="*/ 466 h 466"/>
              <a:gd name="T52" fmla="*/ 378 w 472"/>
              <a:gd name="T53" fmla="*/ 466 h 466"/>
              <a:gd name="T54" fmla="*/ 398 w 472"/>
              <a:gd name="T55" fmla="*/ 446 h 466"/>
              <a:gd name="T56" fmla="*/ 398 w 472"/>
              <a:gd name="T57" fmla="*/ 155 h 466"/>
              <a:gd name="T58" fmla="*/ 393 w 472"/>
              <a:gd name="T59" fmla="*/ 155 h 466"/>
              <a:gd name="T60" fmla="*/ 472 w 472"/>
              <a:gd name="T61" fmla="*/ 77 h 466"/>
              <a:gd name="T62" fmla="*/ 96 w 472"/>
              <a:gd name="T63" fmla="*/ 111 h 466"/>
              <a:gd name="T64" fmla="*/ 289 w 472"/>
              <a:gd name="T65" fmla="*/ 111 h 466"/>
              <a:gd name="T66" fmla="*/ 302 w 472"/>
              <a:gd name="T67" fmla="*/ 97 h 466"/>
              <a:gd name="T68" fmla="*/ 289 w 472"/>
              <a:gd name="T69" fmla="*/ 84 h 466"/>
              <a:gd name="T70" fmla="*/ 96 w 472"/>
              <a:gd name="T71" fmla="*/ 84 h 466"/>
              <a:gd name="T72" fmla="*/ 82 w 472"/>
              <a:gd name="T73" fmla="*/ 97 h 466"/>
              <a:gd name="T74" fmla="*/ 96 w 472"/>
              <a:gd name="T75" fmla="*/ 111 h 466"/>
              <a:gd name="T76" fmla="*/ 96 w 472"/>
              <a:gd name="T77" fmla="*/ 186 h 466"/>
              <a:gd name="T78" fmla="*/ 209 w 472"/>
              <a:gd name="T79" fmla="*/ 186 h 466"/>
              <a:gd name="T80" fmla="*/ 222 w 472"/>
              <a:gd name="T81" fmla="*/ 173 h 466"/>
              <a:gd name="T82" fmla="*/ 209 w 472"/>
              <a:gd name="T83" fmla="*/ 160 h 466"/>
              <a:gd name="T84" fmla="*/ 96 w 472"/>
              <a:gd name="T85" fmla="*/ 160 h 466"/>
              <a:gd name="T86" fmla="*/ 82 w 472"/>
              <a:gd name="T87" fmla="*/ 173 h 466"/>
              <a:gd name="T88" fmla="*/ 96 w 472"/>
              <a:gd name="T89" fmla="*/ 186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72" h="466">
                <a:moveTo>
                  <a:pt x="216" y="329"/>
                </a:moveTo>
                <a:lnTo>
                  <a:pt x="130" y="362"/>
                </a:lnTo>
                <a:lnTo>
                  <a:pt x="164" y="276"/>
                </a:lnTo>
                <a:lnTo>
                  <a:pt x="216" y="329"/>
                </a:lnTo>
                <a:close/>
                <a:moveTo>
                  <a:pt x="472" y="77"/>
                </a:moveTo>
                <a:lnTo>
                  <a:pt x="449" y="54"/>
                </a:lnTo>
                <a:lnTo>
                  <a:pt x="203" y="298"/>
                </a:lnTo>
                <a:lnTo>
                  <a:pt x="225" y="321"/>
                </a:lnTo>
                <a:lnTo>
                  <a:pt x="358" y="190"/>
                </a:lnTo>
                <a:lnTo>
                  <a:pt x="358" y="426"/>
                </a:lnTo>
                <a:lnTo>
                  <a:pt x="40" y="426"/>
                </a:lnTo>
                <a:lnTo>
                  <a:pt x="40" y="40"/>
                </a:lnTo>
                <a:lnTo>
                  <a:pt x="358" y="40"/>
                </a:lnTo>
                <a:lnTo>
                  <a:pt x="358" y="83"/>
                </a:lnTo>
                <a:lnTo>
                  <a:pt x="358" y="83"/>
                </a:lnTo>
                <a:lnTo>
                  <a:pt x="172" y="267"/>
                </a:lnTo>
                <a:lnTo>
                  <a:pt x="195" y="290"/>
                </a:lnTo>
                <a:lnTo>
                  <a:pt x="442" y="46"/>
                </a:lnTo>
                <a:lnTo>
                  <a:pt x="419" y="23"/>
                </a:lnTo>
                <a:lnTo>
                  <a:pt x="398" y="44"/>
                </a:lnTo>
                <a:lnTo>
                  <a:pt x="398" y="20"/>
                </a:lnTo>
                <a:cubicBezTo>
                  <a:pt x="398" y="9"/>
                  <a:pt x="389" y="0"/>
                  <a:pt x="378" y="0"/>
                </a:cubicBez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446"/>
                </a:lnTo>
                <a:cubicBezTo>
                  <a:pt x="0" y="457"/>
                  <a:pt x="9" y="466"/>
                  <a:pt x="20" y="466"/>
                </a:cubicBezTo>
                <a:lnTo>
                  <a:pt x="378" y="466"/>
                </a:lnTo>
                <a:cubicBezTo>
                  <a:pt x="389" y="466"/>
                  <a:pt x="398" y="457"/>
                  <a:pt x="398" y="446"/>
                </a:cubicBezTo>
                <a:lnTo>
                  <a:pt x="398" y="155"/>
                </a:lnTo>
                <a:lnTo>
                  <a:pt x="393" y="155"/>
                </a:lnTo>
                <a:lnTo>
                  <a:pt x="472" y="77"/>
                </a:lnTo>
                <a:close/>
                <a:moveTo>
                  <a:pt x="96" y="111"/>
                </a:moveTo>
                <a:lnTo>
                  <a:pt x="289" y="111"/>
                </a:lnTo>
                <a:cubicBezTo>
                  <a:pt x="296" y="111"/>
                  <a:pt x="302" y="105"/>
                  <a:pt x="302" y="97"/>
                </a:cubicBezTo>
                <a:cubicBezTo>
                  <a:pt x="302" y="90"/>
                  <a:pt x="296" y="84"/>
                  <a:pt x="289" y="84"/>
                </a:cubicBezTo>
                <a:lnTo>
                  <a:pt x="96" y="84"/>
                </a:lnTo>
                <a:cubicBezTo>
                  <a:pt x="88" y="84"/>
                  <a:pt x="82" y="90"/>
                  <a:pt x="82" y="97"/>
                </a:cubicBezTo>
                <a:cubicBezTo>
                  <a:pt x="82" y="105"/>
                  <a:pt x="88" y="111"/>
                  <a:pt x="96" y="111"/>
                </a:cubicBezTo>
                <a:close/>
                <a:moveTo>
                  <a:pt x="96" y="186"/>
                </a:moveTo>
                <a:lnTo>
                  <a:pt x="209" y="186"/>
                </a:lnTo>
                <a:cubicBezTo>
                  <a:pt x="216" y="186"/>
                  <a:pt x="222" y="180"/>
                  <a:pt x="222" y="173"/>
                </a:cubicBezTo>
                <a:cubicBezTo>
                  <a:pt x="222" y="166"/>
                  <a:pt x="216" y="160"/>
                  <a:pt x="209" y="160"/>
                </a:cubicBezTo>
                <a:lnTo>
                  <a:pt x="96" y="160"/>
                </a:lnTo>
                <a:cubicBezTo>
                  <a:pt x="88" y="160"/>
                  <a:pt x="82" y="166"/>
                  <a:pt x="82" y="173"/>
                </a:cubicBezTo>
                <a:cubicBezTo>
                  <a:pt x="82" y="180"/>
                  <a:pt x="88" y="186"/>
                  <a:pt x="96" y="1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7DA5FDD-F4FD-B9F6-9CD7-E495CCC5673C}"/>
              </a:ext>
            </a:extLst>
          </p:cNvPr>
          <p:cNvSpPr txBox="1"/>
          <p:nvPr/>
        </p:nvSpPr>
        <p:spPr>
          <a:xfrm>
            <a:off x="3264244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进展成果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85FC7510-369B-0B06-7D5C-C850AB76394B}"/>
              </a:ext>
            </a:extLst>
          </p:cNvPr>
          <p:cNvSpPr txBox="1"/>
          <p:nvPr/>
        </p:nvSpPr>
        <p:spPr>
          <a:xfrm>
            <a:off x="5328136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存在问题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2FB45E23-99CE-A6A7-3FDC-073014BE8D66}"/>
              </a:ext>
            </a:extLst>
          </p:cNvPr>
          <p:cNvSpPr txBox="1"/>
          <p:nvPr/>
        </p:nvSpPr>
        <p:spPr>
          <a:xfrm>
            <a:off x="7392028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设想结果</a:t>
            </a: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4E168185-D340-3856-FEB0-61ED172EBD64}"/>
              </a:ext>
            </a:extLst>
          </p:cNvPr>
          <p:cNvGrpSpPr/>
          <p:nvPr/>
        </p:nvGrpSpPr>
        <p:grpSpPr>
          <a:xfrm>
            <a:off x="1678631" y="1307703"/>
            <a:ext cx="907484" cy="907602"/>
            <a:chOff x="1764586" y="1714495"/>
            <a:chExt cx="907484" cy="907602"/>
          </a:xfrm>
        </p:grpSpPr>
        <p:sp>
          <p:nvSpPr>
            <p:cNvPr id="7" name="Oval 18">
              <a:extLst>
                <a:ext uri="{FF2B5EF4-FFF2-40B4-BE49-F238E27FC236}">
                  <a16:creationId xmlns:a16="http://schemas.microsoft.com/office/drawing/2014/main" id="{AEC11041-3523-E671-89A8-851A6087B53E}"/>
                </a:ext>
              </a:extLst>
            </p:cNvPr>
            <p:cNvSpPr/>
            <p:nvPr/>
          </p:nvSpPr>
          <p:spPr>
            <a:xfrm>
              <a:off x="1764586" y="1714495"/>
              <a:ext cx="907484" cy="907602"/>
            </a:xfrm>
            <a:prstGeom prst="ellipse">
              <a:avLst/>
            </a:prstGeom>
            <a:solidFill>
              <a:srgbClr val="92B5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0" name="Group 31">
              <a:extLst>
                <a:ext uri="{FF2B5EF4-FFF2-40B4-BE49-F238E27FC236}">
                  <a16:creationId xmlns:a16="http://schemas.microsoft.com/office/drawing/2014/main" id="{5C976496-6897-653D-68AC-2253D619B464}"/>
                </a:ext>
              </a:extLst>
            </p:cNvPr>
            <p:cNvGrpSpPr/>
            <p:nvPr/>
          </p:nvGrpSpPr>
          <p:grpSpPr>
            <a:xfrm>
              <a:off x="1974199" y="1969669"/>
              <a:ext cx="488004" cy="427997"/>
              <a:chOff x="1178347" y="1284160"/>
              <a:chExt cx="366051" cy="320998"/>
            </a:xfrm>
            <a:solidFill>
              <a:schemeClr val="bg1"/>
            </a:solidFill>
          </p:grpSpPr>
          <p:sp>
            <p:nvSpPr>
              <p:cNvPr id="12" name="AutoShape 147">
                <a:extLst>
                  <a:ext uri="{FF2B5EF4-FFF2-40B4-BE49-F238E27FC236}">
                    <a16:creationId xmlns:a16="http://schemas.microsoft.com/office/drawing/2014/main" id="{D01093EF-EBB6-5FA2-3C9A-4BB1332D8762}"/>
                  </a:ext>
                </a:extLst>
              </p:cNvPr>
              <p:cNvSpPr/>
              <p:nvPr/>
            </p:nvSpPr>
            <p:spPr bwMode="auto">
              <a:xfrm>
                <a:off x="1178347" y="1284160"/>
                <a:ext cx="366051" cy="320998"/>
              </a:xfrm>
              <a:custGeom>
                <a:avLst/>
                <a:gdLst>
                  <a:gd name="T0" fmla="+- 0 10800 597"/>
                  <a:gd name="T1" fmla="*/ T0 w 20407"/>
                  <a:gd name="T2" fmla="+- 0 11028 672"/>
                  <a:gd name="T3" fmla="*/ 11028 h 20712"/>
                  <a:gd name="T4" fmla="+- 0 10800 597"/>
                  <a:gd name="T5" fmla="*/ T4 w 20407"/>
                  <a:gd name="T6" fmla="+- 0 11028 672"/>
                  <a:gd name="T7" fmla="*/ 11028 h 20712"/>
                  <a:gd name="T8" fmla="+- 0 10800 597"/>
                  <a:gd name="T9" fmla="*/ T8 w 20407"/>
                  <a:gd name="T10" fmla="+- 0 11028 672"/>
                  <a:gd name="T11" fmla="*/ 11028 h 20712"/>
                  <a:gd name="T12" fmla="+- 0 10800 597"/>
                  <a:gd name="T13" fmla="*/ T12 w 20407"/>
                  <a:gd name="T14" fmla="+- 0 11028 672"/>
                  <a:gd name="T15" fmla="*/ 11028 h 2071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0407" h="20712">
                    <a:moveTo>
                      <a:pt x="17706" y="10922"/>
                    </a:moveTo>
                    <a:lnTo>
                      <a:pt x="10657" y="19017"/>
                    </a:lnTo>
                    <a:cubicBezTo>
                      <a:pt x="10407" y="19305"/>
                      <a:pt x="9998" y="19305"/>
                      <a:pt x="9748" y="19017"/>
                    </a:cubicBezTo>
                    <a:lnTo>
                      <a:pt x="2699" y="10922"/>
                    </a:lnTo>
                    <a:cubicBezTo>
                      <a:pt x="817" y="8762"/>
                      <a:pt x="817" y="5247"/>
                      <a:pt x="2699" y="3087"/>
                    </a:cubicBezTo>
                    <a:cubicBezTo>
                      <a:pt x="4512" y="1004"/>
                      <a:pt x="7429" y="931"/>
                      <a:pt x="9338" y="2923"/>
                    </a:cubicBezTo>
                    <a:lnTo>
                      <a:pt x="10202" y="3825"/>
                    </a:lnTo>
                    <a:lnTo>
                      <a:pt x="11067" y="2923"/>
                    </a:lnTo>
                    <a:cubicBezTo>
                      <a:pt x="12976" y="931"/>
                      <a:pt x="15893" y="1004"/>
                      <a:pt x="17706" y="3087"/>
                    </a:cubicBezTo>
                    <a:cubicBezTo>
                      <a:pt x="19588" y="5247"/>
                      <a:pt x="19588" y="8762"/>
                      <a:pt x="17706" y="10922"/>
                    </a:cubicBezTo>
                    <a:moveTo>
                      <a:pt x="18616" y="2043"/>
                    </a:moveTo>
                    <a:cubicBezTo>
                      <a:pt x="16301" y="-617"/>
                      <a:pt x="12601" y="-672"/>
                      <a:pt x="10202" y="1830"/>
                    </a:cubicBezTo>
                    <a:cubicBezTo>
                      <a:pt x="7805" y="-672"/>
                      <a:pt x="4104" y="-617"/>
                      <a:pt x="1789" y="2043"/>
                    </a:cubicBezTo>
                    <a:cubicBezTo>
                      <a:pt x="-597" y="4783"/>
                      <a:pt x="-597" y="9226"/>
                      <a:pt x="1789" y="11967"/>
                    </a:cubicBezTo>
                    <a:cubicBezTo>
                      <a:pt x="2470" y="12750"/>
                      <a:pt x="8838" y="20061"/>
                      <a:pt x="8838" y="20061"/>
                    </a:cubicBezTo>
                    <a:cubicBezTo>
                      <a:pt x="9592" y="20928"/>
                      <a:pt x="10812" y="20928"/>
                      <a:pt x="11567" y="20061"/>
                    </a:cubicBezTo>
                    <a:cubicBezTo>
                      <a:pt x="11567" y="20061"/>
                      <a:pt x="18539" y="12056"/>
                      <a:pt x="18616" y="11967"/>
                    </a:cubicBezTo>
                    <a:cubicBezTo>
                      <a:pt x="21003" y="9226"/>
                      <a:pt x="21003" y="4783"/>
                      <a:pt x="18616" y="204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3" name="AutoShape 148">
                <a:extLst>
                  <a:ext uri="{FF2B5EF4-FFF2-40B4-BE49-F238E27FC236}">
                    <a16:creationId xmlns:a16="http://schemas.microsoft.com/office/drawing/2014/main" id="{8D838AA1-A49F-7807-8FBE-3A28DD7C5BE5}"/>
                  </a:ext>
                </a:extLst>
              </p:cNvPr>
              <p:cNvSpPr/>
              <p:nvPr/>
            </p:nvSpPr>
            <p:spPr bwMode="auto">
              <a:xfrm>
                <a:off x="1235287" y="1341727"/>
                <a:ext cx="54438" cy="544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326" y="0"/>
                    </a:moveTo>
                    <a:cubicBezTo>
                      <a:pt x="19317" y="0"/>
                      <a:pt x="19317" y="4"/>
                      <a:pt x="19308" y="4"/>
                    </a:cubicBezTo>
                    <a:cubicBezTo>
                      <a:pt x="8643" y="13"/>
                      <a:pt x="0" y="8659"/>
                      <a:pt x="0" y="19326"/>
                    </a:cubicBezTo>
                    <a:cubicBezTo>
                      <a:pt x="0" y="20580"/>
                      <a:pt x="1019" y="21600"/>
                      <a:pt x="2273" y="21600"/>
                    </a:cubicBezTo>
                    <a:cubicBezTo>
                      <a:pt x="3528" y="21600"/>
                      <a:pt x="4547" y="20580"/>
                      <a:pt x="4547" y="19326"/>
                    </a:cubicBezTo>
                    <a:lnTo>
                      <a:pt x="4547" y="19321"/>
                    </a:lnTo>
                    <a:cubicBezTo>
                      <a:pt x="4547" y="11164"/>
                      <a:pt x="11164" y="4547"/>
                      <a:pt x="19321" y="4547"/>
                    </a:cubicBezTo>
                    <a:lnTo>
                      <a:pt x="19326" y="4547"/>
                    </a:lnTo>
                    <a:cubicBezTo>
                      <a:pt x="20580" y="4547"/>
                      <a:pt x="21599" y="3528"/>
                      <a:pt x="21599" y="2273"/>
                    </a:cubicBezTo>
                    <a:cubicBezTo>
                      <a:pt x="21599" y="1019"/>
                      <a:pt x="20580" y="0"/>
                      <a:pt x="19326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751C1CDA-0D0C-4515-ABDF-F2F57D407395}"/>
              </a:ext>
            </a:extLst>
          </p:cNvPr>
          <p:cNvGrpSpPr/>
          <p:nvPr/>
        </p:nvGrpSpPr>
        <p:grpSpPr>
          <a:xfrm>
            <a:off x="1151170" y="2502790"/>
            <a:ext cx="2019301" cy="1721710"/>
            <a:chOff x="436522" y="1886576"/>
            <a:chExt cx="2019301" cy="1721710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DA0E3B7B-41AF-B0AD-2004-1AAF96D3BCE7}"/>
                </a:ext>
              </a:extLst>
            </p:cNvPr>
            <p:cNvSpPr txBox="1"/>
            <p:nvPr/>
          </p:nvSpPr>
          <p:spPr>
            <a:xfrm>
              <a:off x="444500" y="2152503"/>
              <a:ext cx="2011323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分钟之内。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DB2EFF51-AE7B-AC3B-F3DE-EC49A8F3B91D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62" name="矩形: 折角 61">
            <a:extLst>
              <a:ext uri="{FF2B5EF4-FFF2-40B4-BE49-F238E27FC236}">
                <a16:creationId xmlns:a16="http://schemas.microsoft.com/office/drawing/2014/main" id="{C8EFCBA3-AFEC-30AB-D365-D26749848F8B}"/>
              </a:ext>
            </a:extLst>
          </p:cNvPr>
          <p:cNvSpPr/>
          <p:nvPr/>
        </p:nvSpPr>
        <p:spPr>
          <a:xfrm>
            <a:off x="3624791" y="1690916"/>
            <a:ext cx="2263741" cy="3079750"/>
          </a:xfrm>
          <a:prstGeom prst="foldedCorner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939072D7-172D-CA64-3CB3-CD6FEF8E37BD}"/>
              </a:ext>
            </a:extLst>
          </p:cNvPr>
          <p:cNvGrpSpPr/>
          <p:nvPr/>
        </p:nvGrpSpPr>
        <p:grpSpPr>
          <a:xfrm>
            <a:off x="3775458" y="2502790"/>
            <a:ext cx="2019301" cy="1721710"/>
            <a:chOff x="436522" y="1886576"/>
            <a:chExt cx="2019301" cy="1721710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D7E9F4CF-9367-4171-76D7-AA3C5BEA1A09}"/>
                </a:ext>
              </a:extLst>
            </p:cNvPr>
            <p:cNvSpPr txBox="1"/>
            <p:nvPr/>
          </p:nvSpPr>
          <p:spPr>
            <a:xfrm>
              <a:off x="444500" y="2152503"/>
              <a:ext cx="2011323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分钟之内。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854E6D5F-61E2-9ED5-E764-B654044E7E94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71" name="矩形: 折角 70">
            <a:extLst>
              <a:ext uri="{FF2B5EF4-FFF2-40B4-BE49-F238E27FC236}">
                <a16:creationId xmlns:a16="http://schemas.microsoft.com/office/drawing/2014/main" id="{160C4B4A-4884-D9A9-ABB3-ABB134D37583}"/>
              </a:ext>
            </a:extLst>
          </p:cNvPr>
          <p:cNvSpPr/>
          <p:nvPr/>
        </p:nvSpPr>
        <p:spPr>
          <a:xfrm>
            <a:off x="6249079" y="1690916"/>
            <a:ext cx="2263741" cy="3079750"/>
          </a:xfrm>
          <a:prstGeom prst="foldedCorner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FF8EE4A3-BA22-A64C-DA3D-8C7AD67722CA}"/>
              </a:ext>
            </a:extLst>
          </p:cNvPr>
          <p:cNvGrpSpPr/>
          <p:nvPr/>
        </p:nvGrpSpPr>
        <p:grpSpPr>
          <a:xfrm>
            <a:off x="6399746" y="2502790"/>
            <a:ext cx="2019301" cy="1721710"/>
            <a:chOff x="436522" y="1886576"/>
            <a:chExt cx="2019301" cy="1721710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6967D474-096E-0EF2-E8CD-09D3F305583D}"/>
                </a:ext>
              </a:extLst>
            </p:cNvPr>
            <p:cNvSpPr txBox="1"/>
            <p:nvPr/>
          </p:nvSpPr>
          <p:spPr>
            <a:xfrm>
              <a:off x="444500" y="2152503"/>
              <a:ext cx="2011323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分钟之内。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D06CEB86-01C9-D938-73C8-90982198888F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80" name="矩形: 折角 79">
            <a:extLst>
              <a:ext uri="{FF2B5EF4-FFF2-40B4-BE49-F238E27FC236}">
                <a16:creationId xmlns:a16="http://schemas.microsoft.com/office/drawing/2014/main" id="{9367B7F2-9454-50D9-497F-534216B3AC9C}"/>
              </a:ext>
            </a:extLst>
          </p:cNvPr>
          <p:cNvSpPr/>
          <p:nvPr/>
        </p:nvSpPr>
        <p:spPr>
          <a:xfrm>
            <a:off x="8873367" y="1690916"/>
            <a:ext cx="2263741" cy="3079750"/>
          </a:xfrm>
          <a:prstGeom prst="foldedCorner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FEA8BDBE-C9A6-76AC-03A0-149F8AAEA29F}"/>
              </a:ext>
            </a:extLst>
          </p:cNvPr>
          <p:cNvGrpSpPr/>
          <p:nvPr/>
        </p:nvGrpSpPr>
        <p:grpSpPr>
          <a:xfrm>
            <a:off x="9024034" y="2502790"/>
            <a:ext cx="2019301" cy="1721710"/>
            <a:chOff x="436522" y="1886576"/>
            <a:chExt cx="2019301" cy="1721710"/>
          </a:xfrm>
        </p:grpSpPr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1A82015A-F752-D52D-05B7-C0E13E989171}"/>
                </a:ext>
              </a:extLst>
            </p:cNvPr>
            <p:cNvSpPr txBox="1"/>
            <p:nvPr/>
          </p:nvSpPr>
          <p:spPr>
            <a:xfrm>
              <a:off x="444500" y="2152503"/>
              <a:ext cx="2011323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分钟之内。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45B88356-83FF-4FB8-1515-AD4138DFCA46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89" name="Oval 19">
            <a:extLst>
              <a:ext uri="{FF2B5EF4-FFF2-40B4-BE49-F238E27FC236}">
                <a16:creationId xmlns:a16="http://schemas.microsoft.com/office/drawing/2014/main" id="{1722697C-11F9-B30B-81ED-5A25109F5FDE}"/>
              </a:ext>
            </a:extLst>
          </p:cNvPr>
          <p:cNvSpPr/>
          <p:nvPr/>
        </p:nvSpPr>
        <p:spPr>
          <a:xfrm>
            <a:off x="4321449" y="1238720"/>
            <a:ext cx="907484" cy="907602"/>
          </a:xfrm>
          <a:prstGeom prst="ellipse">
            <a:avLst/>
          </a:prstGeom>
          <a:solidFill>
            <a:srgbClr val="B59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0" name="AutoShape 117">
            <a:extLst>
              <a:ext uri="{FF2B5EF4-FFF2-40B4-BE49-F238E27FC236}">
                <a16:creationId xmlns:a16="http://schemas.microsoft.com/office/drawing/2014/main" id="{0D1C2BAB-FF95-9C64-208F-3FF4C864B194}"/>
              </a:ext>
            </a:extLst>
          </p:cNvPr>
          <p:cNvSpPr/>
          <p:nvPr/>
        </p:nvSpPr>
        <p:spPr bwMode="auto">
          <a:xfrm>
            <a:off x="4529235" y="1521063"/>
            <a:ext cx="488004" cy="366259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defTabSz="608965"/>
            <a:endParaRPr lang="en-US" sz="400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91" name="Oval 20">
            <a:extLst>
              <a:ext uri="{FF2B5EF4-FFF2-40B4-BE49-F238E27FC236}">
                <a16:creationId xmlns:a16="http://schemas.microsoft.com/office/drawing/2014/main" id="{3D9BFAE1-FA35-4644-4A30-BA87F972AEE4}"/>
              </a:ext>
            </a:extLst>
          </p:cNvPr>
          <p:cNvSpPr/>
          <p:nvPr/>
        </p:nvSpPr>
        <p:spPr>
          <a:xfrm>
            <a:off x="6964267" y="1250393"/>
            <a:ext cx="907484" cy="907602"/>
          </a:xfrm>
          <a:prstGeom prst="ellipse">
            <a:avLst/>
          </a:prstGeom>
          <a:solidFill>
            <a:srgbClr val="537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2" name="AutoShape 139">
            <a:extLst>
              <a:ext uri="{FF2B5EF4-FFF2-40B4-BE49-F238E27FC236}">
                <a16:creationId xmlns:a16="http://schemas.microsoft.com/office/drawing/2014/main" id="{3044CD19-DF20-D037-4916-0B0018D9536E}"/>
              </a:ext>
            </a:extLst>
          </p:cNvPr>
          <p:cNvSpPr/>
          <p:nvPr/>
        </p:nvSpPr>
        <p:spPr bwMode="auto">
          <a:xfrm>
            <a:off x="7178966" y="1467668"/>
            <a:ext cx="488003" cy="473051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defTabSz="608965"/>
            <a:endParaRPr lang="en-US" sz="400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93" name="Oval 21">
            <a:extLst>
              <a:ext uri="{FF2B5EF4-FFF2-40B4-BE49-F238E27FC236}">
                <a16:creationId xmlns:a16="http://schemas.microsoft.com/office/drawing/2014/main" id="{AF9742F5-75DE-3235-307A-5BBEFF1A1D5D}"/>
              </a:ext>
            </a:extLst>
          </p:cNvPr>
          <p:cNvSpPr/>
          <p:nvPr/>
        </p:nvSpPr>
        <p:spPr>
          <a:xfrm>
            <a:off x="9551675" y="1218143"/>
            <a:ext cx="907484" cy="907602"/>
          </a:xfrm>
          <a:prstGeom prst="ellipse">
            <a:avLst/>
          </a:prstGeom>
          <a:solidFill>
            <a:srgbClr val="6D90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94" name="Group 26">
            <a:extLst>
              <a:ext uri="{FF2B5EF4-FFF2-40B4-BE49-F238E27FC236}">
                <a16:creationId xmlns:a16="http://schemas.microsoft.com/office/drawing/2014/main" id="{033F8DC1-2D4F-4285-F765-6BE6F6D56104}"/>
              </a:ext>
            </a:extLst>
          </p:cNvPr>
          <p:cNvGrpSpPr/>
          <p:nvPr/>
        </p:nvGrpSpPr>
        <p:grpSpPr>
          <a:xfrm>
            <a:off x="9777706" y="1459742"/>
            <a:ext cx="488004" cy="397128"/>
            <a:chOff x="7817318" y="3514082"/>
            <a:chExt cx="366051" cy="297846"/>
          </a:xfrm>
          <a:solidFill>
            <a:schemeClr val="bg1">
              <a:lumMod val="65000"/>
            </a:schemeClr>
          </a:solidFill>
        </p:grpSpPr>
        <p:sp>
          <p:nvSpPr>
            <p:cNvPr id="95" name="AutoShape 5">
              <a:extLst>
                <a:ext uri="{FF2B5EF4-FFF2-40B4-BE49-F238E27FC236}">
                  <a16:creationId xmlns:a16="http://schemas.microsoft.com/office/drawing/2014/main" id="{7E84A59F-6CA1-DFCF-686E-60865374CB4D}"/>
                </a:ext>
              </a:extLst>
            </p:cNvPr>
            <p:cNvSpPr/>
            <p:nvPr/>
          </p:nvSpPr>
          <p:spPr bwMode="auto">
            <a:xfrm>
              <a:off x="8068858" y="3605439"/>
              <a:ext cx="68830" cy="919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608965"/>
              <a:endParaRPr lang="en-US" sz="40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96" name="AutoShape 6">
              <a:extLst>
                <a:ext uri="{FF2B5EF4-FFF2-40B4-BE49-F238E27FC236}">
                  <a16:creationId xmlns:a16="http://schemas.microsoft.com/office/drawing/2014/main" id="{4DC7E5A5-99AF-BAE0-F6D7-2E5EA68B76CC}"/>
                </a:ext>
              </a:extLst>
            </p:cNvPr>
            <p:cNvSpPr/>
            <p:nvPr/>
          </p:nvSpPr>
          <p:spPr bwMode="auto">
            <a:xfrm>
              <a:off x="7817318" y="3514082"/>
              <a:ext cx="366051" cy="29784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608965"/>
              <a:endParaRPr lang="en-US" sz="40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97" name="文本框 96">
            <a:extLst>
              <a:ext uri="{FF2B5EF4-FFF2-40B4-BE49-F238E27FC236}">
                <a16:creationId xmlns:a16="http://schemas.microsoft.com/office/drawing/2014/main" id="{EFB62886-1B2F-F5DD-0903-D09EFB2E5406}"/>
              </a:ext>
            </a:extLst>
          </p:cNvPr>
          <p:cNvSpPr txBox="1"/>
          <p:nvPr/>
        </p:nvSpPr>
        <p:spPr>
          <a:xfrm>
            <a:off x="882691" y="5034482"/>
            <a:ext cx="10398084" cy="1031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200</a:t>
            </a:r>
            <a:r>
              <a:rPr lang="zh-CN" alt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</a:t>
            </a:r>
            <a:r>
              <a:rPr lang="zh-CN" alt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分钟之内。</a:t>
            </a:r>
            <a:r>
              <a:rPr lang="en-US" altLang="zh-CN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模板网，幻灯片演示模板及素材 免费下载！</a:t>
            </a:r>
          </a:p>
          <a:p>
            <a:pPr rtl="0">
              <a:lnSpc>
                <a:spcPct val="150000"/>
              </a:lnSpc>
            </a:pPr>
            <a:r>
              <a:rPr lang="en-US" altLang="zh-CN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唯一 访问网址：</a:t>
            </a:r>
            <a:r>
              <a:rPr lang="en-US" altLang="zh-CN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www.51pptmo ban.com</a:t>
            </a:r>
            <a:endParaRPr lang="zh-CN" altLang="en-US" sz="1400" b="0" i="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52359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>
            <a:extLst>
              <a:ext uri="{FF2B5EF4-FFF2-40B4-BE49-F238E27FC236}">
                <a16:creationId xmlns:a16="http://schemas.microsoft.com/office/drawing/2014/main" id="{0E65ABBD-F95B-A163-517F-880B857DCC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grayscl/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4E770E8B-A2CC-04BD-DC10-DC8581913F93}"/>
              </a:ext>
            </a:extLst>
          </p:cNvPr>
          <p:cNvSpPr/>
          <p:nvPr/>
        </p:nvSpPr>
        <p:spPr>
          <a:xfrm rot="10800000">
            <a:off x="-2" y="0"/>
            <a:ext cx="12192002" cy="3533386"/>
          </a:xfrm>
          <a:custGeom>
            <a:avLst/>
            <a:gdLst>
              <a:gd name="connsiteX0" fmla="*/ 12192002 w 12192002"/>
              <a:gd name="connsiteY0" fmla="*/ 3533386 h 3533386"/>
              <a:gd name="connsiteX1" fmla="*/ 0 w 12192002"/>
              <a:gd name="connsiteY1" fmla="*/ 3533386 h 3533386"/>
              <a:gd name="connsiteX2" fmla="*/ 0 w 12192002"/>
              <a:gd name="connsiteY2" fmla="*/ 3050953 h 3533386"/>
              <a:gd name="connsiteX3" fmla="*/ 0 w 12192002"/>
              <a:gd name="connsiteY3" fmla="*/ 2359547 h 3533386"/>
              <a:gd name="connsiteX4" fmla="*/ 0 w 12192002"/>
              <a:gd name="connsiteY4" fmla="*/ 1877114 h 3533386"/>
              <a:gd name="connsiteX5" fmla="*/ 0 w 12192002"/>
              <a:gd name="connsiteY5" fmla="*/ 1656272 h 3533386"/>
              <a:gd name="connsiteX6" fmla="*/ 0 w 12192002"/>
              <a:gd name="connsiteY6" fmla="*/ 1173839 h 3533386"/>
              <a:gd name="connsiteX7" fmla="*/ 0 w 12192002"/>
              <a:gd name="connsiteY7" fmla="*/ 482433 h 3533386"/>
              <a:gd name="connsiteX8" fmla="*/ 0 w 12192002"/>
              <a:gd name="connsiteY8" fmla="*/ 0 h 3533386"/>
              <a:gd name="connsiteX9" fmla="*/ 3047259 w 12192002"/>
              <a:gd name="connsiteY9" fmla="*/ 0 h 3533386"/>
              <a:gd name="connsiteX10" fmla="*/ 5974300 w 12192002"/>
              <a:gd name="connsiteY10" fmla="*/ 1050779 h 3533386"/>
              <a:gd name="connsiteX11" fmla="*/ 6093610 w 12192002"/>
              <a:gd name="connsiteY11" fmla="*/ 1159217 h 3533386"/>
              <a:gd name="connsiteX12" fmla="*/ 6212922 w 12192002"/>
              <a:gd name="connsiteY12" fmla="*/ 1050779 h 3533386"/>
              <a:gd name="connsiteX13" fmla="*/ 9139961 w 12192002"/>
              <a:gd name="connsiteY13" fmla="*/ 0 h 3533386"/>
              <a:gd name="connsiteX14" fmla="*/ 12192002 w 12192002"/>
              <a:gd name="connsiteY14" fmla="*/ 0 h 3533386"/>
              <a:gd name="connsiteX15" fmla="*/ 12192002 w 12192002"/>
              <a:gd name="connsiteY15" fmla="*/ 482433 h 3533386"/>
              <a:gd name="connsiteX16" fmla="*/ 12192002 w 12192002"/>
              <a:gd name="connsiteY16" fmla="*/ 1173839 h 3533386"/>
              <a:gd name="connsiteX17" fmla="*/ 12192002 w 12192002"/>
              <a:gd name="connsiteY17" fmla="*/ 1656272 h 3533386"/>
              <a:gd name="connsiteX18" fmla="*/ 12192002 w 12192002"/>
              <a:gd name="connsiteY18" fmla="*/ 1877114 h 3533386"/>
              <a:gd name="connsiteX19" fmla="*/ 12192002 w 12192002"/>
              <a:gd name="connsiteY19" fmla="*/ 2359547 h 3533386"/>
              <a:gd name="connsiteX20" fmla="*/ 12192002 w 12192002"/>
              <a:gd name="connsiteY20" fmla="*/ 3050953 h 3533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2" h="3533386">
                <a:moveTo>
                  <a:pt x="12192002" y="3533386"/>
                </a:moveTo>
                <a:lnTo>
                  <a:pt x="0" y="3533386"/>
                </a:lnTo>
                <a:lnTo>
                  <a:pt x="0" y="3050953"/>
                </a:lnTo>
                <a:lnTo>
                  <a:pt x="0" y="2359547"/>
                </a:lnTo>
                <a:lnTo>
                  <a:pt x="0" y="1877114"/>
                </a:lnTo>
                <a:lnTo>
                  <a:pt x="0" y="1656272"/>
                </a:lnTo>
                <a:lnTo>
                  <a:pt x="0" y="1173839"/>
                </a:lnTo>
                <a:lnTo>
                  <a:pt x="0" y="482433"/>
                </a:lnTo>
                <a:lnTo>
                  <a:pt x="0" y="0"/>
                </a:lnTo>
                <a:lnTo>
                  <a:pt x="3047259" y="0"/>
                </a:lnTo>
                <a:cubicBezTo>
                  <a:pt x="4159117" y="0"/>
                  <a:pt x="5178874" y="394334"/>
                  <a:pt x="5974300" y="1050779"/>
                </a:cubicBezTo>
                <a:lnTo>
                  <a:pt x="6093610" y="1159217"/>
                </a:lnTo>
                <a:lnTo>
                  <a:pt x="6212922" y="1050779"/>
                </a:lnTo>
                <a:cubicBezTo>
                  <a:pt x="7008348" y="394334"/>
                  <a:pt x="8028104" y="0"/>
                  <a:pt x="9139961" y="0"/>
                </a:cubicBezTo>
                <a:lnTo>
                  <a:pt x="12192002" y="0"/>
                </a:lnTo>
                <a:lnTo>
                  <a:pt x="12192002" y="482433"/>
                </a:lnTo>
                <a:lnTo>
                  <a:pt x="12192002" y="1173839"/>
                </a:lnTo>
                <a:lnTo>
                  <a:pt x="12192002" y="1656272"/>
                </a:lnTo>
                <a:lnTo>
                  <a:pt x="12192002" y="1877114"/>
                </a:lnTo>
                <a:lnTo>
                  <a:pt x="12192002" y="2359547"/>
                </a:lnTo>
                <a:lnTo>
                  <a:pt x="12192002" y="3050953"/>
                </a:lnTo>
                <a:close/>
              </a:path>
            </a:pathLst>
          </a:custGeom>
          <a:blipFill dpi="0" rotWithShape="0">
            <a:blip r:embed="rId4">
              <a:grayscl/>
            </a:blip>
            <a:srcRect/>
            <a:tile tx="0" ty="-18796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3DD27108-765C-54BF-A376-237A2C8AEA04}"/>
              </a:ext>
            </a:extLst>
          </p:cNvPr>
          <p:cNvSpPr/>
          <p:nvPr/>
        </p:nvSpPr>
        <p:spPr>
          <a:xfrm rot="10800000">
            <a:off x="-174173" y="1912809"/>
            <a:ext cx="12540344" cy="1930746"/>
          </a:xfrm>
          <a:custGeom>
            <a:avLst/>
            <a:gdLst>
              <a:gd name="connsiteX0" fmla="*/ 0 w 6858000"/>
              <a:gd name="connsiteY0" fmla="*/ 1055876 h 1055876"/>
              <a:gd name="connsiteX1" fmla="*/ 0 w 6858000"/>
              <a:gd name="connsiteY1" fmla="*/ 0 h 1055876"/>
              <a:gd name="connsiteX2" fmla="*/ 1714083 w 6858000"/>
              <a:gd name="connsiteY2" fmla="*/ 0 h 1055876"/>
              <a:gd name="connsiteX3" fmla="*/ 3360543 w 6858000"/>
              <a:gd name="connsiteY3" fmla="*/ 591063 h 1055876"/>
              <a:gd name="connsiteX4" fmla="*/ 3427655 w 6858000"/>
              <a:gd name="connsiteY4" fmla="*/ 652059 h 1055876"/>
              <a:gd name="connsiteX5" fmla="*/ 3494768 w 6858000"/>
              <a:gd name="connsiteY5" fmla="*/ 591063 h 1055876"/>
              <a:gd name="connsiteX6" fmla="*/ 5141227 w 6858000"/>
              <a:gd name="connsiteY6" fmla="*/ 0 h 1055876"/>
              <a:gd name="connsiteX7" fmla="*/ 6858000 w 6858000"/>
              <a:gd name="connsiteY7" fmla="*/ 0 h 1055876"/>
              <a:gd name="connsiteX8" fmla="*/ 6858000 w 6858000"/>
              <a:gd name="connsiteY8" fmla="*/ 1055876 h 1055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8000" h="1055876">
                <a:moveTo>
                  <a:pt x="0" y="1055876"/>
                </a:moveTo>
                <a:lnTo>
                  <a:pt x="0" y="0"/>
                </a:lnTo>
                <a:lnTo>
                  <a:pt x="1714083" y="0"/>
                </a:lnTo>
                <a:cubicBezTo>
                  <a:pt x="2339503" y="0"/>
                  <a:pt x="2913116" y="221813"/>
                  <a:pt x="3360543" y="591063"/>
                </a:cubicBezTo>
                <a:lnTo>
                  <a:pt x="3427655" y="652059"/>
                </a:lnTo>
                <a:lnTo>
                  <a:pt x="3494768" y="591063"/>
                </a:lnTo>
                <a:cubicBezTo>
                  <a:pt x="3942195" y="221813"/>
                  <a:pt x="4515808" y="0"/>
                  <a:pt x="5141227" y="0"/>
                </a:cubicBezTo>
                <a:lnTo>
                  <a:pt x="6858000" y="0"/>
                </a:lnTo>
                <a:lnTo>
                  <a:pt x="6858000" y="1055876"/>
                </a:lnTo>
                <a:close/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F5F26C86-1A13-F1E9-0B7F-AD3A73A8C0A4}"/>
              </a:ext>
            </a:extLst>
          </p:cNvPr>
          <p:cNvSpPr/>
          <p:nvPr/>
        </p:nvSpPr>
        <p:spPr>
          <a:xfrm rot="10800000">
            <a:off x="-2" y="0"/>
            <a:ext cx="12192002" cy="3533386"/>
          </a:xfrm>
          <a:custGeom>
            <a:avLst/>
            <a:gdLst>
              <a:gd name="connsiteX0" fmla="*/ 12192002 w 12192002"/>
              <a:gd name="connsiteY0" fmla="*/ 3533386 h 3533386"/>
              <a:gd name="connsiteX1" fmla="*/ 0 w 12192002"/>
              <a:gd name="connsiteY1" fmla="*/ 3533386 h 3533386"/>
              <a:gd name="connsiteX2" fmla="*/ 0 w 12192002"/>
              <a:gd name="connsiteY2" fmla="*/ 3050953 h 3533386"/>
              <a:gd name="connsiteX3" fmla="*/ 0 w 12192002"/>
              <a:gd name="connsiteY3" fmla="*/ 2359547 h 3533386"/>
              <a:gd name="connsiteX4" fmla="*/ 0 w 12192002"/>
              <a:gd name="connsiteY4" fmla="*/ 1877114 h 3533386"/>
              <a:gd name="connsiteX5" fmla="*/ 0 w 12192002"/>
              <a:gd name="connsiteY5" fmla="*/ 1656272 h 3533386"/>
              <a:gd name="connsiteX6" fmla="*/ 0 w 12192002"/>
              <a:gd name="connsiteY6" fmla="*/ 1173839 h 3533386"/>
              <a:gd name="connsiteX7" fmla="*/ 0 w 12192002"/>
              <a:gd name="connsiteY7" fmla="*/ 482433 h 3533386"/>
              <a:gd name="connsiteX8" fmla="*/ 0 w 12192002"/>
              <a:gd name="connsiteY8" fmla="*/ 0 h 3533386"/>
              <a:gd name="connsiteX9" fmla="*/ 3047259 w 12192002"/>
              <a:gd name="connsiteY9" fmla="*/ 0 h 3533386"/>
              <a:gd name="connsiteX10" fmla="*/ 5974300 w 12192002"/>
              <a:gd name="connsiteY10" fmla="*/ 1050779 h 3533386"/>
              <a:gd name="connsiteX11" fmla="*/ 6093610 w 12192002"/>
              <a:gd name="connsiteY11" fmla="*/ 1159217 h 3533386"/>
              <a:gd name="connsiteX12" fmla="*/ 6212922 w 12192002"/>
              <a:gd name="connsiteY12" fmla="*/ 1050779 h 3533386"/>
              <a:gd name="connsiteX13" fmla="*/ 9139961 w 12192002"/>
              <a:gd name="connsiteY13" fmla="*/ 0 h 3533386"/>
              <a:gd name="connsiteX14" fmla="*/ 12192002 w 12192002"/>
              <a:gd name="connsiteY14" fmla="*/ 0 h 3533386"/>
              <a:gd name="connsiteX15" fmla="*/ 12192002 w 12192002"/>
              <a:gd name="connsiteY15" fmla="*/ 482433 h 3533386"/>
              <a:gd name="connsiteX16" fmla="*/ 12192002 w 12192002"/>
              <a:gd name="connsiteY16" fmla="*/ 1173839 h 3533386"/>
              <a:gd name="connsiteX17" fmla="*/ 12192002 w 12192002"/>
              <a:gd name="connsiteY17" fmla="*/ 1656272 h 3533386"/>
              <a:gd name="connsiteX18" fmla="*/ 12192002 w 12192002"/>
              <a:gd name="connsiteY18" fmla="*/ 1877114 h 3533386"/>
              <a:gd name="connsiteX19" fmla="*/ 12192002 w 12192002"/>
              <a:gd name="connsiteY19" fmla="*/ 2359547 h 3533386"/>
              <a:gd name="connsiteX20" fmla="*/ 12192002 w 12192002"/>
              <a:gd name="connsiteY20" fmla="*/ 3050953 h 3533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2" h="3533386">
                <a:moveTo>
                  <a:pt x="12192002" y="3533386"/>
                </a:moveTo>
                <a:lnTo>
                  <a:pt x="0" y="3533386"/>
                </a:lnTo>
                <a:lnTo>
                  <a:pt x="0" y="3050953"/>
                </a:lnTo>
                <a:lnTo>
                  <a:pt x="0" y="2359547"/>
                </a:lnTo>
                <a:lnTo>
                  <a:pt x="0" y="1877114"/>
                </a:lnTo>
                <a:lnTo>
                  <a:pt x="0" y="1656272"/>
                </a:lnTo>
                <a:lnTo>
                  <a:pt x="0" y="1173839"/>
                </a:lnTo>
                <a:lnTo>
                  <a:pt x="0" y="482433"/>
                </a:lnTo>
                <a:lnTo>
                  <a:pt x="0" y="0"/>
                </a:lnTo>
                <a:lnTo>
                  <a:pt x="3047259" y="0"/>
                </a:lnTo>
                <a:cubicBezTo>
                  <a:pt x="4159117" y="0"/>
                  <a:pt x="5178874" y="394334"/>
                  <a:pt x="5974300" y="1050779"/>
                </a:cubicBezTo>
                <a:lnTo>
                  <a:pt x="6093610" y="1159217"/>
                </a:lnTo>
                <a:lnTo>
                  <a:pt x="6212922" y="1050779"/>
                </a:lnTo>
                <a:cubicBezTo>
                  <a:pt x="7008348" y="394334"/>
                  <a:pt x="8028104" y="0"/>
                  <a:pt x="9139961" y="0"/>
                </a:cubicBezTo>
                <a:lnTo>
                  <a:pt x="12192002" y="0"/>
                </a:lnTo>
                <a:lnTo>
                  <a:pt x="12192002" y="482433"/>
                </a:lnTo>
                <a:lnTo>
                  <a:pt x="12192002" y="1173839"/>
                </a:lnTo>
                <a:lnTo>
                  <a:pt x="12192002" y="1656272"/>
                </a:lnTo>
                <a:lnTo>
                  <a:pt x="12192002" y="1877114"/>
                </a:lnTo>
                <a:lnTo>
                  <a:pt x="12192002" y="2359547"/>
                </a:lnTo>
                <a:lnTo>
                  <a:pt x="12192002" y="3050953"/>
                </a:lnTo>
                <a:close/>
              </a:path>
            </a:pathLst>
          </a:custGeom>
          <a:solidFill>
            <a:srgbClr val="83A1AB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E1683948-4571-FF69-EEA0-D96B95810C0B}"/>
              </a:ext>
            </a:extLst>
          </p:cNvPr>
          <p:cNvSpPr txBox="1"/>
          <p:nvPr/>
        </p:nvSpPr>
        <p:spPr>
          <a:xfrm>
            <a:off x="5317582" y="918346"/>
            <a:ext cx="155683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lang="zh-CN" altLang="en-US" sz="88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8487225-DDFF-37D4-1A68-505CF51A6A19}"/>
              </a:ext>
            </a:extLst>
          </p:cNvPr>
          <p:cNvSpPr txBox="1"/>
          <p:nvPr/>
        </p:nvSpPr>
        <p:spPr>
          <a:xfrm>
            <a:off x="5182928" y="358984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进展成果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46104B4-2CFA-16F9-E269-02B4C88E9E9B}"/>
              </a:ext>
            </a:extLst>
          </p:cNvPr>
          <p:cNvSpPr txBox="1"/>
          <p:nvPr/>
        </p:nvSpPr>
        <p:spPr>
          <a:xfrm>
            <a:off x="2355848" y="4227736"/>
            <a:ext cx="7480300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7394234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0B8B057C-66FF-A0B5-4CA5-4DD80A7ABEEC}"/>
              </a:ext>
            </a:extLst>
          </p:cNvPr>
          <p:cNvSpPr/>
          <p:nvPr/>
        </p:nvSpPr>
        <p:spPr>
          <a:xfrm>
            <a:off x="686002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939684C-01F9-4289-20D0-D1D5F346F889}"/>
              </a:ext>
            </a:extLst>
          </p:cNvPr>
          <p:cNvSpPr/>
          <p:nvPr/>
        </p:nvSpPr>
        <p:spPr>
          <a:xfrm>
            <a:off x="0" y="-2682"/>
            <a:ext cx="794984" cy="452051"/>
          </a:xfrm>
          <a:custGeom>
            <a:avLst/>
            <a:gdLst>
              <a:gd name="connsiteX0" fmla="*/ 0 w 1136650"/>
              <a:gd name="connsiteY0" fmla="*/ 0 h 646331"/>
              <a:gd name="connsiteX1" fmla="*/ 1015546 w 1136650"/>
              <a:gd name="connsiteY1" fmla="*/ 0 h 646331"/>
              <a:gd name="connsiteX2" fmla="*/ 1136650 w 1136650"/>
              <a:gd name="connsiteY2" fmla="*/ 282577 h 646331"/>
              <a:gd name="connsiteX3" fmla="*/ 946865 w 1136650"/>
              <a:gd name="connsiteY3" fmla="*/ 646331 h 646331"/>
              <a:gd name="connsiteX4" fmla="*/ 0 w 1136650"/>
              <a:gd name="connsiteY4" fmla="*/ 646331 h 646331"/>
              <a:gd name="connsiteX5" fmla="*/ 0 w 1136650"/>
              <a:gd name="connsiteY5" fmla="*/ 0 h 646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6650" h="646331">
                <a:moveTo>
                  <a:pt x="0" y="0"/>
                </a:moveTo>
                <a:lnTo>
                  <a:pt x="1015546" y="0"/>
                </a:lnTo>
                <a:lnTo>
                  <a:pt x="1136650" y="282577"/>
                </a:lnTo>
                <a:lnTo>
                  <a:pt x="946865" y="646331"/>
                </a:lnTo>
                <a:lnTo>
                  <a:pt x="0" y="646331"/>
                </a:lnTo>
                <a:lnTo>
                  <a:pt x="0" y="0"/>
                </a:lnTo>
                <a:close/>
              </a:path>
            </a:pathLst>
          </a:custGeom>
          <a:solidFill>
            <a:srgbClr val="83A1AB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C690561-99E0-9111-1B95-E35695062244}"/>
              </a:ext>
            </a:extLst>
          </p:cNvPr>
          <p:cNvSpPr txBox="1"/>
          <p:nvPr/>
        </p:nvSpPr>
        <p:spPr>
          <a:xfrm>
            <a:off x="1191726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/>
              <a:t>课题目的</a:t>
            </a: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5F5C27E3-FF40-0F42-7509-A2D0DC6F8FDE}"/>
              </a:ext>
            </a:extLst>
          </p:cNvPr>
          <p:cNvSpPr/>
          <p:nvPr/>
        </p:nvSpPr>
        <p:spPr>
          <a:xfrm>
            <a:off x="2723458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rgbClr val="83A1AB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ADF1C647-A0F2-E3B2-CC26-85077D7DFCDB}"/>
              </a:ext>
            </a:extLst>
          </p:cNvPr>
          <p:cNvSpPr/>
          <p:nvPr/>
        </p:nvSpPr>
        <p:spPr>
          <a:xfrm>
            <a:off x="4760914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D86F9D16-5E56-602F-E19C-294E24F3E6F3}"/>
              </a:ext>
            </a:extLst>
          </p:cNvPr>
          <p:cNvSpPr/>
          <p:nvPr/>
        </p:nvSpPr>
        <p:spPr>
          <a:xfrm>
            <a:off x="6798370" y="-2682"/>
            <a:ext cx="2172317" cy="452051"/>
          </a:xfrm>
          <a:custGeom>
            <a:avLst/>
            <a:gdLst>
              <a:gd name="connsiteX0" fmla="*/ 48036 w 2172317"/>
              <a:gd name="connsiteY0" fmla="*/ 0 h 452051"/>
              <a:gd name="connsiteX1" fmla="*/ 184857 w 2172317"/>
              <a:gd name="connsiteY1" fmla="*/ 0 h 452051"/>
              <a:gd name="connsiteX2" fmla="*/ 497647 w 2172317"/>
              <a:gd name="connsiteY2" fmla="*/ 0 h 452051"/>
              <a:gd name="connsiteX3" fmla="*/ 582349 w 2172317"/>
              <a:gd name="connsiteY3" fmla="*/ 0 h 452051"/>
              <a:gd name="connsiteX4" fmla="*/ 895139 w 2172317"/>
              <a:gd name="connsiteY4" fmla="*/ 0 h 452051"/>
              <a:gd name="connsiteX5" fmla="*/ 979841 w 2172317"/>
              <a:gd name="connsiteY5" fmla="*/ 0 h 452051"/>
              <a:gd name="connsiteX6" fmla="*/ 1292631 w 2172317"/>
              <a:gd name="connsiteY6" fmla="*/ 0 h 452051"/>
              <a:gd name="connsiteX7" fmla="*/ 1377333 w 2172317"/>
              <a:gd name="connsiteY7" fmla="*/ 0 h 452051"/>
              <a:gd name="connsiteX8" fmla="*/ 1690124 w 2172317"/>
              <a:gd name="connsiteY8" fmla="*/ 0 h 452051"/>
              <a:gd name="connsiteX9" fmla="*/ 2087616 w 2172317"/>
              <a:gd name="connsiteY9" fmla="*/ 0 h 452051"/>
              <a:gd name="connsiteX10" fmla="*/ 2172317 w 2172317"/>
              <a:gd name="connsiteY10" fmla="*/ 197637 h 452051"/>
              <a:gd name="connsiteX11" fmla="*/ 2039580 w 2172317"/>
              <a:gd name="connsiteY11" fmla="*/ 452051 h 452051"/>
              <a:gd name="connsiteX12" fmla="*/ 1642088 w 2172317"/>
              <a:gd name="connsiteY12" fmla="*/ 452051 h 452051"/>
              <a:gd name="connsiteX13" fmla="*/ 1377333 w 2172317"/>
              <a:gd name="connsiteY13" fmla="*/ 452051 h 452051"/>
              <a:gd name="connsiteX14" fmla="*/ 1244595 w 2172317"/>
              <a:gd name="connsiteY14" fmla="*/ 452051 h 452051"/>
              <a:gd name="connsiteX15" fmla="*/ 979841 w 2172317"/>
              <a:gd name="connsiteY15" fmla="*/ 452051 h 452051"/>
              <a:gd name="connsiteX16" fmla="*/ 847103 w 2172317"/>
              <a:gd name="connsiteY16" fmla="*/ 452051 h 452051"/>
              <a:gd name="connsiteX17" fmla="*/ 582349 w 2172317"/>
              <a:gd name="connsiteY17" fmla="*/ 452051 h 452051"/>
              <a:gd name="connsiteX18" fmla="*/ 449611 w 2172317"/>
              <a:gd name="connsiteY18" fmla="*/ 452051 h 452051"/>
              <a:gd name="connsiteX19" fmla="*/ 184857 w 2172317"/>
              <a:gd name="connsiteY19" fmla="*/ 452051 h 452051"/>
              <a:gd name="connsiteX20" fmla="*/ 0 w 2172317"/>
              <a:gd name="connsiteY20" fmla="*/ 452051 h 452051"/>
              <a:gd name="connsiteX21" fmla="*/ 132737 w 2172317"/>
              <a:gd name="connsiteY21" fmla="*/ 197637 h 452051"/>
              <a:gd name="connsiteX22" fmla="*/ 48036 w 2172317"/>
              <a:gd name="connsiteY22" fmla="*/ 0 h 4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72317" h="452051">
                <a:moveTo>
                  <a:pt x="48036" y="0"/>
                </a:moveTo>
                <a:lnTo>
                  <a:pt x="184857" y="0"/>
                </a:lnTo>
                <a:lnTo>
                  <a:pt x="497647" y="0"/>
                </a:lnTo>
                <a:lnTo>
                  <a:pt x="582349" y="0"/>
                </a:lnTo>
                <a:lnTo>
                  <a:pt x="895139" y="0"/>
                </a:lnTo>
                <a:lnTo>
                  <a:pt x="979841" y="0"/>
                </a:lnTo>
                <a:lnTo>
                  <a:pt x="1292631" y="0"/>
                </a:lnTo>
                <a:lnTo>
                  <a:pt x="1377333" y="0"/>
                </a:lnTo>
                <a:lnTo>
                  <a:pt x="1690124" y="0"/>
                </a:lnTo>
                <a:lnTo>
                  <a:pt x="2087616" y="0"/>
                </a:lnTo>
                <a:lnTo>
                  <a:pt x="2172317" y="197637"/>
                </a:lnTo>
                <a:lnTo>
                  <a:pt x="2039580" y="452051"/>
                </a:lnTo>
                <a:lnTo>
                  <a:pt x="1642088" y="452051"/>
                </a:lnTo>
                <a:lnTo>
                  <a:pt x="1377333" y="452051"/>
                </a:lnTo>
                <a:lnTo>
                  <a:pt x="1244595" y="452051"/>
                </a:lnTo>
                <a:lnTo>
                  <a:pt x="979841" y="452051"/>
                </a:lnTo>
                <a:lnTo>
                  <a:pt x="847103" y="452051"/>
                </a:lnTo>
                <a:lnTo>
                  <a:pt x="582349" y="452051"/>
                </a:lnTo>
                <a:lnTo>
                  <a:pt x="449611" y="452051"/>
                </a:lnTo>
                <a:lnTo>
                  <a:pt x="184857" y="452051"/>
                </a:lnTo>
                <a:lnTo>
                  <a:pt x="0" y="452051"/>
                </a:lnTo>
                <a:lnTo>
                  <a:pt x="132737" y="197637"/>
                </a:lnTo>
                <a:lnTo>
                  <a:pt x="48036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paper-and-pen-tools_38295">
            <a:extLst>
              <a:ext uri="{FF2B5EF4-FFF2-40B4-BE49-F238E27FC236}">
                <a16:creationId xmlns:a16="http://schemas.microsoft.com/office/drawing/2014/main" id="{1B256B84-29CA-3A54-85D2-CA2257CB7BAB}"/>
              </a:ext>
            </a:extLst>
          </p:cNvPr>
          <p:cNvSpPr/>
          <p:nvPr/>
        </p:nvSpPr>
        <p:spPr>
          <a:xfrm>
            <a:off x="240276" y="91177"/>
            <a:ext cx="274074" cy="270258"/>
          </a:xfrm>
          <a:custGeom>
            <a:avLst/>
            <a:gdLst>
              <a:gd name="T0" fmla="*/ 216 w 472"/>
              <a:gd name="T1" fmla="*/ 329 h 466"/>
              <a:gd name="T2" fmla="*/ 130 w 472"/>
              <a:gd name="T3" fmla="*/ 362 h 466"/>
              <a:gd name="T4" fmla="*/ 164 w 472"/>
              <a:gd name="T5" fmla="*/ 276 h 466"/>
              <a:gd name="T6" fmla="*/ 216 w 472"/>
              <a:gd name="T7" fmla="*/ 329 h 466"/>
              <a:gd name="T8" fmla="*/ 472 w 472"/>
              <a:gd name="T9" fmla="*/ 77 h 466"/>
              <a:gd name="T10" fmla="*/ 449 w 472"/>
              <a:gd name="T11" fmla="*/ 54 h 466"/>
              <a:gd name="T12" fmla="*/ 203 w 472"/>
              <a:gd name="T13" fmla="*/ 298 h 466"/>
              <a:gd name="T14" fmla="*/ 225 w 472"/>
              <a:gd name="T15" fmla="*/ 321 h 466"/>
              <a:gd name="T16" fmla="*/ 358 w 472"/>
              <a:gd name="T17" fmla="*/ 190 h 466"/>
              <a:gd name="T18" fmla="*/ 358 w 472"/>
              <a:gd name="T19" fmla="*/ 426 h 466"/>
              <a:gd name="T20" fmla="*/ 40 w 472"/>
              <a:gd name="T21" fmla="*/ 426 h 466"/>
              <a:gd name="T22" fmla="*/ 40 w 472"/>
              <a:gd name="T23" fmla="*/ 40 h 466"/>
              <a:gd name="T24" fmla="*/ 358 w 472"/>
              <a:gd name="T25" fmla="*/ 40 h 466"/>
              <a:gd name="T26" fmla="*/ 358 w 472"/>
              <a:gd name="T27" fmla="*/ 83 h 466"/>
              <a:gd name="T28" fmla="*/ 358 w 472"/>
              <a:gd name="T29" fmla="*/ 83 h 466"/>
              <a:gd name="T30" fmla="*/ 172 w 472"/>
              <a:gd name="T31" fmla="*/ 267 h 466"/>
              <a:gd name="T32" fmla="*/ 195 w 472"/>
              <a:gd name="T33" fmla="*/ 290 h 466"/>
              <a:gd name="T34" fmla="*/ 442 w 472"/>
              <a:gd name="T35" fmla="*/ 46 h 466"/>
              <a:gd name="T36" fmla="*/ 419 w 472"/>
              <a:gd name="T37" fmla="*/ 23 h 466"/>
              <a:gd name="T38" fmla="*/ 398 w 472"/>
              <a:gd name="T39" fmla="*/ 44 h 466"/>
              <a:gd name="T40" fmla="*/ 398 w 472"/>
              <a:gd name="T41" fmla="*/ 20 h 466"/>
              <a:gd name="T42" fmla="*/ 378 w 472"/>
              <a:gd name="T43" fmla="*/ 0 h 466"/>
              <a:gd name="T44" fmla="*/ 20 w 472"/>
              <a:gd name="T45" fmla="*/ 0 h 466"/>
              <a:gd name="T46" fmla="*/ 0 w 472"/>
              <a:gd name="T47" fmla="*/ 20 h 466"/>
              <a:gd name="T48" fmla="*/ 0 w 472"/>
              <a:gd name="T49" fmla="*/ 446 h 466"/>
              <a:gd name="T50" fmla="*/ 20 w 472"/>
              <a:gd name="T51" fmla="*/ 466 h 466"/>
              <a:gd name="T52" fmla="*/ 378 w 472"/>
              <a:gd name="T53" fmla="*/ 466 h 466"/>
              <a:gd name="T54" fmla="*/ 398 w 472"/>
              <a:gd name="T55" fmla="*/ 446 h 466"/>
              <a:gd name="T56" fmla="*/ 398 w 472"/>
              <a:gd name="T57" fmla="*/ 155 h 466"/>
              <a:gd name="T58" fmla="*/ 393 w 472"/>
              <a:gd name="T59" fmla="*/ 155 h 466"/>
              <a:gd name="T60" fmla="*/ 472 w 472"/>
              <a:gd name="T61" fmla="*/ 77 h 466"/>
              <a:gd name="T62" fmla="*/ 96 w 472"/>
              <a:gd name="T63" fmla="*/ 111 h 466"/>
              <a:gd name="T64" fmla="*/ 289 w 472"/>
              <a:gd name="T65" fmla="*/ 111 h 466"/>
              <a:gd name="T66" fmla="*/ 302 w 472"/>
              <a:gd name="T67" fmla="*/ 97 h 466"/>
              <a:gd name="T68" fmla="*/ 289 w 472"/>
              <a:gd name="T69" fmla="*/ 84 h 466"/>
              <a:gd name="T70" fmla="*/ 96 w 472"/>
              <a:gd name="T71" fmla="*/ 84 h 466"/>
              <a:gd name="T72" fmla="*/ 82 w 472"/>
              <a:gd name="T73" fmla="*/ 97 h 466"/>
              <a:gd name="T74" fmla="*/ 96 w 472"/>
              <a:gd name="T75" fmla="*/ 111 h 466"/>
              <a:gd name="T76" fmla="*/ 96 w 472"/>
              <a:gd name="T77" fmla="*/ 186 h 466"/>
              <a:gd name="T78" fmla="*/ 209 w 472"/>
              <a:gd name="T79" fmla="*/ 186 h 466"/>
              <a:gd name="T80" fmla="*/ 222 w 472"/>
              <a:gd name="T81" fmla="*/ 173 h 466"/>
              <a:gd name="T82" fmla="*/ 209 w 472"/>
              <a:gd name="T83" fmla="*/ 160 h 466"/>
              <a:gd name="T84" fmla="*/ 96 w 472"/>
              <a:gd name="T85" fmla="*/ 160 h 466"/>
              <a:gd name="T86" fmla="*/ 82 w 472"/>
              <a:gd name="T87" fmla="*/ 173 h 466"/>
              <a:gd name="T88" fmla="*/ 96 w 472"/>
              <a:gd name="T89" fmla="*/ 186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72" h="466">
                <a:moveTo>
                  <a:pt x="216" y="329"/>
                </a:moveTo>
                <a:lnTo>
                  <a:pt x="130" y="362"/>
                </a:lnTo>
                <a:lnTo>
                  <a:pt x="164" y="276"/>
                </a:lnTo>
                <a:lnTo>
                  <a:pt x="216" y="329"/>
                </a:lnTo>
                <a:close/>
                <a:moveTo>
                  <a:pt x="472" y="77"/>
                </a:moveTo>
                <a:lnTo>
                  <a:pt x="449" y="54"/>
                </a:lnTo>
                <a:lnTo>
                  <a:pt x="203" y="298"/>
                </a:lnTo>
                <a:lnTo>
                  <a:pt x="225" y="321"/>
                </a:lnTo>
                <a:lnTo>
                  <a:pt x="358" y="190"/>
                </a:lnTo>
                <a:lnTo>
                  <a:pt x="358" y="426"/>
                </a:lnTo>
                <a:lnTo>
                  <a:pt x="40" y="426"/>
                </a:lnTo>
                <a:lnTo>
                  <a:pt x="40" y="40"/>
                </a:lnTo>
                <a:lnTo>
                  <a:pt x="358" y="40"/>
                </a:lnTo>
                <a:lnTo>
                  <a:pt x="358" y="83"/>
                </a:lnTo>
                <a:lnTo>
                  <a:pt x="358" y="83"/>
                </a:lnTo>
                <a:lnTo>
                  <a:pt x="172" y="267"/>
                </a:lnTo>
                <a:lnTo>
                  <a:pt x="195" y="290"/>
                </a:lnTo>
                <a:lnTo>
                  <a:pt x="442" y="46"/>
                </a:lnTo>
                <a:lnTo>
                  <a:pt x="419" y="23"/>
                </a:lnTo>
                <a:lnTo>
                  <a:pt x="398" y="44"/>
                </a:lnTo>
                <a:lnTo>
                  <a:pt x="398" y="20"/>
                </a:lnTo>
                <a:cubicBezTo>
                  <a:pt x="398" y="9"/>
                  <a:pt x="389" y="0"/>
                  <a:pt x="378" y="0"/>
                </a:cubicBez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446"/>
                </a:lnTo>
                <a:cubicBezTo>
                  <a:pt x="0" y="457"/>
                  <a:pt x="9" y="466"/>
                  <a:pt x="20" y="466"/>
                </a:cubicBezTo>
                <a:lnTo>
                  <a:pt x="378" y="466"/>
                </a:lnTo>
                <a:cubicBezTo>
                  <a:pt x="389" y="466"/>
                  <a:pt x="398" y="457"/>
                  <a:pt x="398" y="446"/>
                </a:cubicBezTo>
                <a:lnTo>
                  <a:pt x="398" y="155"/>
                </a:lnTo>
                <a:lnTo>
                  <a:pt x="393" y="155"/>
                </a:lnTo>
                <a:lnTo>
                  <a:pt x="472" y="77"/>
                </a:lnTo>
                <a:close/>
                <a:moveTo>
                  <a:pt x="96" y="111"/>
                </a:moveTo>
                <a:lnTo>
                  <a:pt x="289" y="111"/>
                </a:lnTo>
                <a:cubicBezTo>
                  <a:pt x="296" y="111"/>
                  <a:pt x="302" y="105"/>
                  <a:pt x="302" y="97"/>
                </a:cubicBezTo>
                <a:cubicBezTo>
                  <a:pt x="302" y="90"/>
                  <a:pt x="296" y="84"/>
                  <a:pt x="289" y="84"/>
                </a:cubicBezTo>
                <a:lnTo>
                  <a:pt x="96" y="84"/>
                </a:lnTo>
                <a:cubicBezTo>
                  <a:pt x="88" y="84"/>
                  <a:pt x="82" y="90"/>
                  <a:pt x="82" y="97"/>
                </a:cubicBezTo>
                <a:cubicBezTo>
                  <a:pt x="82" y="105"/>
                  <a:pt x="88" y="111"/>
                  <a:pt x="96" y="111"/>
                </a:cubicBezTo>
                <a:close/>
                <a:moveTo>
                  <a:pt x="96" y="186"/>
                </a:moveTo>
                <a:lnTo>
                  <a:pt x="209" y="186"/>
                </a:lnTo>
                <a:cubicBezTo>
                  <a:pt x="216" y="186"/>
                  <a:pt x="222" y="180"/>
                  <a:pt x="222" y="173"/>
                </a:cubicBezTo>
                <a:cubicBezTo>
                  <a:pt x="222" y="166"/>
                  <a:pt x="216" y="160"/>
                  <a:pt x="209" y="160"/>
                </a:cubicBezTo>
                <a:lnTo>
                  <a:pt x="96" y="160"/>
                </a:lnTo>
                <a:cubicBezTo>
                  <a:pt x="88" y="160"/>
                  <a:pt x="82" y="166"/>
                  <a:pt x="82" y="173"/>
                </a:cubicBezTo>
                <a:cubicBezTo>
                  <a:pt x="82" y="180"/>
                  <a:pt x="88" y="186"/>
                  <a:pt x="96" y="1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7DA5FDD-F4FD-B9F6-9CD7-E495CCC5673C}"/>
              </a:ext>
            </a:extLst>
          </p:cNvPr>
          <p:cNvSpPr txBox="1"/>
          <p:nvPr/>
        </p:nvSpPr>
        <p:spPr>
          <a:xfrm>
            <a:off x="3264244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进展成果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85FC7510-369B-0B06-7D5C-C850AB76394B}"/>
              </a:ext>
            </a:extLst>
          </p:cNvPr>
          <p:cNvSpPr txBox="1"/>
          <p:nvPr/>
        </p:nvSpPr>
        <p:spPr>
          <a:xfrm>
            <a:off x="5328136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存在问题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2FB45E23-99CE-A6A7-3FDC-073014BE8D66}"/>
              </a:ext>
            </a:extLst>
          </p:cNvPr>
          <p:cNvSpPr txBox="1"/>
          <p:nvPr/>
        </p:nvSpPr>
        <p:spPr>
          <a:xfrm>
            <a:off x="7392028" y="366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设想结果</a:t>
            </a:r>
          </a:p>
        </p:txBody>
      </p:sp>
      <p:sp>
        <p:nvSpPr>
          <p:cNvPr id="6" name="Arc 30">
            <a:extLst>
              <a:ext uri="{FF2B5EF4-FFF2-40B4-BE49-F238E27FC236}">
                <a16:creationId xmlns:a16="http://schemas.microsoft.com/office/drawing/2014/main" id="{B792C644-281B-5EBF-439D-E9175E5999AE}"/>
              </a:ext>
            </a:extLst>
          </p:cNvPr>
          <p:cNvSpPr/>
          <p:nvPr/>
        </p:nvSpPr>
        <p:spPr>
          <a:xfrm>
            <a:off x="2585853" y="1606952"/>
            <a:ext cx="1611582" cy="1611792"/>
          </a:xfrm>
          <a:prstGeom prst="arc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Oval 15">
            <a:extLst>
              <a:ext uri="{FF2B5EF4-FFF2-40B4-BE49-F238E27FC236}">
                <a16:creationId xmlns:a16="http://schemas.microsoft.com/office/drawing/2014/main" id="{7662AA83-1540-1F91-C691-437D8DA6FBCC}"/>
              </a:ext>
            </a:extLst>
          </p:cNvPr>
          <p:cNvSpPr/>
          <p:nvPr/>
        </p:nvSpPr>
        <p:spPr>
          <a:xfrm>
            <a:off x="3442998" y="2489287"/>
            <a:ext cx="1472835" cy="1473026"/>
          </a:xfrm>
          <a:prstGeom prst="ellipse">
            <a:avLst/>
          </a:prstGeom>
          <a:solidFill>
            <a:srgbClr val="92B5AC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36" tIns="91440" rIns="91436" bIns="91440" numCol="1" rtlCol="0" anchor="b" anchorCtr="0" compatLnSpc="1"/>
          <a:lstStyle/>
          <a:p>
            <a:pPr defTabSz="1087755" fontAlgn="base">
              <a:spcBef>
                <a:spcPct val="0"/>
              </a:spcBef>
              <a:spcAft>
                <a:spcPct val="0"/>
              </a:spcAft>
            </a:pPr>
            <a:endParaRPr lang="en-US" ker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13" name="Arc 31">
            <a:extLst>
              <a:ext uri="{FF2B5EF4-FFF2-40B4-BE49-F238E27FC236}">
                <a16:creationId xmlns:a16="http://schemas.microsoft.com/office/drawing/2014/main" id="{0FD96061-828A-CA52-91A9-24DC965891D8}"/>
              </a:ext>
            </a:extLst>
          </p:cNvPr>
          <p:cNvSpPr/>
          <p:nvPr/>
        </p:nvSpPr>
        <p:spPr>
          <a:xfrm flipH="1">
            <a:off x="7919197" y="1606952"/>
            <a:ext cx="1611582" cy="1611792"/>
          </a:xfrm>
          <a:prstGeom prst="arc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Oval 24">
            <a:extLst>
              <a:ext uri="{FF2B5EF4-FFF2-40B4-BE49-F238E27FC236}">
                <a16:creationId xmlns:a16="http://schemas.microsoft.com/office/drawing/2014/main" id="{F190A039-4D0E-F590-F943-772F99F5D095}"/>
              </a:ext>
            </a:extLst>
          </p:cNvPr>
          <p:cNvSpPr/>
          <p:nvPr/>
        </p:nvSpPr>
        <p:spPr>
          <a:xfrm>
            <a:off x="7157291" y="2489287"/>
            <a:ext cx="1472835" cy="1473026"/>
          </a:xfrm>
          <a:prstGeom prst="ellipse">
            <a:avLst/>
          </a:prstGeom>
          <a:solidFill>
            <a:srgbClr val="6D909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Arc 33">
            <a:extLst>
              <a:ext uri="{FF2B5EF4-FFF2-40B4-BE49-F238E27FC236}">
                <a16:creationId xmlns:a16="http://schemas.microsoft.com/office/drawing/2014/main" id="{E70524CF-6371-7AF7-857B-BBFC7E239DE8}"/>
              </a:ext>
            </a:extLst>
          </p:cNvPr>
          <p:cNvSpPr/>
          <p:nvPr/>
        </p:nvSpPr>
        <p:spPr>
          <a:xfrm flipV="1">
            <a:off x="3823950" y="3226213"/>
            <a:ext cx="1611582" cy="1611792"/>
          </a:xfrm>
          <a:prstGeom prst="arc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Oval 22">
            <a:extLst>
              <a:ext uri="{FF2B5EF4-FFF2-40B4-BE49-F238E27FC236}">
                <a16:creationId xmlns:a16="http://schemas.microsoft.com/office/drawing/2014/main" id="{2C68FA56-5CA8-86E9-3D9C-59BA82A31BF6}"/>
              </a:ext>
            </a:extLst>
          </p:cNvPr>
          <p:cNvSpPr/>
          <p:nvPr/>
        </p:nvSpPr>
        <p:spPr>
          <a:xfrm>
            <a:off x="4681095" y="2489286"/>
            <a:ext cx="1472835" cy="1473027"/>
          </a:xfrm>
          <a:prstGeom prst="ellipse">
            <a:avLst/>
          </a:prstGeom>
          <a:solidFill>
            <a:srgbClr val="B592AC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36" tIns="91440" rIns="91436" bIns="91440" numCol="1" rtlCol="0" anchor="b" anchorCtr="0" compatLnSpc="1"/>
          <a:lstStyle/>
          <a:p>
            <a:pPr defTabSz="1087755" fontAlgn="base">
              <a:spcBef>
                <a:spcPct val="0"/>
              </a:spcBef>
              <a:spcAft>
                <a:spcPct val="0"/>
              </a:spcAft>
            </a:pPr>
            <a:endParaRPr lang="en-US" ker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25" name="Arc 32">
            <a:extLst>
              <a:ext uri="{FF2B5EF4-FFF2-40B4-BE49-F238E27FC236}">
                <a16:creationId xmlns:a16="http://schemas.microsoft.com/office/drawing/2014/main" id="{37768B4E-22EA-873B-D7F2-EEEB484DF84B}"/>
              </a:ext>
            </a:extLst>
          </p:cNvPr>
          <p:cNvSpPr/>
          <p:nvPr/>
        </p:nvSpPr>
        <p:spPr>
          <a:xfrm flipH="1" flipV="1">
            <a:off x="6681099" y="3226213"/>
            <a:ext cx="1611582" cy="1611792"/>
          </a:xfrm>
          <a:prstGeom prst="arc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Oval 23">
            <a:extLst>
              <a:ext uri="{FF2B5EF4-FFF2-40B4-BE49-F238E27FC236}">
                <a16:creationId xmlns:a16="http://schemas.microsoft.com/office/drawing/2014/main" id="{A68FDA1F-AFA2-5017-0354-44D1F94830C1}"/>
              </a:ext>
            </a:extLst>
          </p:cNvPr>
          <p:cNvSpPr/>
          <p:nvPr/>
        </p:nvSpPr>
        <p:spPr>
          <a:xfrm>
            <a:off x="5919193" y="2489286"/>
            <a:ext cx="1472835" cy="1473027"/>
          </a:xfrm>
          <a:prstGeom prst="ellipse">
            <a:avLst/>
          </a:prstGeom>
          <a:solidFill>
            <a:srgbClr val="537079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36" tIns="91440" rIns="91436" bIns="91440" numCol="1" rtlCol="0" anchor="b" anchorCtr="0" compatLnSpc="1"/>
          <a:lstStyle/>
          <a:p>
            <a:pPr defTabSz="1087755" fontAlgn="base">
              <a:spcBef>
                <a:spcPct val="0"/>
              </a:spcBef>
              <a:spcAft>
                <a:spcPct val="0"/>
              </a:spcAft>
            </a:pPr>
            <a:endParaRPr lang="en-US" ker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BA93E0F0-6324-7E7E-855A-C45614C02715}"/>
              </a:ext>
            </a:extLst>
          </p:cNvPr>
          <p:cNvGrpSpPr/>
          <p:nvPr/>
        </p:nvGrpSpPr>
        <p:grpSpPr>
          <a:xfrm>
            <a:off x="6365279" y="2971627"/>
            <a:ext cx="544621" cy="494234"/>
            <a:chOff x="5687853" y="3067050"/>
            <a:chExt cx="808197" cy="733424"/>
          </a:xfrm>
          <a:solidFill>
            <a:schemeClr val="bg1"/>
          </a:solidFill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31664E50-9E5E-A671-CD6F-4E742042F763}"/>
                </a:ext>
              </a:extLst>
            </p:cNvPr>
            <p:cNvSpPr/>
            <p:nvPr/>
          </p:nvSpPr>
          <p:spPr>
            <a:xfrm>
              <a:off x="5986748" y="3577590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3 w 86486"/>
                <a:gd name="connsiteY1" fmla="*/ 86487 h 86487"/>
                <a:gd name="connsiteX2" fmla="*/ 0 w 86486"/>
                <a:gd name="connsiteY2" fmla="*/ 43243 h 86487"/>
                <a:gd name="connsiteX3" fmla="*/ 43243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3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3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803D22BD-7A5B-1377-5227-1E62FBB8AC58}"/>
                </a:ext>
              </a:extLst>
            </p:cNvPr>
            <p:cNvSpPr/>
            <p:nvPr/>
          </p:nvSpPr>
          <p:spPr>
            <a:xfrm>
              <a:off x="5943600" y="3675983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0F05192C-9BE8-5DAF-076D-563E26D46108}"/>
                </a:ext>
              </a:extLst>
            </p:cNvPr>
            <p:cNvSpPr/>
            <p:nvPr/>
          </p:nvSpPr>
          <p:spPr>
            <a:xfrm>
              <a:off x="6175914" y="3577590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4 w 86486"/>
                <a:gd name="connsiteY1" fmla="*/ 86487 h 86487"/>
                <a:gd name="connsiteX2" fmla="*/ 0 w 86486"/>
                <a:gd name="connsiteY2" fmla="*/ 43243 h 86487"/>
                <a:gd name="connsiteX3" fmla="*/ 43244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BD018FC8-B299-6329-E2BB-8ADE9BC6B32A}"/>
                </a:ext>
              </a:extLst>
            </p:cNvPr>
            <p:cNvSpPr/>
            <p:nvPr/>
          </p:nvSpPr>
          <p:spPr>
            <a:xfrm>
              <a:off x="6134100" y="3675983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53D5D7FB-49B9-FDF4-1FD5-EA3C2625339E}"/>
                </a:ext>
              </a:extLst>
            </p:cNvPr>
            <p:cNvSpPr/>
            <p:nvPr/>
          </p:nvSpPr>
          <p:spPr>
            <a:xfrm>
              <a:off x="6366414" y="3577590"/>
              <a:ext cx="86487" cy="86487"/>
            </a:xfrm>
            <a:custGeom>
              <a:avLst/>
              <a:gdLst>
                <a:gd name="connsiteX0" fmla="*/ 86487 w 86487"/>
                <a:gd name="connsiteY0" fmla="*/ 43243 h 86487"/>
                <a:gd name="connsiteX1" fmla="*/ 43244 w 86487"/>
                <a:gd name="connsiteY1" fmla="*/ 86487 h 86487"/>
                <a:gd name="connsiteX2" fmla="*/ 0 w 86487"/>
                <a:gd name="connsiteY2" fmla="*/ 43243 h 86487"/>
                <a:gd name="connsiteX3" fmla="*/ 43244 w 86487"/>
                <a:gd name="connsiteY3" fmla="*/ 0 h 86487"/>
                <a:gd name="connsiteX4" fmla="*/ 86487 w 86487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7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4837C85C-7EBC-4061-2656-743B7DE7E0FE}"/>
                </a:ext>
              </a:extLst>
            </p:cNvPr>
            <p:cNvSpPr/>
            <p:nvPr/>
          </p:nvSpPr>
          <p:spPr>
            <a:xfrm>
              <a:off x="6324600" y="3675983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F6167841-258C-01B4-564D-D570E3AD10AB}"/>
                </a:ext>
              </a:extLst>
            </p:cNvPr>
            <p:cNvSpPr/>
            <p:nvPr/>
          </p:nvSpPr>
          <p:spPr>
            <a:xfrm>
              <a:off x="5786818" y="3164395"/>
              <a:ext cx="113157" cy="113157"/>
            </a:xfrm>
            <a:custGeom>
              <a:avLst/>
              <a:gdLst>
                <a:gd name="connsiteX0" fmla="*/ 113157 w 113157"/>
                <a:gd name="connsiteY0" fmla="*/ 56579 h 113157"/>
                <a:gd name="connsiteX1" fmla="*/ 56578 w 113157"/>
                <a:gd name="connsiteY1" fmla="*/ 113157 h 113157"/>
                <a:gd name="connsiteX2" fmla="*/ 0 w 113157"/>
                <a:gd name="connsiteY2" fmla="*/ 56578 h 113157"/>
                <a:gd name="connsiteX3" fmla="*/ 56578 w 113157"/>
                <a:gd name="connsiteY3" fmla="*/ 0 h 113157"/>
                <a:gd name="connsiteX4" fmla="*/ 113157 w 113157"/>
                <a:gd name="connsiteY4" fmla="*/ 56579 h 11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157" h="113157">
                  <a:moveTo>
                    <a:pt x="113157" y="56579"/>
                  </a:moveTo>
                  <a:cubicBezTo>
                    <a:pt x="113157" y="87826"/>
                    <a:pt x="87826" y="113157"/>
                    <a:pt x="56578" y="113157"/>
                  </a:cubicBezTo>
                  <a:cubicBezTo>
                    <a:pt x="25331" y="113157"/>
                    <a:pt x="0" y="87826"/>
                    <a:pt x="0" y="56578"/>
                  </a:cubicBezTo>
                  <a:cubicBezTo>
                    <a:pt x="0" y="25331"/>
                    <a:pt x="25331" y="0"/>
                    <a:pt x="56578" y="0"/>
                  </a:cubicBezTo>
                  <a:cubicBezTo>
                    <a:pt x="87826" y="0"/>
                    <a:pt x="113157" y="25331"/>
                    <a:pt x="113157" y="565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0F4CF282-1479-18AF-C0A2-67F546C99F38}"/>
                </a:ext>
              </a:extLst>
            </p:cNvPr>
            <p:cNvSpPr/>
            <p:nvPr/>
          </p:nvSpPr>
          <p:spPr>
            <a:xfrm>
              <a:off x="5687853" y="3195021"/>
              <a:ext cx="493343" cy="605453"/>
            </a:xfrm>
            <a:custGeom>
              <a:avLst/>
              <a:gdLst>
                <a:gd name="connsiteX0" fmla="*/ 489204 w 493343"/>
                <a:gd name="connsiteY0" fmla="*/ 4140 h 605453"/>
                <a:gd name="connsiteX1" fmla="*/ 469011 w 493343"/>
                <a:gd name="connsiteY1" fmla="*/ 4140 h 605453"/>
                <a:gd name="connsiteX2" fmla="*/ 345948 w 493343"/>
                <a:gd name="connsiteY2" fmla="*/ 127203 h 605453"/>
                <a:gd name="connsiteX3" fmla="*/ 318230 w 493343"/>
                <a:gd name="connsiteY3" fmla="*/ 134251 h 605453"/>
                <a:gd name="connsiteX4" fmla="*/ 280702 w 493343"/>
                <a:gd name="connsiteY4" fmla="*/ 194354 h 605453"/>
                <a:gd name="connsiteX5" fmla="*/ 270034 w 493343"/>
                <a:gd name="connsiteY5" fmla="*/ 148920 h 605453"/>
                <a:gd name="connsiteX6" fmla="*/ 261557 w 493343"/>
                <a:gd name="connsiteY6" fmla="*/ 133299 h 605453"/>
                <a:gd name="connsiteX7" fmla="*/ 202121 w 493343"/>
                <a:gd name="connsiteY7" fmla="*/ 102247 h 605453"/>
                <a:gd name="connsiteX8" fmla="*/ 155543 w 493343"/>
                <a:gd name="connsiteY8" fmla="*/ 96628 h 605453"/>
                <a:gd name="connsiteX9" fmla="*/ 108871 w 493343"/>
                <a:gd name="connsiteY9" fmla="*/ 103676 h 605453"/>
                <a:gd name="connsiteX10" fmla="*/ 49530 w 493343"/>
                <a:gd name="connsiteY10" fmla="*/ 134728 h 605453"/>
                <a:gd name="connsiteX11" fmla="*/ 41053 w 493343"/>
                <a:gd name="connsiteY11" fmla="*/ 150349 h 605453"/>
                <a:gd name="connsiteX12" fmla="*/ 0 w 493343"/>
                <a:gd name="connsiteY12" fmla="*/ 325609 h 605453"/>
                <a:gd name="connsiteX13" fmla="*/ 28575 w 493343"/>
                <a:gd name="connsiteY13" fmla="*/ 354184 h 605453"/>
                <a:gd name="connsiteX14" fmla="*/ 55436 w 493343"/>
                <a:gd name="connsiteY14" fmla="*/ 333038 h 605453"/>
                <a:gd name="connsiteX15" fmla="*/ 85154 w 493343"/>
                <a:gd name="connsiteY15" fmla="*/ 210070 h 605453"/>
                <a:gd name="connsiteX16" fmla="*/ 85154 w 493343"/>
                <a:gd name="connsiteY16" fmla="*/ 605453 h 605453"/>
                <a:gd name="connsiteX17" fmla="*/ 141446 w 493343"/>
                <a:gd name="connsiteY17" fmla="*/ 605453 h 605453"/>
                <a:gd name="connsiteX18" fmla="*/ 141446 w 493343"/>
                <a:gd name="connsiteY18" fmla="*/ 351040 h 605453"/>
                <a:gd name="connsiteX19" fmla="*/ 170021 w 493343"/>
                <a:gd name="connsiteY19" fmla="*/ 351040 h 605453"/>
                <a:gd name="connsiteX20" fmla="*/ 170021 w 493343"/>
                <a:gd name="connsiteY20" fmla="*/ 605453 h 605453"/>
                <a:gd name="connsiteX21" fmla="*/ 226219 w 493343"/>
                <a:gd name="connsiteY21" fmla="*/ 605453 h 605453"/>
                <a:gd name="connsiteX22" fmla="*/ 226219 w 493343"/>
                <a:gd name="connsiteY22" fmla="*/ 208261 h 605453"/>
                <a:gd name="connsiteX23" fmla="*/ 236696 w 493343"/>
                <a:gd name="connsiteY23" fmla="*/ 253028 h 605453"/>
                <a:gd name="connsiteX24" fmla="*/ 242316 w 493343"/>
                <a:gd name="connsiteY24" fmla="*/ 260172 h 605453"/>
                <a:gd name="connsiteX25" fmla="*/ 280416 w 493343"/>
                <a:gd name="connsiteY25" fmla="*/ 273602 h 605453"/>
                <a:gd name="connsiteX26" fmla="*/ 303276 w 493343"/>
                <a:gd name="connsiteY26" fmla="*/ 263220 h 605453"/>
                <a:gd name="connsiteX27" fmla="*/ 361379 w 493343"/>
                <a:gd name="connsiteY27" fmla="*/ 167970 h 605453"/>
                <a:gd name="connsiteX28" fmla="*/ 365284 w 493343"/>
                <a:gd name="connsiteY28" fmla="*/ 148253 h 605453"/>
                <a:gd name="connsiteX29" fmla="*/ 489109 w 493343"/>
                <a:gd name="connsiteY29" fmla="*/ 24428 h 605453"/>
                <a:gd name="connsiteX30" fmla="*/ 489204 w 493343"/>
                <a:gd name="connsiteY30" fmla="*/ 4140 h 60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93343" h="605453">
                  <a:moveTo>
                    <a:pt x="489204" y="4140"/>
                  </a:moveTo>
                  <a:cubicBezTo>
                    <a:pt x="483604" y="-1380"/>
                    <a:pt x="474611" y="-1380"/>
                    <a:pt x="469011" y="4140"/>
                  </a:cubicBezTo>
                  <a:lnTo>
                    <a:pt x="345948" y="127203"/>
                  </a:lnTo>
                  <a:cubicBezTo>
                    <a:pt x="336113" y="124427"/>
                    <a:pt x="325545" y="127114"/>
                    <a:pt x="318230" y="134251"/>
                  </a:cubicBezTo>
                  <a:cubicBezTo>
                    <a:pt x="316230" y="136252"/>
                    <a:pt x="280702" y="194354"/>
                    <a:pt x="280702" y="194354"/>
                  </a:cubicBezTo>
                  <a:lnTo>
                    <a:pt x="270034" y="148920"/>
                  </a:lnTo>
                  <a:cubicBezTo>
                    <a:pt x="268621" y="143062"/>
                    <a:pt x="265699" y="137676"/>
                    <a:pt x="261557" y="133299"/>
                  </a:cubicBezTo>
                  <a:cubicBezTo>
                    <a:pt x="244001" y="119108"/>
                    <a:pt x="223797" y="108552"/>
                    <a:pt x="202121" y="102247"/>
                  </a:cubicBezTo>
                  <a:cubicBezTo>
                    <a:pt x="186797" y="98970"/>
                    <a:pt x="171207" y="97089"/>
                    <a:pt x="155543" y="96628"/>
                  </a:cubicBezTo>
                  <a:cubicBezTo>
                    <a:pt x="139740" y="96871"/>
                    <a:pt x="124041" y="99242"/>
                    <a:pt x="108871" y="103676"/>
                  </a:cubicBezTo>
                  <a:cubicBezTo>
                    <a:pt x="86998" y="109410"/>
                    <a:pt x="66710" y="120027"/>
                    <a:pt x="49530" y="134728"/>
                  </a:cubicBezTo>
                  <a:cubicBezTo>
                    <a:pt x="45351" y="139078"/>
                    <a:pt x="42422" y="144474"/>
                    <a:pt x="41053" y="150349"/>
                  </a:cubicBezTo>
                  <a:cubicBezTo>
                    <a:pt x="41053" y="150349"/>
                    <a:pt x="0" y="322751"/>
                    <a:pt x="0" y="325609"/>
                  </a:cubicBezTo>
                  <a:cubicBezTo>
                    <a:pt x="0" y="341391"/>
                    <a:pt x="12794" y="354184"/>
                    <a:pt x="28575" y="354184"/>
                  </a:cubicBezTo>
                  <a:cubicBezTo>
                    <a:pt x="41222" y="353859"/>
                    <a:pt x="52150" y="345256"/>
                    <a:pt x="55436" y="333038"/>
                  </a:cubicBezTo>
                  <a:lnTo>
                    <a:pt x="85154" y="210070"/>
                  </a:lnTo>
                  <a:lnTo>
                    <a:pt x="85154" y="605453"/>
                  </a:lnTo>
                  <a:lnTo>
                    <a:pt x="141446" y="605453"/>
                  </a:lnTo>
                  <a:lnTo>
                    <a:pt x="141446" y="351040"/>
                  </a:lnTo>
                  <a:lnTo>
                    <a:pt x="170021" y="351040"/>
                  </a:lnTo>
                  <a:lnTo>
                    <a:pt x="170021" y="605453"/>
                  </a:lnTo>
                  <a:lnTo>
                    <a:pt x="226219" y="605453"/>
                  </a:lnTo>
                  <a:lnTo>
                    <a:pt x="226219" y="208261"/>
                  </a:lnTo>
                  <a:lnTo>
                    <a:pt x="236696" y="253028"/>
                  </a:lnTo>
                  <a:cubicBezTo>
                    <a:pt x="237423" y="256123"/>
                    <a:pt x="239479" y="258737"/>
                    <a:pt x="242316" y="260172"/>
                  </a:cubicBezTo>
                  <a:cubicBezTo>
                    <a:pt x="253269" y="268579"/>
                    <a:pt x="266612" y="273282"/>
                    <a:pt x="280416" y="273602"/>
                  </a:cubicBezTo>
                  <a:cubicBezTo>
                    <a:pt x="289404" y="274860"/>
                    <a:pt x="298310" y="270815"/>
                    <a:pt x="303276" y="263220"/>
                  </a:cubicBezTo>
                  <a:lnTo>
                    <a:pt x="361379" y="167970"/>
                  </a:lnTo>
                  <a:cubicBezTo>
                    <a:pt x="365092" y="162114"/>
                    <a:pt x="366486" y="155082"/>
                    <a:pt x="365284" y="148253"/>
                  </a:cubicBezTo>
                  <a:lnTo>
                    <a:pt x="489109" y="24428"/>
                  </a:lnTo>
                  <a:cubicBezTo>
                    <a:pt x="494717" y="18844"/>
                    <a:pt x="494760" y="9777"/>
                    <a:pt x="489204" y="41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0B5DEC1F-6F81-C428-1BE9-BE3AE453C8B3}"/>
                </a:ext>
              </a:extLst>
            </p:cNvPr>
            <p:cNvSpPr/>
            <p:nvPr/>
          </p:nvSpPr>
          <p:spPr>
            <a:xfrm>
              <a:off x="5867400" y="3067050"/>
              <a:ext cx="542925" cy="390525"/>
            </a:xfrm>
            <a:custGeom>
              <a:avLst/>
              <a:gdLst>
                <a:gd name="connsiteX0" fmla="*/ 504825 w 542925"/>
                <a:gd name="connsiteY0" fmla="*/ 0 h 390525"/>
                <a:gd name="connsiteX1" fmla="*/ 38100 w 542925"/>
                <a:gd name="connsiteY1" fmla="*/ 0 h 390525"/>
                <a:gd name="connsiteX2" fmla="*/ 0 w 542925"/>
                <a:gd name="connsiteY2" fmla="*/ 38100 h 390525"/>
                <a:gd name="connsiteX3" fmla="*/ 0 w 542925"/>
                <a:gd name="connsiteY3" fmla="*/ 72390 h 390525"/>
                <a:gd name="connsiteX4" fmla="*/ 38100 w 542925"/>
                <a:gd name="connsiteY4" fmla="*/ 95250 h 390525"/>
                <a:gd name="connsiteX5" fmla="*/ 38100 w 542925"/>
                <a:gd name="connsiteY5" fmla="*/ 38100 h 390525"/>
                <a:gd name="connsiteX6" fmla="*/ 504825 w 542925"/>
                <a:gd name="connsiteY6" fmla="*/ 38100 h 390525"/>
                <a:gd name="connsiteX7" fmla="*/ 504825 w 542925"/>
                <a:gd name="connsiteY7" fmla="*/ 352425 h 390525"/>
                <a:gd name="connsiteX8" fmla="*/ 179737 w 542925"/>
                <a:gd name="connsiteY8" fmla="*/ 352425 h 390525"/>
                <a:gd name="connsiteX9" fmla="*/ 156496 w 542925"/>
                <a:gd name="connsiteY9" fmla="*/ 390525 h 390525"/>
                <a:gd name="connsiteX10" fmla="*/ 504825 w 542925"/>
                <a:gd name="connsiteY10" fmla="*/ 390525 h 390525"/>
                <a:gd name="connsiteX11" fmla="*/ 542925 w 542925"/>
                <a:gd name="connsiteY11" fmla="*/ 352425 h 390525"/>
                <a:gd name="connsiteX12" fmla="*/ 542925 w 542925"/>
                <a:gd name="connsiteY12" fmla="*/ 38100 h 390525"/>
                <a:gd name="connsiteX13" fmla="*/ 504825 w 542925"/>
                <a:gd name="connsiteY13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2925" h="390525">
                  <a:moveTo>
                    <a:pt x="504825" y="0"/>
                  </a:move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lnTo>
                    <a:pt x="0" y="72390"/>
                  </a:lnTo>
                  <a:cubicBezTo>
                    <a:pt x="14564" y="76354"/>
                    <a:pt x="27748" y="84266"/>
                    <a:pt x="38100" y="95250"/>
                  </a:cubicBezTo>
                  <a:lnTo>
                    <a:pt x="38100" y="38100"/>
                  </a:lnTo>
                  <a:lnTo>
                    <a:pt x="504825" y="38100"/>
                  </a:lnTo>
                  <a:lnTo>
                    <a:pt x="504825" y="352425"/>
                  </a:lnTo>
                  <a:lnTo>
                    <a:pt x="179737" y="352425"/>
                  </a:lnTo>
                  <a:lnTo>
                    <a:pt x="156496" y="390525"/>
                  </a:lnTo>
                  <a:lnTo>
                    <a:pt x="504825" y="390525"/>
                  </a:lnTo>
                  <a:cubicBezTo>
                    <a:pt x="525867" y="390525"/>
                    <a:pt x="542925" y="373467"/>
                    <a:pt x="542925" y="352425"/>
                  </a:cubicBezTo>
                  <a:lnTo>
                    <a:pt x="542925" y="38100"/>
                  </a:lnTo>
                  <a:cubicBezTo>
                    <a:pt x="542925" y="17058"/>
                    <a:pt x="525867" y="0"/>
                    <a:pt x="5048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777A823B-8603-0A3F-4E7D-AF17F77221DC}"/>
              </a:ext>
            </a:extLst>
          </p:cNvPr>
          <p:cNvGrpSpPr/>
          <p:nvPr/>
        </p:nvGrpSpPr>
        <p:grpSpPr>
          <a:xfrm>
            <a:off x="3841943" y="3055604"/>
            <a:ext cx="559210" cy="340389"/>
            <a:chOff x="3446992" y="3195335"/>
            <a:chExt cx="876300" cy="533400"/>
          </a:xfrm>
          <a:solidFill>
            <a:schemeClr val="bg1"/>
          </a:solidFill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9673CD9C-9EFA-D1A4-99C0-2FC76DBF4DF9}"/>
                </a:ext>
              </a:extLst>
            </p:cNvPr>
            <p:cNvSpPr/>
            <p:nvPr/>
          </p:nvSpPr>
          <p:spPr>
            <a:xfrm>
              <a:off x="3446992" y="3195335"/>
              <a:ext cx="571500" cy="533400"/>
            </a:xfrm>
            <a:custGeom>
              <a:avLst/>
              <a:gdLst>
                <a:gd name="connsiteX0" fmla="*/ 514350 w 571500"/>
                <a:gd name="connsiteY0" fmla="*/ 361950 h 533400"/>
                <a:gd name="connsiteX1" fmla="*/ 57150 w 571500"/>
                <a:gd name="connsiteY1" fmla="*/ 361950 h 533400"/>
                <a:gd name="connsiteX2" fmla="*/ 57150 w 571500"/>
                <a:gd name="connsiteY2" fmla="*/ 57150 h 533400"/>
                <a:gd name="connsiteX3" fmla="*/ 514350 w 571500"/>
                <a:gd name="connsiteY3" fmla="*/ 57150 h 533400"/>
                <a:gd name="connsiteX4" fmla="*/ 514350 w 571500"/>
                <a:gd name="connsiteY4" fmla="*/ 361950 h 533400"/>
                <a:gd name="connsiteX5" fmla="*/ 533400 w 571500"/>
                <a:gd name="connsiteY5" fmla="*/ 0 h 533400"/>
                <a:gd name="connsiteX6" fmla="*/ 38100 w 571500"/>
                <a:gd name="connsiteY6" fmla="*/ 0 h 533400"/>
                <a:gd name="connsiteX7" fmla="*/ 0 w 571500"/>
                <a:gd name="connsiteY7" fmla="*/ 38100 h 533400"/>
                <a:gd name="connsiteX8" fmla="*/ 0 w 571500"/>
                <a:gd name="connsiteY8" fmla="*/ 381000 h 533400"/>
                <a:gd name="connsiteX9" fmla="*/ 38100 w 571500"/>
                <a:gd name="connsiteY9" fmla="*/ 419100 h 533400"/>
                <a:gd name="connsiteX10" fmla="*/ 228600 w 571500"/>
                <a:gd name="connsiteY10" fmla="*/ 419100 h 533400"/>
                <a:gd name="connsiteX11" fmla="*/ 228600 w 571500"/>
                <a:gd name="connsiteY11" fmla="*/ 476250 h 533400"/>
                <a:gd name="connsiteX12" fmla="*/ 142875 w 571500"/>
                <a:gd name="connsiteY12" fmla="*/ 476250 h 533400"/>
                <a:gd name="connsiteX13" fmla="*/ 142875 w 571500"/>
                <a:gd name="connsiteY13" fmla="*/ 533400 h 533400"/>
                <a:gd name="connsiteX14" fmla="*/ 428625 w 571500"/>
                <a:gd name="connsiteY14" fmla="*/ 533400 h 533400"/>
                <a:gd name="connsiteX15" fmla="*/ 428625 w 571500"/>
                <a:gd name="connsiteY15" fmla="*/ 476250 h 533400"/>
                <a:gd name="connsiteX16" fmla="*/ 342900 w 571500"/>
                <a:gd name="connsiteY16" fmla="*/ 476250 h 533400"/>
                <a:gd name="connsiteX17" fmla="*/ 342900 w 571500"/>
                <a:gd name="connsiteY17" fmla="*/ 419100 h 533400"/>
                <a:gd name="connsiteX18" fmla="*/ 533400 w 571500"/>
                <a:gd name="connsiteY18" fmla="*/ 419100 h 533400"/>
                <a:gd name="connsiteX19" fmla="*/ 571500 w 571500"/>
                <a:gd name="connsiteY19" fmla="*/ 381000 h 533400"/>
                <a:gd name="connsiteX20" fmla="*/ 571500 w 571500"/>
                <a:gd name="connsiteY20" fmla="*/ 38100 h 533400"/>
                <a:gd name="connsiteX21" fmla="*/ 533400 w 571500"/>
                <a:gd name="connsiteY21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71500" h="533400">
                  <a:moveTo>
                    <a:pt x="514350" y="361950"/>
                  </a:moveTo>
                  <a:lnTo>
                    <a:pt x="57150" y="361950"/>
                  </a:lnTo>
                  <a:lnTo>
                    <a:pt x="57150" y="57150"/>
                  </a:lnTo>
                  <a:lnTo>
                    <a:pt x="514350" y="57150"/>
                  </a:lnTo>
                  <a:lnTo>
                    <a:pt x="514350" y="361950"/>
                  </a:lnTo>
                  <a:close/>
                  <a:moveTo>
                    <a:pt x="533400" y="0"/>
                  </a:move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381000"/>
                  </a:lnTo>
                  <a:cubicBezTo>
                    <a:pt x="0" y="401955"/>
                    <a:pt x="17145" y="419100"/>
                    <a:pt x="38100" y="419100"/>
                  </a:cubicBezTo>
                  <a:lnTo>
                    <a:pt x="228600" y="419100"/>
                  </a:lnTo>
                  <a:lnTo>
                    <a:pt x="228600" y="476250"/>
                  </a:lnTo>
                  <a:lnTo>
                    <a:pt x="142875" y="476250"/>
                  </a:lnTo>
                  <a:lnTo>
                    <a:pt x="142875" y="533400"/>
                  </a:lnTo>
                  <a:lnTo>
                    <a:pt x="428625" y="533400"/>
                  </a:lnTo>
                  <a:lnTo>
                    <a:pt x="428625" y="476250"/>
                  </a:lnTo>
                  <a:lnTo>
                    <a:pt x="342900" y="476250"/>
                  </a:lnTo>
                  <a:lnTo>
                    <a:pt x="342900" y="419100"/>
                  </a:lnTo>
                  <a:lnTo>
                    <a:pt x="533400" y="419100"/>
                  </a:lnTo>
                  <a:cubicBezTo>
                    <a:pt x="554355" y="419100"/>
                    <a:pt x="571500" y="401955"/>
                    <a:pt x="571500" y="381000"/>
                  </a:cubicBezTo>
                  <a:lnTo>
                    <a:pt x="571500" y="38100"/>
                  </a:lnTo>
                  <a:cubicBezTo>
                    <a:pt x="571500" y="17145"/>
                    <a:pt x="554355" y="0"/>
                    <a:pt x="53340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33FF2C66-51E0-8D1A-A210-F02A8E979FA2}"/>
                </a:ext>
              </a:extLst>
            </p:cNvPr>
            <p:cNvSpPr/>
            <p:nvPr/>
          </p:nvSpPr>
          <p:spPr>
            <a:xfrm>
              <a:off x="4056592" y="3195335"/>
              <a:ext cx="266700" cy="533400"/>
            </a:xfrm>
            <a:custGeom>
              <a:avLst/>
              <a:gdLst>
                <a:gd name="connsiteX0" fmla="*/ 228600 w 266700"/>
                <a:gd name="connsiteY0" fmla="*/ 95250 h 533400"/>
                <a:gd name="connsiteX1" fmla="*/ 38100 w 266700"/>
                <a:gd name="connsiteY1" fmla="*/ 95250 h 533400"/>
                <a:gd name="connsiteX2" fmla="*/ 38100 w 266700"/>
                <a:gd name="connsiteY2" fmla="*/ 38100 h 533400"/>
                <a:gd name="connsiteX3" fmla="*/ 228600 w 266700"/>
                <a:gd name="connsiteY3" fmla="*/ 38100 h 533400"/>
                <a:gd name="connsiteX4" fmla="*/ 228600 w 266700"/>
                <a:gd name="connsiteY4" fmla="*/ 95250 h 533400"/>
                <a:gd name="connsiteX5" fmla="*/ 228600 w 266700"/>
                <a:gd name="connsiteY5" fmla="*/ 190500 h 533400"/>
                <a:gd name="connsiteX6" fmla="*/ 38100 w 266700"/>
                <a:gd name="connsiteY6" fmla="*/ 190500 h 533400"/>
                <a:gd name="connsiteX7" fmla="*/ 38100 w 266700"/>
                <a:gd name="connsiteY7" fmla="*/ 133350 h 533400"/>
                <a:gd name="connsiteX8" fmla="*/ 228600 w 266700"/>
                <a:gd name="connsiteY8" fmla="*/ 133350 h 533400"/>
                <a:gd name="connsiteX9" fmla="*/ 228600 w 266700"/>
                <a:gd name="connsiteY9" fmla="*/ 190500 h 533400"/>
                <a:gd name="connsiteX10" fmla="*/ 133350 w 266700"/>
                <a:gd name="connsiteY10" fmla="*/ 476250 h 533400"/>
                <a:gd name="connsiteX11" fmla="*/ 104775 w 266700"/>
                <a:gd name="connsiteY11" fmla="*/ 447675 h 533400"/>
                <a:gd name="connsiteX12" fmla="*/ 133350 w 266700"/>
                <a:gd name="connsiteY12" fmla="*/ 419100 h 533400"/>
                <a:gd name="connsiteX13" fmla="*/ 161925 w 266700"/>
                <a:gd name="connsiteY13" fmla="*/ 447675 h 533400"/>
                <a:gd name="connsiteX14" fmla="*/ 133350 w 266700"/>
                <a:gd name="connsiteY14" fmla="*/ 476250 h 533400"/>
                <a:gd name="connsiteX15" fmla="*/ 228600 w 266700"/>
                <a:gd name="connsiteY15" fmla="*/ 0 h 533400"/>
                <a:gd name="connsiteX16" fmla="*/ 38100 w 266700"/>
                <a:gd name="connsiteY16" fmla="*/ 0 h 533400"/>
                <a:gd name="connsiteX17" fmla="*/ 0 w 266700"/>
                <a:gd name="connsiteY17" fmla="*/ 38100 h 533400"/>
                <a:gd name="connsiteX18" fmla="*/ 0 w 266700"/>
                <a:gd name="connsiteY18" fmla="*/ 495300 h 533400"/>
                <a:gd name="connsiteX19" fmla="*/ 38100 w 266700"/>
                <a:gd name="connsiteY19" fmla="*/ 533400 h 533400"/>
                <a:gd name="connsiteX20" fmla="*/ 228600 w 266700"/>
                <a:gd name="connsiteY20" fmla="*/ 533400 h 533400"/>
                <a:gd name="connsiteX21" fmla="*/ 266700 w 266700"/>
                <a:gd name="connsiteY21" fmla="*/ 495300 h 533400"/>
                <a:gd name="connsiteX22" fmla="*/ 266700 w 266700"/>
                <a:gd name="connsiteY22" fmla="*/ 38100 h 533400"/>
                <a:gd name="connsiteX23" fmla="*/ 228600 w 266700"/>
                <a:gd name="connsiteY23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66700" h="533400">
                  <a:moveTo>
                    <a:pt x="228600" y="95250"/>
                  </a:moveTo>
                  <a:lnTo>
                    <a:pt x="38100" y="95250"/>
                  </a:lnTo>
                  <a:lnTo>
                    <a:pt x="38100" y="38100"/>
                  </a:lnTo>
                  <a:lnTo>
                    <a:pt x="228600" y="38100"/>
                  </a:lnTo>
                  <a:lnTo>
                    <a:pt x="228600" y="95250"/>
                  </a:lnTo>
                  <a:close/>
                  <a:moveTo>
                    <a:pt x="228600" y="190500"/>
                  </a:moveTo>
                  <a:lnTo>
                    <a:pt x="38100" y="190500"/>
                  </a:lnTo>
                  <a:lnTo>
                    <a:pt x="38100" y="133350"/>
                  </a:lnTo>
                  <a:lnTo>
                    <a:pt x="228600" y="133350"/>
                  </a:lnTo>
                  <a:lnTo>
                    <a:pt x="228600" y="190500"/>
                  </a:lnTo>
                  <a:close/>
                  <a:moveTo>
                    <a:pt x="133350" y="476250"/>
                  </a:moveTo>
                  <a:cubicBezTo>
                    <a:pt x="117158" y="476250"/>
                    <a:pt x="104775" y="463867"/>
                    <a:pt x="104775" y="447675"/>
                  </a:cubicBezTo>
                  <a:cubicBezTo>
                    <a:pt x="104775" y="431483"/>
                    <a:pt x="117158" y="419100"/>
                    <a:pt x="133350" y="419100"/>
                  </a:cubicBezTo>
                  <a:cubicBezTo>
                    <a:pt x="149542" y="419100"/>
                    <a:pt x="161925" y="431483"/>
                    <a:pt x="161925" y="447675"/>
                  </a:cubicBezTo>
                  <a:cubicBezTo>
                    <a:pt x="161925" y="463867"/>
                    <a:pt x="149542" y="476250"/>
                    <a:pt x="133350" y="476250"/>
                  </a:cubicBezTo>
                  <a:close/>
                  <a:moveTo>
                    <a:pt x="228600" y="0"/>
                  </a:move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495300"/>
                  </a:lnTo>
                  <a:cubicBezTo>
                    <a:pt x="0" y="516255"/>
                    <a:pt x="17145" y="533400"/>
                    <a:pt x="38100" y="533400"/>
                  </a:cubicBezTo>
                  <a:lnTo>
                    <a:pt x="228600" y="533400"/>
                  </a:lnTo>
                  <a:cubicBezTo>
                    <a:pt x="249555" y="533400"/>
                    <a:pt x="266700" y="516255"/>
                    <a:pt x="266700" y="495300"/>
                  </a:cubicBezTo>
                  <a:lnTo>
                    <a:pt x="266700" y="38100"/>
                  </a:lnTo>
                  <a:cubicBezTo>
                    <a:pt x="266700" y="17145"/>
                    <a:pt x="249555" y="0"/>
                    <a:pt x="22860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C745A56C-43B0-B7B5-499E-DD836A3273E3}"/>
              </a:ext>
            </a:extLst>
          </p:cNvPr>
          <p:cNvGrpSpPr/>
          <p:nvPr/>
        </p:nvGrpSpPr>
        <p:grpSpPr>
          <a:xfrm>
            <a:off x="5191108" y="3005523"/>
            <a:ext cx="400956" cy="440550"/>
            <a:chOff x="4649480" y="3198000"/>
            <a:chExt cx="693515" cy="761999"/>
          </a:xfrm>
          <a:solidFill>
            <a:schemeClr val="bg1"/>
          </a:solidFill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B80711F0-8A07-E97A-3C09-EEB4E1591319}"/>
                </a:ext>
              </a:extLst>
            </p:cNvPr>
            <p:cNvSpPr/>
            <p:nvPr/>
          </p:nvSpPr>
          <p:spPr>
            <a:xfrm>
              <a:off x="4725395" y="3586143"/>
              <a:ext cx="148209" cy="148209"/>
            </a:xfrm>
            <a:custGeom>
              <a:avLst/>
              <a:gdLst>
                <a:gd name="connsiteX0" fmla="*/ 148209 w 148209"/>
                <a:gd name="connsiteY0" fmla="*/ 74104 h 148209"/>
                <a:gd name="connsiteX1" fmla="*/ 74105 w 148209"/>
                <a:gd name="connsiteY1" fmla="*/ 148209 h 148209"/>
                <a:gd name="connsiteX2" fmla="*/ 0 w 148209"/>
                <a:gd name="connsiteY2" fmla="*/ 74104 h 148209"/>
                <a:gd name="connsiteX3" fmla="*/ 74105 w 148209"/>
                <a:gd name="connsiteY3" fmla="*/ 0 h 148209"/>
                <a:gd name="connsiteX4" fmla="*/ 148209 w 148209"/>
                <a:gd name="connsiteY4" fmla="*/ 74104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4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4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D46E225E-A186-1EB7-4252-9AB114662B1E}"/>
                </a:ext>
              </a:extLst>
            </p:cNvPr>
            <p:cNvSpPr/>
            <p:nvPr/>
          </p:nvSpPr>
          <p:spPr>
            <a:xfrm>
              <a:off x="5120587" y="3586143"/>
              <a:ext cx="148209" cy="148209"/>
            </a:xfrm>
            <a:custGeom>
              <a:avLst/>
              <a:gdLst>
                <a:gd name="connsiteX0" fmla="*/ 148209 w 148209"/>
                <a:gd name="connsiteY0" fmla="*/ 74104 h 148209"/>
                <a:gd name="connsiteX1" fmla="*/ 74105 w 148209"/>
                <a:gd name="connsiteY1" fmla="*/ 148209 h 148209"/>
                <a:gd name="connsiteX2" fmla="*/ 0 w 148209"/>
                <a:gd name="connsiteY2" fmla="*/ 74104 h 148209"/>
                <a:gd name="connsiteX3" fmla="*/ 74105 w 148209"/>
                <a:gd name="connsiteY3" fmla="*/ 0 h 148209"/>
                <a:gd name="connsiteX4" fmla="*/ 148209 w 148209"/>
                <a:gd name="connsiteY4" fmla="*/ 74104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4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4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1DE4F51E-A7B9-ECAD-B27B-70175944C04D}"/>
                </a:ext>
              </a:extLst>
            </p:cNvPr>
            <p:cNvSpPr/>
            <p:nvPr/>
          </p:nvSpPr>
          <p:spPr>
            <a:xfrm>
              <a:off x="4651280" y="3754450"/>
              <a:ext cx="268329" cy="148399"/>
            </a:xfrm>
            <a:custGeom>
              <a:avLst/>
              <a:gdLst>
                <a:gd name="connsiteX0" fmla="*/ 10 w 268329"/>
                <a:gd name="connsiteY0" fmla="*/ 73819 h 148399"/>
                <a:gd name="connsiteX1" fmla="*/ 10 w 268329"/>
                <a:gd name="connsiteY1" fmla="*/ 148400 h 148399"/>
                <a:gd name="connsiteX2" fmla="*/ 164316 w 268329"/>
                <a:gd name="connsiteY2" fmla="*/ 148400 h 148399"/>
                <a:gd name="connsiteX3" fmla="*/ 164316 w 268329"/>
                <a:gd name="connsiteY3" fmla="*/ 131445 h 148399"/>
                <a:gd name="connsiteX4" fmla="*/ 192129 w 268329"/>
                <a:gd name="connsiteY4" fmla="*/ 75534 h 148399"/>
                <a:gd name="connsiteX5" fmla="*/ 268329 w 268329"/>
                <a:gd name="connsiteY5" fmla="*/ 37434 h 148399"/>
                <a:gd name="connsiteX6" fmla="*/ 264900 w 268329"/>
                <a:gd name="connsiteY6" fmla="*/ 33528 h 148399"/>
                <a:gd name="connsiteX7" fmla="*/ 209084 w 268329"/>
                <a:gd name="connsiteY7" fmla="*/ 9525 h 148399"/>
                <a:gd name="connsiteX8" fmla="*/ 148219 w 268329"/>
                <a:gd name="connsiteY8" fmla="*/ 0 h 148399"/>
                <a:gd name="connsiteX9" fmla="*/ 87259 w 268329"/>
                <a:gd name="connsiteY9" fmla="*/ 9525 h 148399"/>
                <a:gd name="connsiteX10" fmla="*/ 14774 w 268329"/>
                <a:gd name="connsiteY10" fmla="*/ 44101 h 148399"/>
                <a:gd name="connsiteX11" fmla="*/ 10 w 268329"/>
                <a:gd name="connsiteY11" fmla="*/ 73819 h 148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8329" h="148399">
                  <a:moveTo>
                    <a:pt x="10" y="73819"/>
                  </a:moveTo>
                  <a:lnTo>
                    <a:pt x="10" y="148400"/>
                  </a:lnTo>
                  <a:lnTo>
                    <a:pt x="164316" y="148400"/>
                  </a:lnTo>
                  <a:lnTo>
                    <a:pt x="164316" y="131445"/>
                  </a:lnTo>
                  <a:cubicBezTo>
                    <a:pt x="164040" y="109416"/>
                    <a:pt x="174394" y="88603"/>
                    <a:pt x="192129" y="75534"/>
                  </a:cubicBezTo>
                  <a:cubicBezTo>
                    <a:pt x="214697" y="57820"/>
                    <a:pt x="240618" y="44860"/>
                    <a:pt x="268329" y="37434"/>
                  </a:cubicBezTo>
                  <a:lnTo>
                    <a:pt x="264900" y="33528"/>
                  </a:lnTo>
                  <a:cubicBezTo>
                    <a:pt x="247565" y="22847"/>
                    <a:pt x="228760" y="14761"/>
                    <a:pt x="209084" y="9525"/>
                  </a:cubicBezTo>
                  <a:cubicBezTo>
                    <a:pt x="189421" y="3175"/>
                    <a:pt x="168881" y="-40"/>
                    <a:pt x="148219" y="0"/>
                  </a:cubicBezTo>
                  <a:cubicBezTo>
                    <a:pt x="127574" y="540"/>
                    <a:pt x="107084" y="3741"/>
                    <a:pt x="87259" y="9525"/>
                  </a:cubicBezTo>
                  <a:cubicBezTo>
                    <a:pt x="60879" y="15667"/>
                    <a:pt x="36147" y="27464"/>
                    <a:pt x="14774" y="44101"/>
                  </a:cubicBezTo>
                  <a:cubicBezTo>
                    <a:pt x="5257" y="50970"/>
                    <a:pt x="-265" y="62086"/>
                    <a:pt x="10" y="738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17F11509-A716-2C67-0544-19B2A540669E}"/>
                </a:ext>
              </a:extLst>
            </p:cNvPr>
            <p:cNvSpPr/>
            <p:nvPr/>
          </p:nvSpPr>
          <p:spPr>
            <a:xfrm>
              <a:off x="5074295" y="3754449"/>
              <a:ext cx="268700" cy="148400"/>
            </a:xfrm>
            <a:custGeom>
              <a:avLst/>
              <a:gdLst>
                <a:gd name="connsiteX0" fmla="*/ 104013 w 268700"/>
                <a:gd name="connsiteY0" fmla="*/ 148401 h 148400"/>
                <a:gd name="connsiteX1" fmla="*/ 268700 w 268700"/>
                <a:gd name="connsiteY1" fmla="*/ 148401 h 148400"/>
                <a:gd name="connsiteX2" fmla="*/ 268700 w 268700"/>
                <a:gd name="connsiteY2" fmla="*/ 73820 h 148400"/>
                <a:gd name="connsiteX3" fmla="*/ 253841 w 268700"/>
                <a:gd name="connsiteY3" fmla="*/ 44102 h 148400"/>
                <a:gd name="connsiteX4" fmla="*/ 181356 w 268700"/>
                <a:gd name="connsiteY4" fmla="*/ 9526 h 148400"/>
                <a:gd name="connsiteX5" fmla="*/ 120396 w 268700"/>
                <a:gd name="connsiteY5" fmla="*/ 1 h 148400"/>
                <a:gd name="connsiteX6" fmla="*/ 59531 w 268700"/>
                <a:gd name="connsiteY6" fmla="*/ 9526 h 148400"/>
                <a:gd name="connsiteX7" fmla="*/ 5429 w 268700"/>
                <a:gd name="connsiteY7" fmla="*/ 31339 h 148400"/>
                <a:gd name="connsiteX8" fmla="*/ 0 w 268700"/>
                <a:gd name="connsiteY8" fmla="*/ 37530 h 148400"/>
                <a:gd name="connsiteX9" fmla="*/ 74962 w 268700"/>
                <a:gd name="connsiteY9" fmla="*/ 74677 h 148400"/>
                <a:gd name="connsiteX10" fmla="*/ 76200 w 268700"/>
                <a:gd name="connsiteY10" fmla="*/ 75535 h 148400"/>
                <a:gd name="connsiteX11" fmla="*/ 77248 w 268700"/>
                <a:gd name="connsiteY11" fmla="*/ 76487 h 148400"/>
                <a:gd name="connsiteX12" fmla="*/ 104013 w 268700"/>
                <a:gd name="connsiteY12" fmla="*/ 131446 h 14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8700" h="148400">
                  <a:moveTo>
                    <a:pt x="104013" y="148401"/>
                  </a:moveTo>
                  <a:lnTo>
                    <a:pt x="268700" y="148401"/>
                  </a:lnTo>
                  <a:lnTo>
                    <a:pt x="268700" y="73820"/>
                  </a:lnTo>
                  <a:cubicBezTo>
                    <a:pt x="268555" y="62163"/>
                    <a:pt x="263080" y="51213"/>
                    <a:pt x="253841" y="44102"/>
                  </a:cubicBezTo>
                  <a:cubicBezTo>
                    <a:pt x="231915" y="28379"/>
                    <a:pt x="207373" y="16673"/>
                    <a:pt x="181356" y="9526"/>
                  </a:cubicBezTo>
                  <a:cubicBezTo>
                    <a:pt x="161670" y="3138"/>
                    <a:pt x="141093" y="-78"/>
                    <a:pt x="120396" y="1"/>
                  </a:cubicBezTo>
                  <a:cubicBezTo>
                    <a:pt x="99783" y="548"/>
                    <a:pt x="79326" y="3749"/>
                    <a:pt x="59531" y="9526"/>
                  </a:cubicBezTo>
                  <a:cubicBezTo>
                    <a:pt x="40551" y="14184"/>
                    <a:pt x="22333" y="21529"/>
                    <a:pt x="5429" y="31339"/>
                  </a:cubicBezTo>
                  <a:cubicBezTo>
                    <a:pt x="3715" y="33434"/>
                    <a:pt x="1905" y="35530"/>
                    <a:pt x="0" y="37530"/>
                  </a:cubicBezTo>
                  <a:cubicBezTo>
                    <a:pt x="26786" y="45892"/>
                    <a:pt x="52084" y="58429"/>
                    <a:pt x="74962" y="74677"/>
                  </a:cubicBezTo>
                  <a:lnTo>
                    <a:pt x="76200" y="75535"/>
                  </a:lnTo>
                  <a:lnTo>
                    <a:pt x="77248" y="76487"/>
                  </a:lnTo>
                  <a:cubicBezTo>
                    <a:pt x="94119" y="89738"/>
                    <a:pt x="103983" y="109993"/>
                    <a:pt x="104013" y="1314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C9664C0-5E27-9978-3F73-334346501933}"/>
                </a:ext>
              </a:extLst>
            </p:cNvPr>
            <p:cNvSpPr/>
            <p:nvPr/>
          </p:nvSpPr>
          <p:spPr>
            <a:xfrm>
              <a:off x="4848827" y="3812170"/>
              <a:ext cx="296525" cy="147829"/>
            </a:xfrm>
            <a:custGeom>
              <a:avLst/>
              <a:gdLst>
                <a:gd name="connsiteX0" fmla="*/ 12 w 296525"/>
                <a:gd name="connsiteY0" fmla="*/ 147830 h 147829"/>
                <a:gd name="connsiteX1" fmla="*/ 12 w 296525"/>
                <a:gd name="connsiteY1" fmla="*/ 73725 h 147829"/>
                <a:gd name="connsiteX2" fmla="*/ 14871 w 296525"/>
                <a:gd name="connsiteY2" fmla="*/ 44102 h 147829"/>
                <a:gd name="connsiteX3" fmla="*/ 87356 w 296525"/>
                <a:gd name="connsiteY3" fmla="*/ 9527 h 147829"/>
                <a:gd name="connsiteX4" fmla="*/ 148316 w 296525"/>
                <a:gd name="connsiteY4" fmla="*/ 2 h 147829"/>
                <a:gd name="connsiteX5" fmla="*/ 209181 w 296525"/>
                <a:gd name="connsiteY5" fmla="*/ 9527 h 147829"/>
                <a:gd name="connsiteX6" fmla="*/ 281666 w 296525"/>
                <a:gd name="connsiteY6" fmla="*/ 44102 h 147829"/>
                <a:gd name="connsiteX7" fmla="*/ 296525 w 296525"/>
                <a:gd name="connsiteY7" fmla="*/ 73725 h 147829"/>
                <a:gd name="connsiteX8" fmla="*/ 296525 w 296525"/>
                <a:gd name="connsiteY8" fmla="*/ 147830 h 147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6525" h="147829">
                  <a:moveTo>
                    <a:pt x="12" y="147830"/>
                  </a:moveTo>
                  <a:lnTo>
                    <a:pt x="12" y="73725"/>
                  </a:lnTo>
                  <a:cubicBezTo>
                    <a:pt x="-293" y="61989"/>
                    <a:pt x="5281" y="50875"/>
                    <a:pt x="14871" y="44102"/>
                  </a:cubicBezTo>
                  <a:cubicBezTo>
                    <a:pt x="36222" y="27429"/>
                    <a:pt x="60962" y="15628"/>
                    <a:pt x="87356" y="9527"/>
                  </a:cubicBezTo>
                  <a:cubicBezTo>
                    <a:pt x="107172" y="3697"/>
                    <a:pt x="127667" y="495"/>
                    <a:pt x="148316" y="2"/>
                  </a:cubicBezTo>
                  <a:cubicBezTo>
                    <a:pt x="168982" y="-85"/>
                    <a:pt x="189529" y="3131"/>
                    <a:pt x="209181" y="9527"/>
                  </a:cubicBezTo>
                  <a:cubicBezTo>
                    <a:pt x="235227" y="16594"/>
                    <a:pt x="259783" y="28307"/>
                    <a:pt x="281666" y="44102"/>
                  </a:cubicBezTo>
                  <a:cubicBezTo>
                    <a:pt x="290993" y="51098"/>
                    <a:pt x="296495" y="62066"/>
                    <a:pt x="296525" y="73725"/>
                  </a:cubicBezTo>
                  <a:lnTo>
                    <a:pt x="296525" y="147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31666BD5-1637-D3D8-719D-A3C42EB048DE}"/>
                </a:ext>
              </a:extLst>
            </p:cNvPr>
            <p:cNvSpPr/>
            <p:nvPr/>
          </p:nvSpPr>
          <p:spPr>
            <a:xfrm>
              <a:off x="4923038" y="3643770"/>
              <a:ext cx="148209" cy="148209"/>
            </a:xfrm>
            <a:custGeom>
              <a:avLst/>
              <a:gdLst>
                <a:gd name="connsiteX0" fmla="*/ 148209 w 148209"/>
                <a:gd name="connsiteY0" fmla="*/ 74105 h 148209"/>
                <a:gd name="connsiteX1" fmla="*/ 74105 w 148209"/>
                <a:gd name="connsiteY1" fmla="*/ 148209 h 148209"/>
                <a:gd name="connsiteX2" fmla="*/ 0 w 148209"/>
                <a:gd name="connsiteY2" fmla="*/ 74105 h 148209"/>
                <a:gd name="connsiteX3" fmla="*/ 74105 w 148209"/>
                <a:gd name="connsiteY3" fmla="*/ 0 h 148209"/>
                <a:gd name="connsiteX4" fmla="*/ 148209 w 148209"/>
                <a:gd name="connsiteY4" fmla="*/ 74105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5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5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2FA7633E-7279-AC65-2539-70B870F09D7E}"/>
                </a:ext>
              </a:extLst>
            </p:cNvPr>
            <p:cNvSpPr/>
            <p:nvPr/>
          </p:nvSpPr>
          <p:spPr>
            <a:xfrm>
              <a:off x="4649480" y="3198000"/>
              <a:ext cx="692943" cy="342900"/>
            </a:xfrm>
            <a:custGeom>
              <a:avLst/>
              <a:gdLst>
                <a:gd name="connsiteX0" fmla="*/ 0 w 692943"/>
                <a:gd name="connsiteY0" fmla="*/ 38100 h 342900"/>
                <a:gd name="connsiteX1" fmla="*/ 0 w 692943"/>
                <a:gd name="connsiteY1" fmla="*/ 247650 h 342900"/>
                <a:gd name="connsiteX2" fmla="*/ 38100 w 692943"/>
                <a:gd name="connsiteY2" fmla="*/ 285750 h 342900"/>
                <a:gd name="connsiteX3" fmla="*/ 190500 w 692943"/>
                <a:gd name="connsiteY3" fmla="*/ 285750 h 342900"/>
                <a:gd name="connsiteX4" fmla="*/ 190500 w 692943"/>
                <a:gd name="connsiteY4" fmla="*/ 342900 h 342900"/>
                <a:gd name="connsiteX5" fmla="*/ 250508 w 692943"/>
                <a:gd name="connsiteY5" fmla="*/ 285750 h 342900"/>
                <a:gd name="connsiteX6" fmla="*/ 318135 w 692943"/>
                <a:gd name="connsiteY6" fmla="*/ 285750 h 342900"/>
                <a:gd name="connsiteX7" fmla="*/ 352425 w 692943"/>
                <a:gd name="connsiteY7" fmla="*/ 342900 h 342900"/>
                <a:gd name="connsiteX8" fmla="*/ 389573 w 692943"/>
                <a:gd name="connsiteY8" fmla="*/ 285750 h 342900"/>
                <a:gd name="connsiteX9" fmla="*/ 454343 w 692943"/>
                <a:gd name="connsiteY9" fmla="*/ 285750 h 342900"/>
                <a:gd name="connsiteX10" fmla="*/ 514350 w 692943"/>
                <a:gd name="connsiteY10" fmla="*/ 342900 h 342900"/>
                <a:gd name="connsiteX11" fmla="*/ 514350 w 692943"/>
                <a:gd name="connsiteY11" fmla="*/ 285750 h 342900"/>
                <a:gd name="connsiteX12" fmla="*/ 654844 w 692943"/>
                <a:gd name="connsiteY12" fmla="*/ 285750 h 342900"/>
                <a:gd name="connsiteX13" fmla="*/ 692944 w 692943"/>
                <a:gd name="connsiteY13" fmla="*/ 247650 h 342900"/>
                <a:gd name="connsiteX14" fmla="*/ 692944 w 692943"/>
                <a:gd name="connsiteY14" fmla="*/ 38100 h 342900"/>
                <a:gd name="connsiteX15" fmla="*/ 654844 w 692943"/>
                <a:gd name="connsiteY15" fmla="*/ 0 h 342900"/>
                <a:gd name="connsiteX16" fmla="*/ 38100 w 692943"/>
                <a:gd name="connsiteY16" fmla="*/ 0 h 342900"/>
                <a:gd name="connsiteX17" fmla="*/ 0 w 692943"/>
                <a:gd name="connsiteY17" fmla="*/ 38100 h 342900"/>
                <a:gd name="connsiteX18" fmla="*/ 597694 w 692943"/>
                <a:gd name="connsiteY18" fmla="*/ 104775 h 342900"/>
                <a:gd name="connsiteX19" fmla="*/ 152400 w 692943"/>
                <a:gd name="connsiteY19" fmla="*/ 104775 h 342900"/>
                <a:gd name="connsiteX20" fmla="*/ 152400 w 692943"/>
                <a:gd name="connsiteY20" fmla="*/ 85725 h 342900"/>
                <a:gd name="connsiteX21" fmla="*/ 597694 w 692943"/>
                <a:gd name="connsiteY21" fmla="*/ 85725 h 342900"/>
                <a:gd name="connsiteX22" fmla="*/ 247650 w 692943"/>
                <a:gd name="connsiteY22" fmla="*/ 180975 h 342900"/>
                <a:gd name="connsiteX23" fmla="*/ 597694 w 692943"/>
                <a:gd name="connsiteY23" fmla="*/ 180975 h 342900"/>
                <a:gd name="connsiteX24" fmla="*/ 597694 w 692943"/>
                <a:gd name="connsiteY24" fmla="*/ 200025 h 342900"/>
                <a:gd name="connsiteX25" fmla="*/ 247650 w 692943"/>
                <a:gd name="connsiteY25" fmla="*/ 200025 h 342900"/>
                <a:gd name="connsiteX26" fmla="*/ 95250 w 692943"/>
                <a:gd name="connsiteY26" fmla="*/ 133350 h 342900"/>
                <a:gd name="connsiteX27" fmla="*/ 597694 w 692943"/>
                <a:gd name="connsiteY27" fmla="*/ 133350 h 342900"/>
                <a:gd name="connsiteX28" fmla="*/ 597694 w 692943"/>
                <a:gd name="connsiteY28" fmla="*/ 152400 h 342900"/>
                <a:gd name="connsiteX29" fmla="*/ 95250 w 692943"/>
                <a:gd name="connsiteY29" fmla="*/ 1524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92943" h="342900">
                  <a:moveTo>
                    <a:pt x="0" y="38100"/>
                  </a:moveTo>
                  <a:lnTo>
                    <a:pt x="0" y="247650"/>
                  </a:lnTo>
                  <a:cubicBezTo>
                    <a:pt x="0" y="268692"/>
                    <a:pt x="17058" y="285750"/>
                    <a:pt x="38100" y="285750"/>
                  </a:cubicBezTo>
                  <a:lnTo>
                    <a:pt x="190500" y="285750"/>
                  </a:lnTo>
                  <a:lnTo>
                    <a:pt x="190500" y="342900"/>
                  </a:lnTo>
                  <a:lnTo>
                    <a:pt x="250508" y="285750"/>
                  </a:lnTo>
                  <a:lnTo>
                    <a:pt x="318135" y="285750"/>
                  </a:lnTo>
                  <a:lnTo>
                    <a:pt x="352425" y="342900"/>
                  </a:lnTo>
                  <a:lnTo>
                    <a:pt x="389573" y="285750"/>
                  </a:lnTo>
                  <a:lnTo>
                    <a:pt x="454343" y="285750"/>
                  </a:lnTo>
                  <a:lnTo>
                    <a:pt x="514350" y="342900"/>
                  </a:lnTo>
                  <a:lnTo>
                    <a:pt x="514350" y="285750"/>
                  </a:lnTo>
                  <a:lnTo>
                    <a:pt x="654844" y="285750"/>
                  </a:lnTo>
                  <a:cubicBezTo>
                    <a:pt x="675886" y="285750"/>
                    <a:pt x="692944" y="268692"/>
                    <a:pt x="692944" y="247650"/>
                  </a:cubicBezTo>
                  <a:lnTo>
                    <a:pt x="692944" y="38100"/>
                  </a:lnTo>
                  <a:cubicBezTo>
                    <a:pt x="692944" y="17058"/>
                    <a:pt x="675886" y="0"/>
                    <a:pt x="654844" y="0"/>
                  </a:cubicBez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close/>
                  <a:moveTo>
                    <a:pt x="597694" y="104775"/>
                  </a:moveTo>
                  <a:lnTo>
                    <a:pt x="152400" y="104775"/>
                  </a:lnTo>
                  <a:lnTo>
                    <a:pt x="152400" y="85725"/>
                  </a:lnTo>
                  <a:lnTo>
                    <a:pt x="597694" y="85725"/>
                  </a:lnTo>
                  <a:close/>
                  <a:moveTo>
                    <a:pt x="247650" y="180975"/>
                  </a:moveTo>
                  <a:lnTo>
                    <a:pt x="597694" y="180975"/>
                  </a:lnTo>
                  <a:lnTo>
                    <a:pt x="597694" y="200025"/>
                  </a:lnTo>
                  <a:lnTo>
                    <a:pt x="247650" y="200025"/>
                  </a:lnTo>
                  <a:close/>
                  <a:moveTo>
                    <a:pt x="95250" y="133350"/>
                  </a:moveTo>
                  <a:lnTo>
                    <a:pt x="597694" y="133350"/>
                  </a:lnTo>
                  <a:lnTo>
                    <a:pt x="597694" y="152400"/>
                  </a:lnTo>
                  <a:lnTo>
                    <a:pt x="9525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0" name="图形 44" descr="日程表 纯色填充">
            <a:extLst>
              <a:ext uri="{FF2B5EF4-FFF2-40B4-BE49-F238E27FC236}">
                <a16:creationId xmlns:a16="http://schemas.microsoft.com/office/drawing/2014/main" id="{A459F6BF-6F0D-9212-839C-7C707A88AE4F}"/>
              </a:ext>
            </a:extLst>
          </p:cNvPr>
          <p:cNvGrpSpPr/>
          <p:nvPr/>
        </p:nvGrpSpPr>
        <p:grpSpPr>
          <a:xfrm>
            <a:off x="7656516" y="3019707"/>
            <a:ext cx="487076" cy="487076"/>
            <a:chOff x="7467448" y="3192933"/>
            <a:chExt cx="647700" cy="647700"/>
          </a:xfrm>
          <a:solidFill>
            <a:schemeClr val="bg1"/>
          </a:solidFill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12038083-8F9C-6F6E-1430-7802E851E98A}"/>
                </a:ext>
              </a:extLst>
            </p:cNvPr>
            <p:cNvSpPr/>
            <p:nvPr/>
          </p:nvSpPr>
          <p:spPr>
            <a:xfrm>
              <a:off x="7581748" y="3192933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8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8" y="0"/>
                    <a:pt x="28575" y="0"/>
                  </a:cubicBezTo>
                  <a:cubicBezTo>
                    <a:pt x="12382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2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5200FD4E-4D10-79AC-9EC7-24D43EF0B2C2}"/>
                </a:ext>
              </a:extLst>
            </p:cNvPr>
            <p:cNvSpPr/>
            <p:nvPr/>
          </p:nvSpPr>
          <p:spPr>
            <a:xfrm>
              <a:off x="7467448" y="3421533"/>
              <a:ext cx="647700" cy="419100"/>
            </a:xfrm>
            <a:custGeom>
              <a:avLst/>
              <a:gdLst>
                <a:gd name="connsiteX0" fmla="*/ 57150 w 647700"/>
                <a:gd name="connsiteY0" fmla="*/ 285750 h 419100"/>
                <a:gd name="connsiteX1" fmla="*/ 209550 w 647700"/>
                <a:gd name="connsiteY1" fmla="*/ 285750 h 419100"/>
                <a:gd name="connsiteX2" fmla="*/ 209550 w 647700"/>
                <a:gd name="connsiteY2" fmla="*/ 361950 h 419100"/>
                <a:gd name="connsiteX3" fmla="*/ 57150 w 647700"/>
                <a:gd name="connsiteY3" fmla="*/ 361950 h 419100"/>
                <a:gd name="connsiteX4" fmla="*/ 57150 w 647700"/>
                <a:gd name="connsiteY4" fmla="*/ 285750 h 419100"/>
                <a:gd name="connsiteX5" fmla="*/ 57150 w 647700"/>
                <a:gd name="connsiteY5" fmla="*/ 171450 h 419100"/>
                <a:gd name="connsiteX6" fmla="*/ 209550 w 647700"/>
                <a:gd name="connsiteY6" fmla="*/ 171450 h 419100"/>
                <a:gd name="connsiteX7" fmla="*/ 209550 w 647700"/>
                <a:gd name="connsiteY7" fmla="*/ 247650 h 419100"/>
                <a:gd name="connsiteX8" fmla="*/ 57150 w 647700"/>
                <a:gd name="connsiteY8" fmla="*/ 247650 h 419100"/>
                <a:gd name="connsiteX9" fmla="*/ 57150 w 647700"/>
                <a:gd name="connsiteY9" fmla="*/ 171450 h 419100"/>
                <a:gd name="connsiteX10" fmla="*/ 57150 w 647700"/>
                <a:gd name="connsiteY10" fmla="*/ 57150 h 419100"/>
                <a:gd name="connsiteX11" fmla="*/ 209550 w 647700"/>
                <a:gd name="connsiteY11" fmla="*/ 57150 h 419100"/>
                <a:gd name="connsiteX12" fmla="*/ 209550 w 647700"/>
                <a:gd name="connsiteY12" fmla="*/ 133350 h 419100"/>
                <a:gd name="connsiteX13" fmla="*/ 57150 w 647700"/>
                <a:gd name="connsiteY13" fmla="*/ 133350 h 419100"/>
                <a:gd name="connsiteX14" fmla="*/ 57150 w 647700"/>
                <a:gd name="connsiteY14" fmla="*/ 57150 h 419100"/>
                <a:gd name="connsiteX15" fmla="*/ 400050 w 647700"/>
                <a:gd name="connsiteY15" fmla="*/ 57150 h 419100"/>
                <a:gd name="connsiteX16" fmla="*/ 400050 w 647700"/>
                <a:gd name="connsiteY16" fmla="*/ 133350 h 419100"/>
                <a:gd name="connsiteX17" fmla="*/ 247650 w 647700"/>
                <a:gd name="connsiteY17" fmla="*/ 133350 h 419100"/>
                <a:gd name="connsiteX18" fmla="*/ 247650 w 647700"/>
                <a:gd name="connsiteY18" fmla="*/ 57150 h 419100"/>
                <a:gd name="connsiteX19" fmla="*/ 400050 w 647700"/>
                <a:gd name="connsiteY19" fmla="*/ 57150 h 419100"/>
                <a:gd name="connsiteX20" fmla="*/ 590550 w 647700"/>
                <a:gd name="connsiteY20" fmla="*/ 57150 h 419100"/>
                <a:gd name="connsiteX21" fmla="*/ 590550 w 647700"/>
                <a:gd name="connsiteY21" fmla="*/ 133350 h 419100"/>
                <a:gd name="connsiteX22" fmla="*/ 438150 w 647700"/>
                <a:gd name="connsiteY22" fmla="*/ 133350 h 419100"/>
                <a:gd name="connsiteX23" fmla="*/ 438150 w 647700"/>
                <a:gd name="connsiteY23" fmla="*/ 57150 h 419100"/>
                <a:gd name="connsiteX24" fmla="*/ 590550 w 647700"/>
                <a:gd name="connsiteY24" fmla="*/ 57150 h 419100"/>
                <a:gd name="connsiteX25" fmla="*/ 590550 w 647700"/>
                <a:gd name="connsiteY25" fmla="*/ 247650 h 419100"/>
                <a:gd name="connsiteX26" fmla="*/ 438150 w 647700"/>
                <a:gd name="connsiteY26" fmla="*/ 247650 h 419100"/>
                <a:gd name="connsiteX27" fmla="*/ 438150 w 647700"/>
                <a:gd name="connsiteY27" fmla="*/ 171450 h 419100"/>
                <a:gd name="connsiteX28" fmla="*/ 590550 w 647700"/>
                <a:gd name="connsiteY28" fmla="*/ 171450 h 419100"/>
                <a:gd name="connsiteX29" fmla="*/ 590550 w 647700"/>
                <a:gd name="connsiteY29" fmla="*/ 247650 h 419100"/>
                <a:gd name="connsiteX30" fmla="*/ 590550 w 647700"/>
                <a:gd name="connsiteY30" fmla="*/ 361950 h 419100"/>
                <a:gd name="connsiteX31" fmla="*/ 438150 w 647700"/>
                <a:gd name="connsiteY31" fmla="*/ 361950 h 419100"/>
                <a:gd name="connsiteX32" fmla="*/ 438150 w 647700"/>
                <a:gd name="connsiteY32" fmla="*/ 285750 h 419100"/>
                <a:gd name="connsiteX33" fmla="*/ 590550 w 647700"/>
                <a:gd name="connsiteY33" fmla="*/ 285750 h 419100"/>
                <a:gd name="connsiteX34" fmla="*/ 590550 w 647700"/>
                <a:gd name="connsiteY34" fmla="*/ 361950 h 419100"/>
                <a:gd name="connsiteX35" fmla="*/ 247650 w 647700"/>
                <a:gd name="connsiteY35" fmla="*/ 247650 h 419100"/>
                <a:gd name="connsiteX36" fmla="*/ 247650 w 647700"/>
                <a:gd name="connsiteY36" fmla="*/ 171450 h 419100"/>
                <a:gd name="connsiteX37" fmla="*/ 400050 w 647700"/>
                <a:gd name="connsiteY37" fmla="*/ 171450 h 419100"/>
                <a:gd name="connsiteX38" fmla="*/ 400050 w 647700"/>
                <a:gd name="connsiteY38" fmla="*/ 247650 h 419100"/>
                <a:gd name="connsiteX39" fmla="*/ 247650 w 647700"/>
                <a:gd name="connsiteY39" fmla="*/ 247650 h 419100"/>
                <a:gd name="connsiteX40" fmla="*/ 247650 w 647700"/>
                <a:gd name="connsiteY40" fmla="*/ 361950 h 419100"/>
                <a:gd name="connsiteX41" fmla="*/ 247650 w 647700"/>
                <a:gd name="connsiteY41" fmla="*/ 285750 h 419100"/>
                <a:gd name="connsiteX42" fmla="*/ 400050 w 647700"/>
                <a:gd name="connsiteY42" fmla="*/ 285750 h 419100"/>
                <a:gd name="connsiteX43" fmla="*/ 400050 w 647700"/>
                <a:gd name="connsiteY43" fmla="*/ 361950 h 419100"/>
                <a:gd name="connsiteX44" fmla="*/ 247650 w 647700"/>
                <a:gd name="connsiteY44" fmla="*/ 361950 h 419100"/>
                <a:gd name="connsiteX45" fmla="*/ 0 w 647700"/>
                <a:gd name="connsiteY45" fmla="*/ 419100 h 419100"/>
                <a:gd name="connsiteX46" fmla="*/ 647700 w 647700"/>
                <a:gd name="connsiteY46" fmla="*/ 419100 h 419100"/>
                <a:gd name="connsiteX47" fmla="*/ 647700 w 647700"/>
                <a:gd name="connsiteY47" fmla="*/ 0 h 419100"/>
                <a:gd name="connsiteX48" fmla="*/ 0 w 647700"/>
                <a:gd name="connsiteY48" fmla="*/ 0 h 419100"/>
                <a:gd name="connsiteX49" fmla="*/ 0 w 647700"/>
                <a:gd name="connsiteY49" fmla="*/ 41910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47700" h="419100">
                  <a:moveTo>
                    <a:pt x="57150" y="285750"/>
                  </a:moveTo>
                  <a:lnTo>
                    <a:pt x="209550" y="285750"/>
                  </a:lnTo>
                  <a:lnTo>
                    <a:pt x="209550" y="361950"/>
                  </a:lnTo>
                  <a:lnTo>
                    <a:pt x="57150" y="361950"/>
                  </a:lnTo>
                  <a:lnTo>
                    <a:pt x="57150" y="285750"/>
                  </a:lnTo>
                  <a:close/>
                  <a:moveTo>
                    <a:pt x="57150" y="171450"/>
                  </a:moveTo>
                  <a:lnTo>
                    <a:pt x="209550" y="171450"/>
                  </a:lnTo>
                  <a:lnTo>
                    <a:pt x="209550" y="247650"/>
                  </a:lnTo>
                  <a:lnTo>
                    <a:pt x="57150" y="247650"/>
                  </a:lnTo>
                  <a:lnTo>
                    <a:pt x="57150" y="171450"/>
                  </a:lnTo>
                  <a:close/>
                  <a:moveTo>
                    <a:pt x="57150" y="57150"/>
                  </a:moveTo>
                  <a:lnTo>
                    <a:pt x="209550" y="57150"/>
                  </a:lnTo>
                  <a:lnTo>
                    <a:pt x="209550" y="133350"/>
                  </a:lnTo>
                  <a:lnTo>
                    <a:pt x="57150" y="133350"/>
                  </a:lnTo>
                  <a:lnTo>
                    <a:pt x="57150" y="57150"/>
                  </a:lnTo>
                  <a:close/>
                  <a:moveTo>
                    <a:pt x="400050" y="57150"/>
                  </a:moveTo>
                  <a:lnTo>
                    <a:pt x="400050" y="133350"/>
                  </a:lnTo>
                  <a:lnTo>
                    <a:pt x="247650" y="133350"/>
                  </a:lnTo>
                  <a:lnTo>
                    <a:pt x="247650" y="57150"/>
                  </a:lnTo>
                  <a:lnTo>
                    <a:pt x="400050" y="57150"/>
                  </a:lnTo>
                  <a:close/>
                  <a:moveTo>
                    <a:pt x="590550" y="57150"/>
                  </a:moveTo>
                  <a:lnTo>
                    <a:pt x="590550" y="133350"/>
                  </a:lnTo>
                  <a:lnTo>
                    <a:pt x="438150" y="133350"/>
                  </a:lnTo>
                  <a:lnTo>
                    <a:pt x="438150" y="57150"/>
                  </a:lnTo>
                  <a:lnTo>
                    <a:pt x="590550" y="57150"/>
                  </a:lnTo>
                  <a:close/>
                  <a:moveTo>
                    <a:pt x="590550" y="247650"/>
                  </a:moveTo>
                  <a:lnTo>
                    <a:pt x="438150" y="247650"/>
                  </a:lnTo>
                  <a:lnTo>
                    <a:pt x="438150" y="171450"/>
                  </a:lnTo>
                  <a:lnTo>
                    <a:pt x="590550" y="171450"/>
                  </a:lnTo>
                  <a:lnTo>
                    <a:pt x="590550" y="247650"/>
                  </a:lnTo>
                  <a:close/>
                  <a:moveTo>
                    <a:pt x="590550" y="361950"/>
                  </a:moveTo>
                  <a:lnTo>
                    <a:pt x="438150" y="361950"/>
                  </a:lnTo>
                  <a:lnTo>
                    <a:pt x="438150" y="285750"/>
                  </a:lnTo>
                  <a:lnTo>
                    <a:pt x="590550" y="285750"/>
                  </a:lnTo>
                  <a:lnTo>
                    <a:pt x="590550" y="361950"/>
                  </a:lnTo>
                  <a:close/>
                  <a:moveTo>
                    <a:pt x="247650" y="247650"/>
                  </a:moveTo>
                  <a:lnTo>
                    <a:pt x="247650" y="171450"/>
                  </a:lnTo>
                  <a:lnTo>
                    <a:pt x="400050" y="171450"/>
                  </a:lnTo>
                  <a:lnTo>
                    <a:pt x="400050" y="247650"/>
                  </a:lnTo>
                  <a:lnTo>
                    <a:pt x="247650" y="247650"/>
                  </a:lnTo>
                  <a:close/>
                  <a:moveTo>
                    <a:pt x="247650" y="361950"/>
                  </a:moveTo>
                  <a:lnTo>
                    <a:pt x="247650" y="285750"/>
                  </a:lnTo>
                  <a:lnTo>
                    <a:pt x="400050" y="285750"/>
                  </a:lnTo>
                  <a:lnTo>
                    <a:pt x="400050" y="361950"/>
                  </a:lnTo>
                  <a:lnTo>
                    <a:pt x="247650" y="361950"/>
                  </a:lnTo>
                  <a:close/>
                  <a:moveTo>
                    <a:pt x="0" y="419100"/>
                  </a:moveTo>
                  <a:lnTo>
                    <a:pt x="647700" y="419100"/>
                  </a:lnTo>
                  <a:lnTo>
                    <a:pt x="647700" y="0"/>
                  </a:lnTo>
                  <a:lnTo>
                    <a:pt x="0" y="0"/>
                  </a:lnTo>
                  <a:lnTo>
                    <a:pt x="0" y="419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92BCDF0A-1798-FEE4-2BF1-C5D8425EB7E1}"/>
                </a:ext>
              </a:extLst>
            </p:cNvPr>
            <p:cNvSpPr/>
            <p:nvPr/>
          </p:nvSpPr>
          <p:spPr>
            <a:xfrm>
              <a:off x="7943698" y="3192933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7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7" y="0"/>
                    <a:pt x="28575" y="0"/>
                  </a:cubicBezTo>
                  <a:cubicBezTo>
                    <a:pt x="12383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3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B97C9CEC-FDEA-B46D-2851-ACB2265851F7}"/>
                </a:ext>
              </a:extLst>
            </p:cNvPr>
            <p:cNvSpPr/>
            <p:nvPr/>
          </p:nvSpPr>
          <p:spPr>
            <a:xfrm>
              <a:off x="7467448" y="3250083"/>
              <a:ext cx="647700" cy="133350"/>
            </a:xfrm>
            <a:custGeom>
              <a:avLst/>
              <a:gdLst>
                <a:gd name="connsiteX0" fmla="*/ 571500 w 647700"/>
                <a:gd name="connsiteY0" fmla="*/ 0 h 133350"/>
                <a:gd name="connsiteX1" fmla="*/ 571500 w 647700"/>
                <a:gd name="connsiteY1" fmla="*/ 28575 h 133350"/>
                <a:gd name="connsiteX2" fmla="*/ 504825 w 647700"/>
                <a:gd name="connsiteY2" fmla="*/ 95250 h 133350"/>
                <a:gd name="connsiteX3" fmla="*/ 438150 w 647700"/>
                <a:gd name="connsiteY3" fmla="*/ 28575 h 133350"/>
                <a:gd name="connsiteX4" fmla="*/ 438150 w 647700"/>
                <a:gd name="connsiteY4" fmla="*/ 0 h 133350"/>
                <a:gd name="connsiteX5" fmla="*/ 209550 w 647700"/>
                <a:gd name="connsiteY5" fmla="*/ 0 h 133350"/>
                <a:gd name="connsiteX6" fmla="*/ 209550 w 647700"/>
                <a:gd name="connsiteY6" fmla="*/ 28575 h 133350"/>
                <a:gd name="connsiteX7" fmla="*/ 142875 w 647700"/>
                <a:gd name="connsiteY7" fmla="*/ 95250 h 133350"/>
                <a:gd name="connsiteX8" fmla="*/ 76200 w 647700"/>
                <a:gd name="connsiteY8" fmla="*/ 28575 h 133350"/>
                <a:gd name="connsiteX9" fmla="*/ 76200 w 647700"/>
                <a:gd name="connsiteY9" fmla="*/ 0 h 133350"/>
                <a:gd name="connsiteX10" fmla="*/ 0 w 647700"/>
                <a:gd name="connsiteY10" fmla="*/ 0 h 133350"/>
                <a:gd name="connsiteX11" fmla="*/ 0 w 647700"/>
                <a:gd name="connsiteY11" fmla="*/ 133350 h 133350"/>
                <a:gd name="connsiteX12" fmla="*/ 647700 w 647700"/>
                <a:gd name="connsiteY12" fmla="*/ 133350 h 133350"/>
                <a:gd name="connsiteX13" fmla="*/ 647700 w 647700"/>
                <a:gd name="connsiteY13" fmla="*/ 0 h 133350"/>
                <a:gd name="connsiteX14" fmla="*/ 571500 w 647700"/>
                <a:gd name="connsiteY14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700" h="133350">
                  <a:moveTo>
                    <a:pt x="571500" y="0"/>
                  </a:moveTo>
                  <a:lnTo>
                    <a:pt x="571500" y="28575"/>
                  </a:lnTo>
                  <a:cubicBezTo>
                    <a:pt x="571500" y="65723"/>
                    <a:pt x="541973" y="95250"/>
                    <a:pt x="504825" y="95250"/>
                  </a:cubicBezTo>
                  <a:cubicBezTo>
                    <a:pt x="467678" y="95250"/>
                    <a:pt x="438150" y="65723"/>
                    <a:pt x="438150" y="28575"/>
                  </a:cubicBezTo>
                  <a:lnTo>
                    <a:pt x="438150" y="0"/>
                  </a:lnTo>
                  <a:lnTo>
                    <a:pt x="209550" y="0"/>
                  </a:lnTo>
                  <a:lnTo>
                    <a:pt x="209550" y="28575"/>
                  </a:lnTo>
                  <a:cubicBezTo>
                    <a:pt x="209550" y="65723"/>
                    <a:pt x="180023" y="95250"/>
                    <a:pt x="142875" y="95250"/>
                  </a:cubicBezTo>
                  <a:cubicBezTo>
                    <a:pt x="105728" y="95250"/>
                    <a:pt x="76200" y="65723"/>
                    <a:pt x="76200" y="28575"/>
                  </a:cubicBezTo>
                  <a:lnTo>
                    <a:pt x="76200" y="0"/>
                  </a:lnTo>
                  <a:lnTo>
                    <a:pt x="0" y="0"/>
                  </a:lnTo>
                  <a:lnTo>
                    <a:pt x="0" y="133350"/>
                  </a:lnTo>
                  <a:lnTo>
                    <a:pt x="647700" y="133350"/>
                  </a:lnTo>
                  <a:lnTo>
                    <a:pt x="647700" y="0"/>
                  </a:lnTo>
                  <a:lnTo>
                    <a:pt x="5715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BA291004-D531-BEA4-3B56-D4EF29EDCD9A}"/>
              </a:ext>
            </a:extLst>
          </p:cNvPr>
          <p:cNvGrpSpPr/>
          <p:nvPr/>
        </p:nvGrpSpPr>
        <p:grpSpPr>
          <a:xfrm>
            <a:off x="8733916" y="1384966"/>
            <a:ext cx="2690889" cy="798380"/>
            <a:chOff x="436522" y="1886576"/>
            <a:chExt cx="2690889" cy="798380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67600183-D48D-AF89-9031-608813145EBA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2109BB8A-49D2-7B4C-AA3B-965911327023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C6B00D06-4709-D044-C61C-E7AFEBE1DDE1}"/>
              </a:ext>
            </a:extLst>
          </p:cNvPr>
          <p:cNvGrpSpPr/>
          <p:nvPr/>
        </p:nvGrpSpPr>
        <p:grpSpPr>
          <a:xfrm>
            <a:off x="368982" y="1369785"/>
            <a:ext cx="3022662" cy="1025109"/>
            <a:chOff x="120732" y="1886576"/>
            <a:chExt cx="3022662" cy="1025109"/>
          </a:xfrm>
        </p:grpSpPr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13FCB12E-0743-C13E-F911-0CCBCF05D3BC}"/>
                </a:ext>
              </a:extLst>
            </p:cNvPr>
            <p:cNvSpPr txBox="1"/>
            <p:nvPr/>
          </p:nvSpPr>
          <p:spPr>
            <a:xfrm>
              <a:off x="120732" y="2152503"/>
              <a:ext cx="3006679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模板网，幻灯片演示模 板及素材免费下载！</a:t>
              </a:r>
            </a:p>
            <a:p>
              <a:pPr algn="r"/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 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唯一访 问网址：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endParaRPr>
            </a:p>
            <a:p>
              <a:pPr algn="r"/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DEC0F6E9-D8EC-B554-04E5-ECFFC5E83E18}"/>
                </a:ext>
              </a:extLst>
            </p:cNvPr>
            <p:cNvSpPr txBox="1"/>
            <p:nvPr/>
          </p:nvSpPr>
          <p:spPr>
            <a:xfrm>
              <a:off x="1124093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01881B08-9E65-FF90-5EE0-027E46D38098}"/>
              </a:ext>
            </a:extLst>
          </p:cNvPr>
          <p:cNvGrpSpPr/>
          <p:nvPr/>
        </p:nvGrpSpPr>
        <p:grpSpPr>
          <a:xfrm>
            <a:off x="7517276" y="4607165"/>
            <a:ext cx="2690889" cy="798380"/>
            <a:chOff x="436522" y="1886576"/>
            <a:chExt cx="2690889" cy="798380"/>
          </a:xfrm>
        </p:grpSpPr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AA142E4B-43C8-1376-288C-832519BB9955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00FA12D6-85C7-34F5-C074-B488C87D66EA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CE4E856F-5E48-9559-E3FC-1340635EB2E4}"/>
              </a:ext>
            </a:extLst>
          </p:cNvPr>
          <p:cNvGrpSpPr/>
          <p:nvPr/>
        </p:nvGrpSpPr>
        <p:grpSpPr>
          <a:xfrm>
            <a:off x="1877491" y="4546529"/>
            <a:ext cx="2698894" cy="798380"/>
            <a:chOff x="444500" y="1886576"/>
            <a:chExt cx="2698894" cy="798380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7D161F28-9986-60B0-F21D-2470059931EF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DEA1063D-4174-0C7B-53DC-BFBA815CD408}"/>
                </a:ext>
              </a:extLst>
            </p:cNvPr>
            <p:cNvSpPr txBox="1"/>
            <p:nvPr/>
          </p:nvSpPr>
          <p:spPr>
            <a:xfrm>
              <a:off x="1124093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142215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4164;#53131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4164;#53131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4164;#53131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4164;#53131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4164;#53131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4164;#53131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4164;#53131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4164;#53131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4164;#53131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4164;#53131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4164;#53131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4164;#53131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4164;#53131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4164;#53131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4164;#53131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4164;#53131;"/>
</p:tagLst>
</file>

<file path=ppt/theme/theme1.xml><?xml version="1.0" encoding="utf-8"?>
<a:theme xmlns:a="http://schemas.openxmlformats.org/drawingml/2006/main" name="51PPT模板网">
  <a:themeElements>
    <a:clrScheme name="自定义 398">
      <a:dk1>
        <a:sysClr val="windowText" lastClr="000000"/>
      </a:dk1>
      <a:lt1>
        <a:sysClr val="window" lastClr="FFFFFF"/>
      </a:lt1>
      <a:dk2>
        <a:srgbClr val="71B397"/>
      </a:dk2>
      <a:lt2>
        <a:srgbClr val="E2DFCC"/>
      </a:lt2>
      <a:accent1>
        <a:srgbClr val="A5A863"/>
      </a:accent1>
      <a:accent2>
        <a:srgbClr val="71B397"/>
      </a:accent2>
      <a:accent3>
        <a:srgbClr val="A5A863"/>
      </a:accent3>
      <a:accent4>
        <a:srgbClr val="71B397"/>
      </a:accent4>
      <a:accent5>
        <a:srgbClr val="A5A863"/>
      </a:accent5>
      <a:accent6>
        <a:srgbClr val="71B397"/>
      </a:accent6>
      <a:hlink>
        <a:srgbClr val="EE7B08"/>
      </a:hlink>
      <a:folHlink>
        <a:srgbClr val="977B2D"/>
      </a:folHlink>
    </a:clrScheme>
    <a:fontScheme name="y5gnmt5e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2745</Words>
  <Application>Microsoft Office PowerPoint</Application>
  <PresentationFormat>宽屏</PresentationFormat>
  <Paragraphs>318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HarmonyOS Sans SC Light</vt:lpstr>
      <vt:lpstr>阿里巴巴普惠体 2.0 55 Regular</vt:lpstr>
      <vt:lpstr>阿里巴巴普惠体 2.0 65 Medium</vt:lpstr>
      <vt:lpstr>思源宋体 CN Heavy</vt:lpstr>
      <vt:lpstr>Arial</vt:lpstr>
      <vt:lpstr>Calibri</vt:lpstr>
      <vt:lpstr>Wingdings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简约墨绿学术风论文答辩ppt模板</dc:title>
  <dc:creator>51PPT模板网</dc:creator>
  <cp:keywords>www.51pptmoban.com（原创作品）</cp:keywords>
  <dc:description>51PPT模板网，幻灯片演示模板及素材免费下载！_x000d_
51PPT模板网 唯一访问网址：www.51pptmoban.com</dc:description>
  <cp:lastModifiedBy>Power user</cp:lastModifiedBy>
  <cp:revision>121</cp:revision>
  <dcterms:created xsi:type="dcterms:W3CDTF">2015-05-05T08:02:00Z</dcterms:created>
  <dcterms:modified xsi:type="dcterms:W3CDTF">2023-05-23T13:46:55Z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