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6"/>
  </p:notesMasterIdLst>
  <p:handoutMasterIdLst>
    <p:handoutMasterId r:id="rId27"/>
  </p:handoutMasterIdLst>
  <p:sldIdLst>
    <p:sldId id="541" r:id="rId2"/>
    <p:sldId id="542" r:id="rId3"/>
    <p:sldId id="543" r:id="rId4"/>
    <p:sldId id="545" r:id="rId5"/>
    <p:sldId id="544" r:id="rId6"/>
    <p:sldId id="546" r:id="rId7"/>
    <p:sldId id="547" r:id="rId8"/>
    <p:sldId id="550" r:id="rId9"/>
    <p:sldId id="549" r:id="rId10"/>
    <p:sldId id="551" r:id="rId11"/>
    <p:sldId id="552" r:id="rId12"/>
    <p:sldId id="553" r:id="rId13"/>
    <p:sldId id="555" r:id="rId14"/>
    <p:sldId id="554" r:id="rId15"/>
    <p:sldId id="556" r:id="rId16"/>
    <p:sldId id="557" r:id="rId17"/>
    <p:sldId id="558" r:id="rId18"/>
    <p:sldId id="559" r:id="rId19"/>
    <p:sldId id="548" r:id="rId20"/>
    <p:sldId id="560" r:id="rId21"/>
    <p:sldId id="561" r:id="rId22"/>
    <p:sldId id="562" r:id="rId23"/>
    <p:sldId id="563" r:id="rId24"/>
    <p:sldId id="337" r:id="rId25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A089"/>
    <a:srgbClr val="49B4AD"/>
    <a:srgbClr val="E48477"/>
    <a:srgbClr val="97B684"/>
    <a:srgbClr val="CFDEA3"/>
    <a:srgbClr val="7DA464"/>
    <a:srgbClr val="9AAF17"/>
    <a:srgbClr val="DA644C"/>
    <a:srgbClr val="56B4BE"/>
    <a:srgbClr val="B70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798" y="564"/>
      </p:cViewPr>
      <p:guideLst>
        <p:guide orient="horz" pos="2161"/>
        <p:guide pos="3840"/>
        <p:guide pos="551"/>
        <p:guide pos="712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06" d="100"/>
          <a:sy n="106" d="100"/>
        </p:scale>
        <p:origin x="351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0D688B1-A246-E575-6760-B33C8F5D65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BE32A3-7973-F871-5437-6AF927F822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7441-1781-456C-B9D4-F3D0C6EA150A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094F489-9D0F-829F-B95F-92E8658192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01FD12-FFD4-0E71-6491-1141F4D67C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D06D4-5906-4B6D-8AFF-E5008274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6641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92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741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143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40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26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14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03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14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2006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4627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66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60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056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330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452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 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4126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78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536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20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31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682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76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431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C881AF2F-3B9C-9AFF-14AD-5F2FBAF8B143}"/>
              </a:ext>
            </a:extLst>
          </p:cNvPr>
          <p:cNvSpPr txBox="1"/>
          <p:nvPr userDrawn="1"/>
        </p:nvSpPr>
        <p:spPr>
          <a:xfrm>
            <a:off x="9541668" y="5722067"/>
            <a:ext cx="156448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</a:t>
            </a:r>
            <a:r>
              <a:rPr lang="zh-CN" altLang="en-US" sz="100" dirty="0">
                <a:hlinkClick r:id="rId2"/>
              </a:rPr>
              <a:t>www.51ppt</a:t>
            </a:r>
            <a:r>
              <a:rPr lang="zh-CN" altLang="en-US" sz="100" dirty="0"/>
              <a:t> moban.c 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0E8EA8-4546-A0EF-AB62-39E1D15639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86" b="68156"/>
          <a:stretch/>
        </p:blipFill>
        <p:spPr>
          <a:xfrm>
            <a:off x="-294232" y="-197388"/>
            <a:ext cx="4386650" cy="15686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00FC0C-03CC-5461-D804-66D2729EF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70"/>
          <a:stretch/>
        </p:blipFill>
        <p:spPr>
          <a:xfrm>
            <a:off x="8770550" y="5568040"/>
            <a:ext cx="4386650" cy="1568685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B944AAB-E609-AF36-83FD-5F859421EC13}"/>
              </a:ext>
            </a:extLst>
          </p:cNvPr>
          <p:cNvSpPr/>
          <p:nvPr userDrawn="1"/>
        </p:nvSpPr>
        <p:spPr>
          <a:xfrm rot="10800000">
            <a:off x="1" y="5845178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FAB270-E3DE-9518-F155-03643F0346A9}"/>
              </a:ext>
            </a:extLst>
          </p:cNvPr>
          <p:cNvSpPr/>
          <p:nvPr userDrawn="1"/>
        </p:nvSpPr>
        <p:spPr>
          <a:xfrm>
            <a:off x="1" y="0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2B89FA7-6997-0C6D-948A-2E21D69237D0}"/>
              </a:ext>
            </a:extLst>
          </p:cNvPr>
          <p:cNvSpPr/>
          <p:nvPr userDrawn="1"/>
        </p:nvSpPr>
        <p:spPr>
          <a:xfrm>
            <a:off x="-114300" y="227876"/>
            <a:ext cx="12420600" cy="4055658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BA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4E0888-909A-9CC5-0800-0F0D9C180363}"/>
              </a:ext>
            </a:extLst>
          </p:cNvPr>
          <p:cNvSpPr/>
          <p:nvPr userDrawn="1"/>
        </p:nvSpPr>
        <p:spPr>
          <a:xfrm>
            <a:off x="-114300" y="2600707"/>
            <a:ext cx="12420600" cy="4055658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BA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11DD20F-4E32-8589-353B-0C961954A00C}"/>
              </a:ext>
            </a:extLst>
          </p:cNvPr>
          <p:cNvSpPr/>
          <p:nvPr userDrawn="1"/>
        </p:nvSpPr>
        <p:spPr>
          <a:xfrm>
            <a:off x="-228600" y="358096"/>
            <a:ext cx="12649200" cy="6143396"/>
          </a:xfrm>
          <a:custGeom>
            <a:avLst/>
            <a:gdLst>
              <a:gd name="connsiteX0" fmla="*/ 0 w 12649200"/>
              <a:gd name="connsiteY0" fmla="*/ 0 h 6143396"/>
              <a:gd name="connsiteX1" fmla="*/ 6271754 w 12649200"/>
              <a:gd name="connsiteY1" fmla="*/ 541235 h 6143396"/>
              <a:gd name="connsiteX2" fmla="*/ 6324600 w 12649200"/>
              <a:gd name="connsiteY2" fmla="*/ 540989 h 6143396"/>
              <a:gd name="connsiteX3" fmla="*/ 6377446 w 12649200"/>
              <a:gd name="connsiteY3" fmla="*/ 541235 h 6143396"/>
              <a:gd name="connsiteX4" fmla="*/ 12649200 w 12649200"/>
              <a:gd name="connsiteY4" fmla="*/ 0 h 6143396"/>
              <a:gd name="connsiteX5" fmla="*/ 12649200 w 12649200"/>
              <a:gd name="connsiteY5" fmla="*/ 215130 h 6143396"/>
              <a:gd name="connsiteX6" fmla="*/ 12649200 w 12649200"/>
              <a:gd name="connsiteY6" fmla="*/ 814710 h 6143396"/>
              <a:gd name="connsiteX7" fmla="*/ 12649200 w 12649200"/>
              <a:gd name="connsiteY7" fmla="*/ 965566 h 6143396"/>
              <a:gd name="connsiteX8" fmla="*/ 12649200 w 12649200"/>
              <a:gd name="connsiteY8" fmla="*/ 1029840 h 6143396"/>
              <a:gd name="connsiteX9" fmla="*/ 12649200 w 12649200"/>
              <a:gd name="connsiteY9" fmla="*/ 1180696 h 6143396"/>
              <a:gd name="connsiteX10" fmla="*/ 12649200 w 12649200"/>
              <a:gd name="connsiteY10" fmla="*/ 1222438 h 6143396"/>
              <a:gd name="connsiteX11" fmla="*/ 12649200 w 12649200"/>
              <a:gd name="connsiteY11" fmla="*/ 1245958 h 6143396"/>
              <a:gd name="connsiteX12" fmla="*/ 12649200 w 12649200"/>
              <a:gd name="connsiteY12" fmla="*/ 1437568 h 6143396"/>
              <a:gd name="connsiteX13" fmla="*/ 12649200 w 12649200"/>
              <a:gd name="connsiteY13" fmla="*/ 1461088 h 6143396"/>
              <a:gd name="connsiteX14" fmla="*/ 12649200 w 12649200"/>
              <a:gd name="connsiteY14" fmla="*/ 1780276 h 6143396"/>
              <a:gd name="connsiteX15" fmla="*/ 12649200 w 12649200"/>
              <a:gd name="connsiteY15" fmla="*/ 1832062 h 6143396"/>
              <a:gd name="connsiteX16" fmla="*/ 12649200 w 12649200"/>
              <a:gd name="connsiteY16" fmla="*/ 1995406 h 6143396"/>
              <a:gd name="connsiteX17" fmla="*/ 12649200 w 12649200"/>
              <a:gd name="connsiteY17" fmla="*/ 2037148 h 6143396"/>
              <a:gd name="connsiteX18" fmla="*/ 12649200 w 12649200"/>
              <a:gd name="connsiteY18" fmla="*/ 2047192 h 6143396"/>
              <a:gd name="connsiteX19" fmla="*/ 12649200 w 12649200"/>
              <a:gd name="connsiteY19" fmla="*/ 2060668 h 6143396"/>
              <a:gd name="connsiteX20" fmla="*/ 12649200 w 12649200"/>
              <a:gd name="connsiteY20" fmla="*/ 2188004 h 6143396"/>
              <a:gd name="connsiteX21" fmla="*/ 12649200 w 12649200"/>
              <a:gd name="connsiteY21" fmla="*/ 2211524 h 6143396"/>
              <a:gd name="connsiteX22" fmla="*/ 12649200 w 12649200"/>
              <a:gd name="connsiteY22" fmla="*/ 2252278 h 6143396"/>
              <a:gd name="connsiteX23" fmla="*/ 12649200 w 12649200"/>
              <a:gd name="connsiteY23" fmla="*/ 2275798 h 6143396"/>
              <a:gd name="connsiteX24" fmla="*/ 12649200 w 12649200"/>
              <a:gd name="connsiteY24" fmla="*/ 2403134 h 6143396"/>
              <a:gd name="connsiteX25" fmla="*/ 12649200 w 12649200"/>
              <a:gd name="connsiteY25" fmla="*/ 2426654 h 6143396"/>
              <a:gd name="connsiteX26" fmla="*/ 12649200 w 12649200"/>
              <a:gd name="connsiteY26" fmla="*/ 2468397 h 6143396"/>
              <a:gd name="connsiteX27" fmla="*/ 12649200 w 12649200"/>
              <a:gd name="connsiteY27" fmla="*/ 2646772 h 6143396"/>
              <a:gd name="connsiteX28" fmla="*/ 12649200 w 12649200"/>
              <a:gd name="connsiteY28" fmla="*/ 2683527 h 6143396"/>
              <a:gd name="connsiteX29" fmla="*/ 12649200 w 12649200"/>
              <a:gd name="connsiteY29" fmla="*/ 2797628 h 6143396"/>
              <a:gd name="connsiteX30" fmla="*/ 12649200 w 12649200"/>
              <a:gd name="connsiteY30" fmla="*/ 2861902 h 6143396"/>
              <a:gd name="connsiteX31" fmla="*/ 12649200 w 12649200"/>
              <a:gd name="connsiteY31" fmla="*/ 2902032 h 6143396"/>
              <a:gd name="connsiteX32" fmla="*/ 12649200 w 12649200"/>
              <a:gd name="connsiteY32" fmla="*/ 3002714 h 6143396"/>
              <a:gd name="connsiteX33" fmla="*/ 12649200 w 12649200"/>
              <a:gd name="connsiteY33" fmla="*/ 3012758 h 6143396"/>
              <a:gd name="connsiteX34" fmla="*/ 12649200 w 12649200"/>
              <a:gd name="connsiteY34" fmla="*/ 3026234 h 6143396"/>
              <a:gd name="connsiteX35" fmla="*/ 12649200 w 12649200"/>
              <a:gd name="connsiteY35" fmla="*/ 3078020 h 6143396"/>
              <a:gd name="connsiteX36" fmla="*/ 12649200 w 12649200"/>
              <a:gd name="connsiteY36" fmla="*/ 3117162 h 6143396"/>
              <a:gd name="connsiteX37" fmla="*/ 12649200 w 12649200"/>
              <a:gd name="connsiteY37" fmla="*/ 3217844 h 6143396"/>
              <a:gd name="connsiteX38" fmla="*/ 12649200 w 12649200"/>
              <a:gd name="connsiteY38" fmla="*/ 3241364 h 6143396"/>
              <a:gd name="connsiteX39" fmla="*/ 12649200 w 12649200"/>
              <a:gd name="connsiteY39" fmla="*/ 3283106 h 6143396"/>
              <a:gd name="connsiteX40" fmla="*/ 12649200 w 12649200"/>
              <a:gd name="connsiteY40" fmla="*/ 3293150 h 6143396"/>
              <a:gd name="connsiteX41" fmla="*/ 12649200 w 12649200"/>
              <a:gd name="connsiteY41" fmla="*/ 3433963 h 6143396"/>
              <a:gd name="connsiteX42" fmla="*/ 12649200 w 12649200"/>
              <a:gd name="connsiteY42" fmla="*/ 3498236 h 6143396"/>
              <a:gd name="connsiteX43" fmla="*/ 12649200 w 12649200"/>
              <a:gd name="connsiteY43" fmla="*/ 3612338 h 6143396"/>
              <a:gd name="connsiteX44" fmla="*/ 12649200 w 12649200"/>
              <a:gd name="connsiteY44" fmla="*/ 3649093 h 6143396"/>
              <a:gd name="connsiteX45" fmla="*/ 12649200 w 12649200"/>
              <a:gd name="connsiteY45" fmla="*/ 3716742 h 6143396"/>
              <a:gd name="connsiteX46" fmla="*/ 12649200 w 12649200"/>
              <a:gd name="connsiteY46" fmla="*/ 3827468 h 6143396"/>
              <a:gd name="connsiteX47" fmla="*/ 12649200 w 12649200"/>
              <a:gd name="connsiteY47" fmla="*/ 3867598 h 6143396"/>
              <a:gd name="connsiteX48" fmla="*/ 12649200 w 12649200"/>
              <a:gd name="connsiteY48" fmla="*/ 3892730 h 6143396"/>
              <a:gd name="connsiteX49" fmla="*/ 12649200 w 12649200"/>
              <a:gd name="connsiteY49" fmla="*/ 3931872 h 6143396"/>
              <a:gd name="connsiteX50" fmla="*/ 12649200 w 12649200"/>
              <a:gd name="connsiteY50" fmla="*/ 4043586 h 6143396"/>
              <a:gd name="connsiteX51" fmla="*/ 12649200 w 12649200"/>
              <a:gd name="connsiteY51" fmla="*/ 4082728 h 6143396"/>
              <a:gd name="connsiteX52" fmla="*/ 12649200 w 12649200"/>
              <a:gd name="connsiteY52" fmla="*/ 4107860 h 6143396"/>
              <a:gd name="connsiteX53" fmla="*/ 12649200 w 12649200"/>
              <a:gd name="connsiteY53" fmla="*/ 4147990 h 6143396"/>
              <a:gd name="connsiteX54" fmla="*/ 12649200 w 12649200"/>
              <a:gd name="connsiteY54" fmla="*/ 4248672 h 6143396"/>
              <a:gd name="connsiteX55" fmla="*/ 12649200 w 12649200"/>
              <a:gd name="connsiteY55" fmla="*/ 4258716 h 6143396"/>
              <a:gd name="connsiteX56" fmla="*/ 12649200 w 12649200"/>
              <a:gd name="connsiteY56" fmla="*/ 4363120 h 6143396"/>
              <a:gd name="connsiteX57" fmla="*/ 12649200 w 12649200"/>
              <a:gd name="connsiteY57" fmla="*/ 4463802 h 6143396"/>
              <a:gd name="connsiteX58" fmla="*/ 12649200 w 12649200"/>
              <a:gd name="connsiteY58" fmla="*/ 4682308 h 6143396"/>
              <a:gd name="connsiteX59" fmla="*/ 12649200 w 12649200"/>
              <a:gd name="connsiteY59" fmla="*/ 4858296 h 6143396"/>
              <a:gd name="connsiteX60" fmla="*/ 12649200 w 12649200"/>
              <a:gd name="connsiteY60" fmla="*/ 4897438 h 6143396"/>
              <a:gd name="connsiteX61" fmla="*/ 12649200 w 12649200"/>
              <a:gd name="connsiteY61" fmla="*/ 4962700 h 6143396"/>
              <a:gd name="connsiteX62" fmla="*/ 12649200 w 12649200"/>
              <a:gd name="connsiteY62" fmla="*/ 5073426 h 6143396"/>
              <a:gd name="connsiteX63" fmla="*/ 12649200 w 12649200"/>
              <a:gd name="connsiteY63" fmla="*/ 5113556 h 6143396"/>
              <a:gd name="connsiteX64" fmla="*/ 12649200 w 12649200"/>
              <a:gd name="connsiteY64" fmla="*/ 5177830 h 6143396"/>
              <a:gd name="connsiteX65" fmla="*/ 12649200 w 12649200"/>
              <a:gd name="connsiteY65" fmla="*/ 5328686 h 6143396"/>
              <a:gd name="connsiteX66" fmla="*/ 12649200 w 12649200"/>
              <a:gd name="connsiteY66" fmla="*/ 5928266 h 6143396"/>
              <a:gd name="connsiteX67" fmla="*/ 12649200 w 12649200"/>
              <a:gd name="connsiteY67" fmla="*/ 6143396 h 6143396"/>
              <a:gd name="connsiteX68" fmla="*/ 6377447 w 12649200"/>
              <a:gd name="connsiteY68" fmla="*/ 5602161 h 6143396"/>
              <a:gd name="connsiteX69" fmla="*/ 6324601 w 12649200"/>
              <a:gd name="connsiteY69" fmla="*/ 5602407 h 6143396"/>
              <a:gd name="connsiteX70" fmla="*/ 6271755 w 12649200"/>
              <a:gd name="connsiteY70" fmla="*/ 5602161 h 6143396"/>
              <a:gd name="connsiteX71" fmla="*/ 0 w 12649200"/>
              <a:gd name="connsiteY71" fmla="*/ 6143396 h 6143396"/>
              <a:gd name="connsiteX72" fmla="*/ 0 w 12649200"/>
              <a:gd name="connsiteY72" fmla="*/ 5928266 h 6143396"/>
              <a:gd name="connsiteX73" fmla="*/ 0 w 12649200"/>
              <a:gd name="connsiteY73" fmla="*/ 5328686 h 6143396"/>
              <a:gd name="connsiteX74" fmla="*/ 0 w 12649200"/>
              <a:gd name="connsiteY74" fmla="*/ 5177830 h 6143396"/>
              <a:gd name="connsiteX75" fmla="*/ 0 w 12649200"/>
              <a:gd name="connsiteY75" fmla="*/ 5113556 h 6143396"/>
              <a:gd name="connsiteX76" fmla="*/ 0 w 12649200"/>
              <a:gd name="connsiteY76" fmla="*/ 5073426 h 6143396"/>
              <a:gd name="connsiteX77" fmla="*/ 0 w 12649200"/>
              <a:gd name="connsiteY77" fmla="*/ 4962700 h 6143396"/>
              <a:gd name="connsiteX78" fmla="*/ 0 w 12649200"/>
              <a:gd name="connsiteY78" fmla="*/ 4897438 h 6143396"/>
              <a:gd name="connsiteX79" fmla="*/ 0 w 12649200"/>
              <a:gd name="connsiteY79" fmla="*/ 4858296 h 6143396"/>
              <a:gd name="connsiteX80" fmla="*/ 0 w 12649200"/>
              <a:gd name="connsiteY80" fmla="*/ 4682308 h 6143396"/>
              <a:gd name="connsiteX81" fmla="*/ 0 w 12649200"/>
              <a:gd name="connsiteY81" fmla="*/ 4463802 h 6143396"/>
              <a:gd name="connsiteX82" fmla="*/ 0 w 12649200"/>
              <a:gd name="connsiteY82" fmla="*/ 4363120 h 6143396"/>
              <a:gd name="connsiteX83" fmla="*/ 0 w 12649200"/>
              <a:gd name="connsiteY83" fmla="*/ 4258716 h 6143396"/>
              <a:gd name="connsiteX84" fmla="*/ 0 w 12649200"/>
              <a:gd name="connsiteY84" fmla="*/ 4248672 h 6143396"/>
              <a:gd name="connsiteX85" fmla="*/ 0 w 12649200"/>
              <a:gd name="connsiteY85" fmla="*/ 4147990 h 6143396"/>
              <a:gd name="connsiteX86" fmla="*/ 0 w 12649200"/>
              <a:gd name="connsiteY86" fmla="*/ 4107860 h 6143396"/>
              <a:gd name="connsiteX87" fmla="*/ 0 w 12649200"/>
              <a:gd name="connsiteY87" fmla="*/ 4082728 h 6143396"/>
              <a:gd name="connsiteX88" fmla="*/ 0 w 12649200"/>
              <a:gd name="connsiteY88" fmla="*/ 4043586 h 6143396"/>
              <a:gd name="connsiteX89" fmla="*/ 0 w 12649200"/>
              <a:gd name="connsiteY89" fmla="*/ 3931872 h 6143396"/>
              <a:gd name="connsiteX90" fmla="*/ 0 w 12649200"/>
              <a:gd name="connsiteY90" fmla="*/ 3892730 h 6143396"/>
              <a:gd name="connsiteX91" fmla="*/ 0 w 12649200"/>
              <a:gd name="connsiteY91" fmla="*/ 3867598 h 6143396"/>
              <a:gd name="connsiteX92" fmla="*/ 0 w 12649200"/>
              <a:gd name="connsiteY92" fmla="*/ 3827468 h 6143396"/>
              <a:gd name="connsiteX93" fmla="*/ 0 w 12649200"/>
              <a:gd name="connsiteY93" fmla="*/ 3716742 h 6143396"/>
              <a:gd name="connsiteX94" fmla="*/ 0 w 12649200"/>
              <a:gd name="connsiteY94" fmla="*/ 3649093 h 6143396"/>
              <a:gd name="connsiteX95" fmla="*/ 0 w 12649200"/>
              <a:gd name="connsiteY95" fmla="*/ 3612338 h 6143396"/>
              <a:gd name="connsiteX96" fmla="*/ 0 w 12649200"/>
              <a:gd name="connsiteY96" fmla="*/ 3498236 h 6143396"/>
              <a:gd name="connsiteX97" fmla="*/ 0 w 12649200"/>
              <a:gd name="connsiteY97" fmla="*/ 3433963 h 6143396"/>
              <a:gd name="connsiteX98" fmla="*/ 0 w 12649200"/>
              <a:gd name="connsiteY98" fmla="*/ 3293150 h 6143396"/>
              <a:gd name="connsiteX99" fmla="*/ 0 w 12649200"/>
              <a:gd name="connsiteY99" fmla="*/ 3283106 h 6143396"/>
              <a:gd name="connsiteX100" fmla="*/ 0 w 12649200"/>
              <a:gd name="connsiteY100" fmla="*/ 3241364 h 6143396"/>
              <a:gd name="connsiteX101" fmla="*/ 0 w 12649200"/>
              <a:gd name="connsiteY101" fmla="*/ 3217844 h 6143396"/>
              <a:gd name="connsiteX102" fmla="*/ 0 w 12649200"/>
              <a:gd name="connsiteY102" fmla="*/ 3117162 h 6143396"/>
              <a:gd name="connsiteX103" fmla="*/ 0 w 12649200"/>
              <a:gd name="connsiteY103" fmla="*/ 3078020 h 6143396"/>
              <a:gd name="connsiteX104" fmla="*/ 0 w 12649200"/>
              <a:gd name="connsiteY104" fmla="*/ 3026234 h 6143396"/>
              <a:gd name="connsiteX105" fmla="*/ 0 w 12649200"/>
              <a:gd name="connsiteY105" fmla="*/ 3012758 h 6143396"/>
              <a:gd name="connsiteX106" fmla="*/ 0 w 12649200"/>
              <a:gd name="connsiteY106" fmla="*/ 3002714 h 6143396"/>
              <a:gd name="connsiteX107" fmla="*/ 0 w 12649200"/>
              <a:gd name="connsiteY107" fmla="*/ 2902032 h 6143396"/>
              <a:gd name="connsiteX108" fmla="*/ 0 w 12649200"/>
              <a:gd name="connsiteY108" fmla="*/ 2861902 h 6143396"/>
              <a:gd name="connsiteX109" fmla="*/ 0 w 12649200"/>
              <a:gd name="connsiteY109" fmla="*/ 2797628 h 6143396"/>
              <a:gd name="connsiteX110" fmla="*/ 0 w 12649200"/>
              <a:gd name="connsiteY110" fmla="*/ 2683527 h 6143396"/>
              <a:gd name="connsiteX111" fmla="*/ 0 w 12649200"/>
              <a:gd name="connsiteY111" fmla="*/ 2646772 h 6143396"/>
              <a:gd name="connsiteX112" fmla="*/ 0 w 12649200"/>
              <a:gd name="connsiteY112" fmla="*/ 2468397 h 6143396"/>
              <a:gd name="connsiteX113" fmla="*/ 0 w 12649200"/>
              <a:gd name="connsiteY113" fmla="*/ 2426654 h 6143396"/>
              <a:gd name="connsiteX114" fmla="*/ 0 w 12649200"/>
              <a:gd name="connsiteY114" fmla="*/ 2403134 h 6143396"/>
              <a:gd name="connsiteX115" fmla="*/ 0 w 12649200"/>
              <a:gd name="connsiteY115" fmla="*/ 2275798 h 6143396"/>
              <a:gd name="connsiteX116" fmla="*/ 0 w 12649200"/>
              <a:gd name="connsiteY116" fmla="*/ 2252278 h 6143396"/>
              <a:gd name="connsiteX117" fmla="*/ 0 w 12649200"/>
              <a:gd name="connsiteY117" fmla="*/ 2211524 h 6143396"/>
              <a:gd name="connsiteX118" fmla="*/ 0 w 12649200"/>
              <a:gd name="connsiteY118" fmla="*/ 2188004 h 6143396"/>
              <a:gd name="connsiteX119" fmla="*/ 0 w 12649200"/>
              <a:gd name="connsiteY119" fmla="*/ 2060668 h 6143396"/>
              <a:gd name="connsiteX120" fmla="*/ 0 w 12649200"/>
              <a:gd name="connsiteY120" fmla="*/ 2047192 h 6143396"/>
              <a:gd name="connsiteX121" fmla="*/ 0 w 12649200"/>
              <a:gd name="connsiteY121" fmla="*/ 2037148 h 6143396"/>
              <a:gd name="connsiteX122" fmla="*/ 0 w 12649200"/>
              <a:gd name="connsiteY122" fmla="*/ 1995406 h 6143396"/>
              <a:gd name="connsiteX123" fmla="*/ 0 w 12649200"/>
              <a:gd name="connsiteY123" fmla="*/ 1832062 h 6143396"/>
              <a:gd name="connsiteX124" fmla="*/ 0 w 12649200"/>
              <a:gd name="connsiteY124" fmla="*/ 1780276 h 6143396"/>
              <a:gd name="connsiteX125" fmla="*/ 0 w 12649200"/>
              <a:gd name="connsiteY125" fmla="*/ 1461088 h 6143396"/>
              <a:gd name="connsiteX126" fmla="*/ 0 w 12649200"/>
              <a:gd name="connsiteY126" fmla="*/ 1437568 h 6143396"/>
              <a:gd name="connsiteX127" fmla="*/ 0 w 12649200"/>
              <a:gd name="connsiteY127" fmla="*/ 1245958 h 6143396"/>
              <a:gd name="connsiteX128" fmla="*/ 0 w 12649200"/>
              <a:gd name="connsiteY128" fmla="*/ 1222438 h 6143396"/>
              <a:gd name="connsiteX129" fmla="*/ 0 w 12649200"/>
              <a:gd name="connsiteY129" fmla="*/ 1180696 h 6143396"/>
              <a:gd name="connsiteX130" fmla="*/ 0 w 12649200"/>
              <a:gd name="connsiteY130" fmla="*/ 1029840 h 6143396"/>
              <a:gd name="connsiteX131" fmla="*/ 0 w 12649200"/>
              <a:gd name="connsiteY131" fmla="*/ 965566 h 6143396"/>
              <a:gd name="connsiteX132" fmla="*/ 0 w 12649200"/>
              <a:gd name="connsiteY132" fmla="*/ 814710 h 6143396"/>
              <a:gd name="connsiteX133" fmla="*/ 0 w 12649200"/>
              <a:gd name="connsiteY133" fmla="*/ 215130 h 614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649200" h="6143396">
                <a:moveTo>
                  <a:pt x="0" y="0"/>
                </a:moveTo>
                <a:cubicBezTo>
                  <a:pt x="2120372" y="267349"/>
                  <a:pt x="4240746" y="534699"/>
                  <a:pt x="6271754" y="541235"/>
                </a:cubicBezTo>
                <a:lnTo>
                  <a:pt x="6324600" y="540989"/>
                </a:lnTo>
                <a:lnTo>
                  <a:pt x="6377446" y="541235"/>
                </a:lnTo>
                <a:cubicBezTo>
                  <a:pt x="8408455" y="534699"/>
                  <a:pt x="10528828" y="267349"/>
                  <a:pt x="12649200" y="0"/>
                </a:cubicBezTo>
                <a:lnTo>
                  <a:pt x="12649200" y="215130"/>
                </a:lnTo>
                <a:lnTo>
                  <a:pt x="12649200" y="814710"/>
                </a:lnTo>
                <a:lnTo>
                  <a:pt x="12649200" y="965566"/>
                </a:lnTo>
                <a:lnTo>
                  <a:pt x="12649200" y="1029840"/>
                </a:lnTo>
                <a:lnTo>
                  <a:pt x="12649200" y="1180696"/>
                </a:lnTo>
                <a:lnTo>
                  <a:pt x="12649200" y="1222438"/>
                </a:lnTo>
                <a:lnTo>
                  <a:pt x="12649200" y="1245958"/>
                </a:lnTo>
                <a:lnTo>
                  <a:pt x="12649200" y="1437568"/>
                </a:lnTo>
                <a:lnTo>
                  <a:pt x="12649200" y="1461088"/>
                </a:lnTo>
                <a:lnTo>
                  <a:pt x="12649200" y="1780276"/>
                </a:lnTo>
                <a:lnTo>
                  <a:pt x="12649200" y="1832062"/>
                </a:lnTo>
                <a:lnTo>
                  <a:pt x="12649200" y="1995406"/>
                </a:lnTo>
                <a:lnTo>
                  <a:pt x="12649200" y="2037148"/>
                </a:lnTo>
                <a:lnTo>
                  <a:pt x="12649200" y="2047192"/>
                </a:lnTo>
                <a:lnTo>
                  <a:pt x="12649200" y="2060668"/>
                </a:lnTo>
                <a:lnTo>
                  <a:pt x="12649200" y="2188004"/>
                </a:lnTo>
                <a:lnTo>
                  <a:pt x="12649200" y="2211524"/>
                </a:lnTo>
                <a:lnTo>
                  <a:pt x="12649200" y="2252278"/>
                </a:lnTo>
                <a:lnTo>
                  <a:pt x="12649200" y="2275798"/>
                </a:lnTo>
                <a:lnTo>
                  <a:pt x="12649200" y="2403134"/>
                </a:lnTo>
                <a:lnTo>
                  <a:pt x="12649200" y="2426654"/>
                </a:lnTo>
                <a:lnTo>
                  <a:pt x="12649200" y="2468397"/>
                </a:lnTo>
                <a:lnTo>
                  <a:pt x="12649200" y="2646772"/>
                </a:lnTo>
                <a:lnTo>
                  <a:pt x="12649200" y="2683527"/>
                </a:lnTo>
                <a:lnTo>
                  <a:pt x="12649200" y="2797628"/>
                </a:lnTo>
                <a:lnTo>
                  <a:pt x="12649200" y="2861902"/>
                </a:lnTo>
                <a:lnTo>
                  <a:pt x="12649200" y="2902032"/>
                </a:lnTo>
                <a:lnTo>
                  <a:pt x="12649200" y="3002714"/>
                </a:lnTo>
                <a:lnTo>
                  <a:pt x="12649200" y="3012758"/>
                </a:lnTo>
                <a:lnTo>
                  <a:pt x="12649200" y="3026234"/>
                </a:lnTo>
                <a:lnTo>
                  <a:pt x="12649200" y="3078020"/>
                </a:lnTo>
                <a:lnTo>
                  <a:pt x="12649200" y="3117162"/>
                </a:lnTo>
                <a:lnTo>
                  <a:pt x="12649200" y="3217844"/>
                </a:lnTo>
                <a:lnTo>
                  <a:pt x="12649200" y="3241364"/>
                </a:lnTo>
                <a:lnTo>
                  <a:pt x="12649200" y="3283106"/>
                </a:lnTo>
                <a:lnTo>
                  <a:pt x="12649200" y="3293150"/>
                </a:lnTo>
                <a:lnTo>
                  <a:pt x="12649200" y="3433963"/>
                </a:lnTo>
                <a:lnTo>
                  <a:pt x="12649200" y="3498236"/>
                </a:lnTo>
                <a:lnTo>
                  <a:pt x="12649200" y="3612338"/>
                </a:lnTo>
                <a:lnTo>
                  <a:pt x="12649200" y="3649093"/>
                </a:lnTo>
                <a:lnTo>
                  <a:pt x="12649200" y="3716742"/>
                </a:lnTo>
                <a:lnTo>
                  <a:pt x="12649200" y="3827468"/>
                </a:lnTo>
                <a:lnTo>
                  <a:pt x="12649200" y="3867598"/>
                </a:lnTo>
                <a:lnTo>
                  <a:pt x="12649200" y="3892730"/>
                </a:lnTo>
                <a:lnTo>
                  <a:pt x="12649200" y="3931872"/>
                </a:lnTo>
                <a:lnTo>
                  <a:pt x="12649200" y="4043586"/>
                </a:lnTo>
                <a:lnTo>
                  <a:pt x="12649200" y="4082728"/>
                </a:lnTo>
                <a:lnTo>
                  <a:pt x="12649200" y="4107860"/>
                </a:lnTo>
                <a:lnTo>
                  <a:pt x="12649200" y="4147990"/>
                </a:lnTo>
                <a:lnTo>
                  <a:pt x="12649200" y="4248672"/>
                </a:lnTo>
                <a:lnTo>
                  <a:pt x="12649200" y="4258716"/>
                </a:lnTo>
                <a:lnTo>
                  <a:pt x="12649200" y="4363120"/>
                </a:lnTo>
                <a:lnTo>
                  <a:pt x="12649200" y="4463802"/>
                </a:lnTo>
                <a:lnTo>
                  <a:pt x="12649200" y="4682308"/>
                </a:lnTo>
                <a:lnTo>
                  <a:pt x="12649200" y="4858296"/>
                </a:lnTo>
                <a:lnTo>
                  <a:pt x="12649200" y="4897438"/>
                </a:lnTo>
                <a:lnTo>
                  <a:pt x="12649200" y="4962700"/>
                </a:lnTo>
                <a:lnTo>
                  <a:pt x="12649200" y="5073426"/>
                </a:lnTo>
                <a:lnTo>
                  <a:pt x="12649200" y="5113556"/>
                </a:lnTo>
                <a:lnTo>
                  <a:pt x="12649200" y="5177830"/>
                </a:lnTo>
                <a:lnTo>
                  <a:pt x="12649200" y="5328686"/>
                </a:lnTo>
                <a:lnTo>
                  <a:pt x="12649200" y="5928266"/>
                </a:lnTo>
                <a:lnTo>
                  <a:pt x="12649200" y="6143396"/>
                </a:lnTo>
                <a:cubicBezTo>
                  <a:pt x="10528828" y="5876047"/>
                  <a:pt x="8408456" y="5608697"/>
                  <a:pt x="6377447" y="5602161"/>
                </a:cubicBezTo>
                <a:lnTo>
                  <a:pt x="6324601" y="5602407"/>
                </a:lnTo>
                <a:lnTo>
                  <a:pt x="6271755" y="5602161"/>
                </a:lnTo>
                <a:cubicBezTo>
                  <a:pt x="4240747" y="5608697"/>
                  <a:pt x="2120372" y="5876047"/>
                  <a:pt x="0" y="6143396"/>
                </a:cubicBezTo>
                <a:lnTo>
                  <a:pt x="0" y="5928266"/>
                </a:lnTo>
                <a:lnTo>
                  <a:pt x="0" y="5328686"/>
                </a:lnTo>
                <a:lnTo>
                  <a:pt x="0" y="5177830"/>
                </a:lnTo>
                <a:lnTo>
                  <a:pt x="0" y="5113556"/>
                </a:lnTo>
                <a:lnTo>
                  <a:pt x="0" y="5073426"/>
                </a:lnTo>
                <a:lnTo>
                  <a:pt x="0" y="4962700"/>
                </a:lnTo>
                <a:lnTo>
                  <a:pt x="0" y="4897438"/>
                </a:lnTo>
                <a:lnTo>
                  <a:pt x="0" y="4858296"/>
                </a:lnTo>
                <a:lnTo>
                  <a:pt x="0" y="4682308"/>
                </a:lnTo>
                <a:lnTo>
                  <a:pt x="0" y="4463802"/>
                </a:lnTo>
                <a:lnTo>
                  <a:pt x="0" y="4363120"/>
                </a:lnTo>
                <a:lnTo>
                  <a:pt x="0" y="4258716"/>
                </a:lnTo>
                <a:lnTo>
                  <a:pt x="0" y="4248672"/>
                </a:lnTo>
                <a:lnTo>
                  <a:pt x="0" y="4147990"/>
                </a:lnTo>
                <a:lnTo>
                  <a:pt x="0" y="4107860"/>
                </a:lnTo>
                <a:lnTo>
                  <a:pt x="0" y="4082728"/>
                </a:lnTo>
                <a:lnTo>
                  <a:pt x="0" y="4043586"/>
                </a:lnTo>
                <a:lnTo>
                  <a:pt x="0" y="3931872"/>
                </a:lnTo>
                <a:lnTo>
                  <a:pt x="0" y="3892730"/>
                </a:lnTo>
                <a:lnTo>
                  <a:pt x="0" y="3867598"/>
                </a:lnTo>
                <a:lnTo>
                  <a:pt x="0" y="3827468"/>
                </a:lnTo>
                <a:lnTo>
                  <a:pt x="0" y="3716742"/>
                </a:lnTo>
                <a:lnTo>
                  <a:pt x="0" y="3649093"/>
                </a:lnTo>
                <a:lnTo>
                  <a:pt x="0" y="3612338"/>
                </a:lnTo>
                <a:lnTo>
                  <a:pt x="0" y="3498236"/>
                </a:lnTo>
                <a:lnTo>
                  <a:pt x="0" y="3433963"/>
                </a:lnTo>
                <a:lnTo>
                  <a:pt x="0" y="3293150"/>
                </a:lnTo>
                <a:lnTo>
                  <a:pt x="0" y="3283106"/>
                </a:lnTo>
                <a:lnTo>
                  <a:pt x="0" y="3241364"/>
                </a:lnTo>
                <a:lnTo>
                  <a:pt x="0" y="3217844"/>
                </a:lnTo>
                <a:lnTo>
                  <a:pt x="0" y="3117162"/>
                </a:lnTo>
                <a:lnTo>
                  <a:pt x="0" y="3078020"/>
                </a:lnTo>
                <a:lnTo>
                  <a:pt x="0" y="3026234"/>
                </a:lnTo>
                <a:lnTo>
                  <a:pt x="0" y="3012758"/>
                </a:lnTo>
                <a:lnTo>
                  <a:pt x="0" y="3002714"/>
                </a:lnTo>
                <a:lnTo>
                  <a:pt x="0" y="2902032"/>
                </a:lnTo>
                <a:lnTo>
                  <a:pt x="0" y="2861902"/>
                </a:lnTo>
                <a:lnTo>
                  <a:pt x="0" y="2797628"/>
                </a:lnTo>
                <a:lnTo>
                  <a:pt x="0" y="2683527"/>
                </a:lnTo>
                <a:lnTo>
                  <a:pt x="0" y="2646772"/>
                </a:lnTo>
                <a:lnTo>
                  <a:pt x="0" y="2468397"/>
                </a:lnTo>
                <a:lnTo>
                  <a:pt x="0" y="2426654"/>
                </a:lnTo>
                <a:lnTo>
                  <a:pt x="0" y="2403134"/>
                </a:lnTo>
                <a:lnTo>
                  <a:pt x="0" y="2275798"/>
                </a:lnTo>
                <a:lnTo>
                  <a:pt x="0" y="2252278"/>
                </a:lnTo>
                <a:lnTo>
                  <a:pt x="0" y="2211524"/>
                </a:lnTo>
                <a:lnTo>
                  <a:pt x="0" y="2188004"/>
                </a:lnTo>
                <a:lnTo>
                  <a:pt x="0" y="2060668"/>
                </a:lnTo>
                <a:lnTo>
                  <a:pt x="0" y="2047192"/>
                </a:lnTo>
                <a:lnTo>
                  <a:pt x="0" y="2037148"/>
                </a:lnTo>
                <a:lnTo>
                  <a:pt x="0" y="1995406"/>
                </a:lnTo>
                <a:lnTo>
                  <a:pt x="0" y="1832062"/>
                </a:lnTo>
                <a:lnTo>
                  <a:pt x="0" y="1780276"/>
                </a:lnTo>
                <a:lnTo>
                  <a:pt x="0" y="1461088"/>
                </a:lnTo>
                <a:lnTo>
                  <a:pt x="0" y="1437568"/>
                </a:lnTo>
                <a:lnTo>
                  <a:pt x="0" y="1245958"/>
                </a:lnTo>
                <a:lnTo>
                  <a:pt x="0" y="1222438"/>
                </a:lnTo>
                <a:lnTo>
                  <a:pt x="0" y="1180696"/>
                </a:lnTo>
                <a:lnTo>
                  <a:pt x="0" y="1029840"/>
                </a:lnTo>
                <a:lnTo>
                  <a:pt x="0" y="965566"/>
                </a:lnTo>
                <a:lnTo>
                  <a:pt x="0" y="814710"/>
                </a:lnTo>
                <a:lnTo>
                  <a:pt x="0" y="21513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5BA089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06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AFE160-7282-BA7B-DC43-792FD900F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E68457-16F3-7F1E-D920-8EBF00DA9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5B8D72-A1BD-D419-0943-BF8B4903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65E627-733E-1347-8C88-7164729BF496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7CDBE1A-6C67-C99C-A117-2F2E21DAA336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105DDB57-463F-114D-F518-2781934B90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6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4349C24-6B58-4A91-DFD8-C72C969B7FBE}"/>
              </a:ext>
            </a:extLst>
          </p:cNvPr>
          <p:cNvSpPr/>
          <p:nvPr/>
        </p:nvSpPr>
        <p:spPr>
          <a:xfrm rot="10800000">
            <a:off x="1" y="4887236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6BC4E73-848C-8464-02AF-DA0F6A3DBDB9}"/>
              </a:ext>
            </a:extLst>
          </p:cNvPr>
          <p:cNvSpPr/>
          <p:nvPr/>
        </p:nvSpPr>
        <p:spPr>
          <a:xfrm>
            <a:off x="1" y="1259482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A5AB66E-CCBC-7E33-FCFD-EC78FD37413D}"/>
              </a:ext>
            </a:extLst>
          </p:cNvPr>
          <p:cNvSpPr/>
          <p:nvPr/>
        </p:nvSpPr>
        <p:spPr>
          <a:xfrm>
            <a:off x="-114300" y="1557742"/>
            <a:ext cx="12420600" cy="4055658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BA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77D51B5-5094-CFD4-2DD0-A8D274285013}"/>
              </a:ext>
            </a:extLst>
          </p:cNvPr>
          <p:cNvSpPr/>
          <p:nvPr/>
        </p:nvSpPr>
        <p:spPr>
          <a:xfrm>
            <a:off x="-228600" y="1727200"/>
            <a:ext cx="12649200" cy="3716742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5BA089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72D7EC-D8CA-0D80-047E-2BA5AEED2263}"/>
              </a:ext>
            </a:extLst>
          </p:cNvPr>
          <p:cNvSpPr txBox="1"/>
          <p:nvPr/>
        </p:nvSpPr>
        <p:spPr>
          <a:xfrm>
            <a:off x="2887429" y="2505670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rPr>
              <a:t>水彩艺术范总结汇报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9F730D0-E278-4D8F-5E69-068860E637E0}"/>
              </a:ext>
            </a:extLst>
          </p:cNvPr>
          <p:cNvSpPr txBox="1"/>
          <p:nvPr/>
        </p:nvSpPr>
        <p:spPr>
          <a:xfrm>
            <a:off x="3827463" y="3633039"/>
            <a:ext cx="4533900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7870D7-D2D5-D69C-6DE4-39689D59730E}"/>
              </a:ext>
            </a:extLst>
          </p:cNvPr>
          <p:cNvGrpSpPr/>
          <p:nvPr/>
        </p:nvGrpSpPr>
        <p:grpSpPr>
          <a:xfrm>
            <a:off x="3891456" y="4373166"/>
            <a:ext cx="4409087" cy="352553"/>
            <a:chOff x="4289813" y="5854702"/>
            <a:chExt cx="2380164" cy="3525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5920B8-9373-8D21-91C1-1EC4737D4DB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5AEEC4-35C6-48DC-089D-5368111514AF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2023.05.24</a:t>
              </a:r>
              <a:endParaRPr lang="zh-CN" altLang="en-US" sz="1600" dirty="0">
                <a:blipFill>
                  <a:blip r:embed="rId4"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15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cxnSp>
        <p:nvCxnSpPr>
          <p:cNvPr id="2" name="Straight Connector 49">
            <a:extLst>
              <a:ext uri="{FF2B5EF4-FFF2-40B4-BE49-F238E27FC236}">
                <a16:creationId xmlns:a16="http://schemas.microsoft.com/office/drawing/2014/main" id="{3F474E54-D869-5A30-65D0-45F1A6E436B5}"/>
              </a:ext>
            </a:extLst>
          </p:cNvPr>
          <p:cNvCxnSpPr/>
          <p:nvPr/>
        </p:nvCxnSpPr>
        <p:spPr>
          <a:xfrm>
            <a:off x="3408286" y="3141663"/>
            <a:ext cx="8953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52">
            <a:extLst>
              <a:ext uri="{FF2B5EF4-FFF2-40B4-BE49-F238E27FC236}">
                <a16:creationId xmlns:a16="http://schemas.microsoft.com/office/drawing/2014/main" id="{B2E56787-0B80-BB1C-FF17-0B9535096B2B}"/>
              </a:ext>
            </a:extLst>
          </p:cNvPr>
          <p:cNvCxnSpPr/>
          <p:nvPr/>
        </p:nvCxnSpPr>
        <p:spPr>
          <a:xfrm>
            <a:off x="3408286" y="4586288"/>
            <a:ext cx="12065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8">
            <a:extLst>
              <a:ext uri="{FF2B5EF4-FFF2-40B4-BE49-F238E27FC236}">
                <a16:creationId xmlns:a16="http://schemas.microsoft.com/office/drawing/2014/main" id="{14C8EC26-318E-7BAF-4A33-74BD4C0D93E9}"/>
              </a:ext>
            </a:extLst>
          </p:cNvPr>
          <p:cNvCxnSpPr/>
          <p:nvPr/>
        </p:nvCxnSpPr>
        <p:spPr>
          <a:xfrm>
            <a:off x="6624561" y="1844675"/>
            <a:ext cx="214153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1">
            <a:extLst>
              <a:ext uri="{FF2B5EF4-FFF2-40B4-BE49-F238E27FC236}">
                <a16:creationId xmlns:a16="http://schemas.microsoft.com/office/drawing/2014/main" id="{BE31D16E-81EC-202A-DC1C-3D33C37AB77E}"/>
              </a:ext>
            </a:extLst>
          </p:cNvPr>
          <p:cNvCxnSpPr/>
          <p:nvPr/>
        </p:nvCxnSpPr>
        <p:spPr>
          <a:xfrm>
            <a:off x="7870748" y="3141663"/>
            <a:ext cx="8953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1">
            <a:extLst>
              <a:ext uri="{FF2B5EF4-FFF2-40B4-BE49-F238E27FC236}">
                <a16:creationId xmlns:a16="http://schemas.microsoft.com/office/drawing/2014/main" id="{41EDC0D1-E47E-E7B4-41E9-C91DDD87AD47}"/>
              </a:ext>
            </a:extLst>
          </p:cNvPr>
          <p:cNvCxnSpPr/>
          <p:nvPr/>
        </p:nvCxnSpPr>
        <p:spPr>
          <a:xfrm>
            <a:off x="7511973" y="4586288"/>
            <a:ext cx="125412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3">
            <a:extLst>
              <a:ext uri="{FF2B5EF4-FFF2-40B4-BE49-F238E27FC236}">
                <a16:creationId xmlns:a16="http://schemas.microsoft.com/office/drawing/2014/main" id="{82EAD336-16E8-48CF-2896-8E73F7BF2BE2}"/>
              </a:ext>
            </a:extLst>
          </p:cNvPr>
          <p:cNvSpPr/>
          <p:nvPr/>
        </p:nvSpPr>
        <p:spPr>
          <a:xfrm>
            <a:off x="6362623" y="2332038"/>
            <a:ext cx="1595438" cy="16192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646FBB17-F3EC-2A84-32F0-C4367AE8CB25}"/>
              </a:ext>
            </a:extLst>
          </p:cNvPr>
          <p:cNvSpPr/>
          <p:nvPr/>
        </p:nvSpPr>
        <p:spPr>
          <a:xfrm>
            <a:off x="5210098" y="1631950"/>
            <a:ext cx="1595438" cy="16192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5">
            <a:extLst>
              <a:ext uri="{FF2B5EF4-FFF2-40B4-BE49-F238E27FC236}">
                <a16:creationId xmlns:a16="http://schemas.microsoft.com/office/drawing/2014/main" id="{139F7B1D-D014-C92E-A79F-B68C2536B1D5}"/>
              </a:ext>
            </a:extLst>
          </p:cNvPr>
          <p:cNvSpPr/>
          <p:nvPr/>
        </p:nvSpPr>
        <p:spPr>
          <a:xfrm>
            <a:off x="4192511" y="2332038"/>
            <a:ext cx="1595437" cy="16192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BBF97B07-FBB9-DA87-825B-0906836FC2B9}"/>
              </a:ext>
            </a:extLst>
          </p:cNvPr>
          <p:cNvSpPr/>
          <p:nvPr/>
        </p:nvSpPr>
        <p:spPr>
          <a:xfrm>
            <a:off x="6008611" y="3662363"/>
            <a:ext cx="1595437" cy="16192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8BE141BA-BA22-3A9A-3AE6-D79106B0E3B4}"/>
              </a:ext>
            </a:extLst>
          </p:cNvPr>
          <p:cNvSpPr/>
          <p:nvPr/>
        </p:nvSpPr>
        <p:spPr>
          <a:xfrm>
            <a:off x="4552873" y="3662363"/>
            <a:ext cx="1595438" cy="16192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16">
            <a:extLst>
              <a:ext uri="{FF2B5EF4-FFF2-40B4-BE49-F238E27FC236}">
                <a16:creationId xmlns:a16="http://schemas.microsoft.com/office/drawing/2014/main" id="{5A1A1E8C-B123-5A22-D904-F445BF2E3126}"/>
              </a:ext>
            </a:extLst>
          </p:cNvPr>
          <p:cNvGrpSpPr/>
          <p:nvPr/>
        </p:nvGrpSpPr>
        <p:grpSpPr>
          <a:xfrm>
            <a:off x="5753830" y="2111673"/>
            <a:ext cx="591336" cy="413300"/>
            <a:chOff x="7999238" y="1399322"/>
            <a:chExt cx="464215" cy="324452"/>
          </a:xfrm>
          <a:solidFill>
            <a:schemeClr val="bg1"/>
          </a:solidFill>
        </p:grpSpPr>
        <p:sp>
          <p:nvSpPr>
            <p:cNvPr id="13" name="Freeform 57">
              <a:extLst>
                <a:ext uri="{FF2B5EF4-FFF2-40B4-BE49-F238E27FC236}">
                  <a16:creationId xmlns:a16="http://schemas.microsoft.com/office/drawing/2014/main" id="{B62A02CC-8095-8D0F-2C25-BA940B3CD5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9238" y="1399322"/>
              <a:ext cx="331940" cy="324452"/>
            </a:xfrm>
            <a:custGeom>
              <a:avLst/>
              <a:gdLst>
                <a:gd name="T0" fmla="*/ 86 w 100"/>
                <a:gd name="T1" fmla="*/ 60 h 97"/>
                <a:gd name="T2" fmla="*/ 100 w 100"/>
                <a:gd name="T3" fmla="*/ 54 h 97"/>
                <a:gd name="T4" fmla="*/ 100 w 100"/>
                <a:gd name="T5" fmla="*/ 43 h 97"/>
                <a:gd name="T6" fmla="*/ 86 w 100"/>
                <a:gd name="T7" fmla="*/ 38 h 97"/>
                <a:gd name="T8" fmla="*/ 83 w 100"/>
                <a:gd name="T9" fmla="*/ 32 h 97"/>
                <a:gd name="T10" fmla="*/ 89 w 100"/>
                <a:gd name="T11" fmla="*/ 18 h 97"/>
                <a:gd name="T12" fmla="*/ 81 w 100"/>
                <a:gd name="T13" fmla="*/ 11 h 97"/>
                <a:gd name="T14" fmla="*/ 67 w 100"/>
                <a:gd name="T15" fmla="*/ 16 h 97"/>
                <a:gd name="T16" fmla="*/ 61 w 100"/>
                <a:gd name="T17" fmla="*/ 14 h 97"/>
                <a:gd name="T18" fmla="*/ 55 w 100"/>
                <a:gd name="T19" fmla="*/ 0 h 97"/>
                <a:gd name="T20" fmla="*/ 44 w 100"/>
                <a:gd name="T21" fmla="*/ 0 h 97"/>
                <a:gd name="T22" fmla="*/ 39 w 100"/>
                <a:gd name="T23" fmla="*/ 14 h 97"/>
                <a:gd name="T24" fmla="*/ 33 w 100"/>
                <a:gd name="T25" fmla="*/ 16 h 97"/>
                <a:gd name="T26" fmla="*/ 19 w 100"/>
                <a:gd name="T27" fmla="*/ 11 h 97"/>
                <a:gd name="T28" fmla="*/ 11 w 100"/>
                <a:gd name="T29" fmla="*/ 19 h 97"/>
                <a:gd name="T30" fmla="*/ 17 w 100"/>
                <a:gd name="T31" fmla="*/ 32 h 97"/>
                <a:gd name="T32" fmla="*/ 14 w 100"/>
                <a:gd name="T33" fmla="*/ 38 h 97"/>
                <a:gd name="T34" fmla="*/ 0 w 100"/>
                <a:gd name="T35" fmla="*/ 44 h 97"/>
                <a:gd name="T36" fmla="*/ 0 w 100"/>
                <a:gd name="T37" fmla="*/ 54 h 97"/>
                <a:gd name="T38" fmla="*/ 14 w 100"/>
                <a:gd name="T39" fmla="*/ 60 h 97"/>
                <a:gd name="T40" fmla="*/ 17 w 100"/>
                <a:gd name="T41" fmla="*/ 66 h 97"/>
                <a:gd name="T42" fmla="*/ 11 w 100"/>
                <a:gd name="T43" fmla="*/ 80 h 97"/>
                <a:gd name="T44" fmla="*/ 19 w 100"/>
                <a:gd name="T45" fmla="*/ 87 h 97"/>
                <a:gd name="T46" fmla="*/ 33 w 100"/>
                <a:gd name="T47" fmla="*/ 82 h 97"/>
                <a:gd name="T48" fmla="*/ 39 w 100"/>
                <a:gd name="T49" fmla="*/ 84 h 97"/>
                <a:gd name="T50" fmla="*/ 45 w 100"/>
                <a:gd name="T51" fmla="*/ 97 h 97"/>
                <a:gd name="T52" fmla="*/ 56 w 100"/>
                <a:gd name="T53" fmla="*/ 97 h 97"/>
                <a:gd name="T54" fmla="*/ 61 w 100"/>
                <a:gd name="T55" fmla="*/ 84 h 97"/>
                <a:gd name="T56" fmla="*/ 67 w 100"/>
                <a:gd name="T57" fmla="*/ 82 h 97"/>
                <a:gd name="T58" fmla="*/ 81 w 100"/>
                <a:gd name="T59" fmla="*/ 87 h 97"/>
                <a:gd name="T60" fmla="*/ 89 w 100"/>
                <a:gd name="T61" fmla="*/ 79 h 97"/>
                <a:gd name="T62" fmla="*/ 83 w 100"/>
                <a:gd name="T63" fmla="*/ 66 h 97"/>
                <a:gd name="T64" fmla="*/ 86 w 100"/>
                <a:gd name="T65" fmla="*/ 60 h 97"/>
                <a:gd name="T66" fmla="*/ 50 w 100"/>
                <a:gd name="T67" fmla="*/ 64 h 97"/>
                <a:gd name="T68" fmla="*/ 34 w 100"/>
                <a:gd name="T69" fmla="*/ 49 h 97"/>
                <a:gd name="T70" fmla="*/ 50 w 100"/>
                <a:gd name="T71" fmla="*/ 33 h 97"/>
                <a:gd name="T72" fmla="*/ 66 w 100"/>
                <a:gd name="T73" fmla="*/ 49 h 97"/>
                <a:gd name="T74" fmla="*/ 50 w 100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97">
                  <a:moveTo>
                    <a:pt x="86" y="60"/>
                  </a:moveTo>
                  <a:cubicBezTo>
                    <a:pt x="86" y="60"/>
                    <a:pt x="100" y="55"/>
                    <a:pt x="100" y="5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86" y="38"/>
                    <a:pt x="86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9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19" y="10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7" y="32"/>
                    <a:pt x="17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1" y="79"/>
                    <a:pt x="11" y="8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8"/>
                    <a:pt x="33" y="82"/>
                    <a:pt x="33" y="8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81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90" y="79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9" y="33"/>
                    <a:pt x="66" y="40"/>
                    <a:pt x="66" y="49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58">
              <a:extLst>
                <a:ext uri="{FF2B5EF4-FFF2-40B4-BE49-F238E27FC236}">
                  <a16:creationId xmlns:a16="http://schemas.microsoft.com/office/drawing/2014/main" id="{DB5D2CCD-5CDE-84AB-A351-4018C8ACD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8715" y="1564044"/>
              <a:ext cx="154738" cy="154738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3 w 47"/>
                <a:gd name="T17" fmla="*/ 6 h 47"/>
                <a:gd name="T18" fmla="*/ 20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1 w 47"/>
                <a:gd name="T31" fmla="*/ 21 h 47"/>
                <a:gd name="T32" fmla="*/ 6 w 47"/>
                <a:gd name="T33" fmla="*/ 25 h 47"/>
                <a:gd name="T34" fmla="*/ 7 w 47"/>
                <a:gd name="T35" fmla="*/ 28 h 47"/>
                <a:gd name="T36" fmla="*/ 3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1 w 47"/>
                <a:gd name="T47" fmla="*/ 47 h 47"/>
                <a:gd name="T48" fmla="*/ 25 w 47"/>
                <a:gd name="T49" fmla="*/ 41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6 w 47"/>
                <a:gd name="T61" fmla="*/ 31 h 47"/>
                <a:gd name="T62" fmla="*/ 47 w 47"/>
                <a:gd name="T63" fmla="*/ 26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3" y="6"/>
                    <a:pt x="2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2" y="33"/>
                    <a:pt x="3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5" y="41"/>
                    <a:pt x="25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6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2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:a16="http://schemas.microsoft.com/office/drawing/2014/main" id="{D012BACB-D65E-2D08-8DA8-2F458B0D701B}"/>
              </a:ext>
            </a:extLst>
          </p:cNvPr>
          <p:cNvGrpSpPr/>
          <p:nvPr/>
        </p:nvGrpSpPr>
        <p:grpSpPr>
          <a:xfrm>
            <a:off x="4981329" y="4274963"/>
            <a:ext cx="553159" cy="629459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16" name="Freeform 68">
              <a:extLst>
                <a:ext uri="{FF2B5EF4-FFF2-40B4-BE49-F238E27FC236}">
                  <a16:creationId xmlns:a16="http://schemas.microsoft.com/office/drawing/2014/main" id="{29AB1993-D45E-97E9-87B0-985944A465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69">
              <a:extLst>
                <a:ext uri="{FF2B5EF4-FFF2-40B4-BE49-F238E27FC236}">
                  <a16:creationId xmlns:a16="http://schemas.microsoft.com/office/drawing/2014/main" id="{14D063AC-7EC6-B9F7-84B0-5574E7C67A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id="{58D14BCF-D2E7-7E1D-E909-781647B9F803}"/>
                </a:ext>
              </a:extLst>
            </p:cNvPr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71">
              <a:extLst>
                <a:ext uri="{FF2B5EF4-FFF2-40B4-BE49-F238E27FC236}">
                  <a16:creationId xmlns:a16="http://schemas.microsoft.com/office/drawing/2014/main" id="{CEB211D8-14FF-55FF-3812-7061FB02177A}"/>
                </a:ext>
              </a:extLst>
            </p:cNvPr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24">
            <a:extLst>
              <a:ext uri="{FF2B5EF4-FFF2-40B4-BE49-F238E27FC236}">
                <a16:creationId xmlns:a16="http://schemas.microsoft.com/office/drawing/2014/main" id="{3CA40375-5F86-B52C-A128-0CF6A94A4B35}"/>
              </a:ext>
            </a:extLst>
          </p:cNvPr>
          <p:cNvGrpSpPr/>
          <p:nvPr/>
        </p:nvGrpSpPr>
        <p:grpSpPr>
          <a:xfrm>
            <a:off x="6692812" y="4288109"/>
            <a:ext cx="315891" cy="575376"/>
            <a:chOff x="3536781" y="2689641"/>
            <a:chExt cx="279527" cy="509141"/>
          </a:xfrm>
          <a:solidFill>
            <a:schemeClr val="bg1"/>
          </a:solidFill>
        </p:grpSpPr>
        <p:sp>
          <p:nvSpPr>
            <p:cNvPr id="22" name="Freeform 121">
              <a:extLst>
                <a:ext uri="{FF2B5EF4-FFF2-40B4-BE49-F238E27FC236}">
                  <a16:creationId xmlns:a16="http://schemas.microsoft.com/office/drawing/2014/main" id="{9AFEBE6F-6FAD-14F2-A6D0-5312D1CA7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6781" y="2689641"/>
              <a:ext cx="279527" cy="381855"/>
            </a:xfrm>
            <a:custGeom>
              <a:avLst/>
              <a:gdLst>
                <a:gd name="T0" fmla="*/ 42 w 84"/>
                <a:gd name="T1" fmla="*/ 5 h 115"/>
                <a:gd name="T2" fmla="*/ 79 w 84"/>
                <a:gd name="T3" fmla="*/ 42 h 115"/>
                <a:gd name="T4" fmla="*/ 56 w 84"/>
                <a:gd name="T5" fmla="*/ 111 h 115"/>
                <a:gd name="T6" fmla="*/ 31 w 84"/>
                <a:gd name="T7" fmla="*/ 111 h 115"/>
                <a:gd name="T8" fmla="*/ 4 w 84"/>
                <a:gd name="T9" fmla="*/ 42 h 115"/>
                <a:gd name="T10" fmla="*/ 42 w 84"/>
                <a:gd name="T11" fmla="*/ 5 h 115"/>
                <a:gd name="T12" fmla="*/ 42 w 84"/>
                <a:gd name="T13" fmla="*/ 0 h 115"/>
                <a:gd name="T14" fmla="*/ 0 w 84"/>
                <a:gd name="T15" fmla="*/ 42 h 115"/>
                <a:gd name="T16" fmla="*/ 29 w 84"/>
                <a:gd name="T17" fmla="*/ 115 h 115"/>
                <a:gd name="T18" fmla="*/ 58 w 84"/>
                <a:gd name="T19" fmla="*/ 115 h 115"/>
                <a:gd name="T20" fmla="*/ 84 w 84"/>
                <a:gd name="T21" fmla="*/ 42 h 115"/>
                <a:gd name="T22" fmla="*/ 42 w 84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5">
                  <a:moveTo>
                    <a:pt x="42" y="5"/>
                  </a:moveTo>
                  <a:cubicBezTo>
                    <a:pt x="63" y="5"/>
                    <a:pt x="79" y="22"/>
                    <a:pt x="79" y="42"/>
                  </a:cubicBezTo>
                  <a:cubicBezTo>
                    <a:pt x="79" y="60"/>
                    <a:pt x="60" y="101"/>
                    <a:pt x="56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3" y="95"/>
                    <a:pt x="4" y="58"/>
                    <a:pt x="4" y="42"/>
                  </a:cubicBezTo>
                  <a:cubicBezTo>
                    <a:pt x="4" y="22"/>
                    <a:pt x="21" y="5"/>
                    <a:pt x="42" y="5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3"/>
                    <a:pt x="29" y="115"/>
                    <a:pt x="29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84" y="63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22">
              <a:extLst>
                <a:ext uri="{FF2B5EF4-FFF2-40B4-BE49-F238E27FC236}">
                  <a16:creationId xmlns:a16="http://schemas.microsoft.com/office/drawing/2014/main" id="{11A25BCD-586C-3750-9C2C-67DA0FB23BC0}"/>
                </a:ext>
              </a:extLst>
            </p:cNvPr>
            <p:cNvSpPr/>
            <p:nvPr/>
          </p:nvSpPr>
          <p:spPr bwMode="auto">
            <a:xfrm>
              <a:off x="3631621" y="3166335"/>
              <a:ext cx="97336" cy="9983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0 h 3"/>
                <a:gd name="T6" fmla="*/ 0 w 29"/>
                <a:gd name="T7" fmla="*/ 0 h 3"/>
                <a:gd name="T8" fmla="*/ 1 w 2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24DADF21-5191-CFC1-858F-98EB7F65A089}"/>
                </a:ext>
              </a:extLst>
            </p:cNvPr>
            <p:cNvSpPr/>
            <p:nvPr/>
          </p:nvSpPr>
          <p:spPr bwMode="auto">
            <a:xfrm>
              <a:off x="3646596" y="3186302"/>
              <a:ext cx="69882" cy="12480"/>
            </a:xfrm>
            <a:custGeom>
              <a:avLst/>
              <a:gdLst>
                <a:gd name="T0" fmla="*/ 10 w 21"/>
                <a:gd name="T1" fmla="*/ 4 h 4"/>
                <a:gd name="T2" fmla="*/ 21 w 21"/>
                <a:gd name="T3" fmla="*/ 0 h 4"/>
                <a:gd name="T4" fmla="*/ 0 w 21"/>
                <a:gd name="T5" fmla="*/ 0 h 4"/>
                <a:gd name="T6" fmla="*/ 10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0" y="4"/>
                  </a:moveTo>
                  <a:cubicBezTo>
                    <a:pt x="14" y="4"/>
                    <a:pt x="18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24">
              <a:extLst>
                <a:ext uri="{FF2B5EF4-FFF2-40B4-BE49-F238E27FC236}">
                  <a16:creationId xmlns:a16="http://schemas.microsoft.com/office/drawing/2014/main" id="{EAEF691B-EF30-3DD5-DBEF-161747319E8D}"/>
                </a:ext>
              </a:extLst>
            </p:cNvPr>
            <p:cNvSpPr/>
            <p:nvPr/>
          </p:nvSpPr>
          <p:spPr bwMode="auto">
            <a:xfrm>
              <a:off x="3629124" y="3086470"/>
              <a:ext cx="102328" cy="69882"/>
            </a:xfrm>
            <a:custGeom>
              <a:avLst/>
              <a:gdLst>
                <a:gd name="T0" fmla="*/ 31 w 31"/>
                <a:gd name="T1" fmla="*/ 0 h 21"/>
                <a:gd name="T2" fmla="*/ 0 w 31"/>
                <a:gd name="T3" fmla="*/ 0 h 21"/>
                <a:gd name="T4" fmla="*/ 0 w 31"/>
                <a:gd name="T5" fmla="*/ 19 h 21"/>
                <a:gd name="T6" fmla="*/ 0 w 31"/>
                <a:gd name="T7" fmla="*/ 21 h 21"/>
                <a:gd name="T8" fmla="*/ 30 w 31"/>
                <a:gd name="T9" fmla="*/ 21 h 21"/>
                <a:gd name="T10" fmla="*/ 31 w 31"/>
                <a:gd name="T11" fmla="*/ 1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1" y="20"/>
                    <a:pt x="31" y="19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25">
              <a:extLst>
                <a:ext uri="{FF2B5EF4-FFF2-40B4-BE49-F238E27FC236}">
                  <a16:creationId xmlns:a16="http://schemas.microsoft.com/office/drawing/2014/main" id="{14FF2854-F93A-687E-0211-2910271EB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6629" y="2864345"/>
              <a:ext cx="104823" cy="207151"/>
            </a:xfrm>
            <a:custGeom>
              <a:avLst/>
              <a:gdLst>
                <a:gd name="T0" fmla="*/ 42 w 42"/>
                <a:gd name="T1" fmla="*/ 2 h 83"/>
                <a:gd name="T2" fmla="*/ 42 w 42"/>
                <a:gd name="T3" fmla="*/ 2 h 83"/>
                <a:gd name="T4" fmla="*/ 42 w 42"/>
                <a:gd name="T5" fmla="*/ 2 h 83"/>
                <a:gd name="T6" fmla="*/ 37 w 42"/>
                <a:gd name="T7" fmla="*/ 0 h 83"/>
                <a:gd name="T8" fmla="*/ 20 w 42"/>
                <a:gd name="T9" fmla="*/ 6 h 83"/>
                <a:gd name="T10" fmla="*/ 5 w 42"/>
                <a:gd name="T11" fmla="*/ 0 h 83"/>
                <a:gd name="T12" fmla="*/ 0 w 42"/>
                <a:gd name="T13" fmla="*/ 1 h 83"/>
                <a:gd name="T14" fmla="*/ 0 w 42"/>
                <a:gd name="T15" fmla="*/ 2 h 83"/>
                <a:gd name="T16" fmla="*/ 0 w 42"/>
                <a:gd name="T17" fmla="*/ 2 h 83"/>
                <a:gd name="T18" fmla="*/ 18 w 42"/>
                <a:gd name="T19" fmla="*/ 83 h 83"/>
                <a:gd name="T20" fmla="*/ 24 w 42"/>
                <a:gd name="T21" fmla="*/ 83 h 83"/>
                <a:gd name="T22" fmla="*/ 42 w 42"/>
                <a:gd name="T23" fmla="*/ 2 h 83"/>
                <a:gd name="T24" fmla="*/ 42 w 42"/>
                <a:gd name="T25" fmla="*/ 2 h 83"/>
                <a:gd name="T26" fmla="*/ 42 w 42"/>
                <a:gd name="T27" fmla="*/ 2 h 83"/>
                <a:gd name="T28" fmla="*/ 21 w 42"/>
                <a:gd name="T29" fmla="*/ 73 h 83"/>
                <a:gd name="T30" fmla="*/ 5 w 42"/>
                <a:gd name="T31" fmla="*/ 4 h 83"/>
                <a:gd name="T32" fmla="*/ 20 w 42"/>
                <a:gd name="T33" fmla="*/ 9 h 83"/>
                <a:gd name="T34" fmla="*/ 37 w 42"/>
                <a:gd name="T35" fmla="*/ 4 h 83"/>
                <a:gd name="T36" fmla="*/ 21 w 42"/>
                <a:gd name="T37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42" y="2"/>
                  </a:moveTo>
                  <a:lnTo>
                    <a:pt x="42" y="2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20" y="6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83"/>
                  </a:lnTo>
                  <a:lnTo>
                    <a:pt x="24" y="8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21" y="73"/>
                  </a:moveTo>
                  <a:lnTo>
                    <a:pt x="5" y="4"/>
                  </a:lnTo>
                  <a:lnTo>
                    <a:pt x="20" y="9"/>
                  </a:lnTo>
                  <a:lnTo>
                    <a:pt x="37" y="4"/>
                  </a:lnTo>
                  <a:lnTo>
                    <a:pt x="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Group 30">
            <a:extLst>
              <a:ext uri="{FF2B5EF4-FFF2-40B4-BE49-F238E27FC236}">
                <a16:creationId xmlns:a16="http://schemas.microsoft.com/office/drawing/2014/main" id="{59DA6DD0-3A6B-CF33-39ED-5DD21B529EC6}"/>
              </a:ext>
            </a:extLst>
          </p:cNvPr>
          <p:cNvGrpSpPr/>
          <p:nvPr/>
        </p:nvGrpSpPr>
        <p:grpSpPr>
          <a:xfrm>
            <a:off x="7008704" y="2921656"/>
            <a:ext cx="406784" cy="440313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28" name="Freeform 101">
              <a:extLst>
                <a:ext uri="{FF2B5EF4-FFF2-40B4-BE49-F238E27FC236}">
                  <a16:creationId xmlns:a16="http://schemas.microsoft.com/office/drawing/2014/main" id="{1A0F34DC-6C3E-C79D-6F59-B40B82D5B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02">
              <a:extLst>
                <a:ext uri="{FF2B5EF4-FFF2-40B4-BE49-F238E27FC236}">
                  <a16:creationId xmlns:a16="http://schemas.microsoft.com/office/drawing/2014/main" id="{E12BC071-D631-6A3F-AA7B-2187C4BD05A5}"/>
                </a:ext>
              </a:extLst>
            </p:cNvPr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33">
            <a:extLst>
              <a:ext uri="{FF2B5EF4-FFF2-40B4-BE49-F238E27FC236}">
                <a16:creationId xmlns:a16="http://schemas.microsoft.com/office/drawing/2014/main" id="{D827E72B-03D5-F1AF-CC1C-2A3C9A55421F}"/>
              </a:ext>
            </a:extLst>
          </p:cNvPr>
          <p:cNvGrpSpPr/>
          <p:nvPr/>
        </p:nvGrpSpPr>
        <p:grpSpPr>
          <a:xfrm>
            <a:off x="4620035" y="2861419"/>
            <a:ext cx="498630" cy="516126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ED7B3EDA-6DA2-2109-B494-D4CF626ACDB0}"/>
                </a:ext>
              </a:extLst>
            </p:cNvPr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FD99C64E-F5F3-7FC5-F57A-326096F7BC34}"/>
                </a:ext>
              </a:extLst>
            </p:cNvPr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03BCA69E-C397-7DC4-8ABD-28E6DC592363}"/>
                </a:ext>
              </a:extLst>
            </p:cNvPr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Oval 57">
            <a:extLst>
              <a:ext uri="{FF2B5EF4-FFF2-40B4-BE49-F238E27FC236}">
                <a16:creationId xmlns:a16="http://schemas.microsoft.com/office/drawing/2014/main" id="{E3DB45B7-5A59-3229-3331-0FB27F3251E1}"/>
              </a:ext>
            </a:extLst>
          </p:cNvPr>
          <p:cNvSpPr/>
          <p:nvPr/>
        </p:nvSpPr>
        <p:spPr>
          <a:xfrm>
            <a:off x="8318423" y="2814638"/>
            <a:ext cx="630238" cy="638175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Oval 67">
            <a:extLst>
              <a:ext uri="{FF2B5EF4-FFF2-40B4-BE49-F238E27FC236}">
                <a16:creationId xmlns:a16="http://schemas.microsoft.com/office/drawing/2014/main" id="{4F03C6F4-E439-B800-9A54-35BEDF023EEB}"/>
              </a:ext>
            </a:extLst>
          </p:cNvPr>
          <p:cNvSpPr/>
          <p:nvPr/>
        </p:nvSpPr>
        <p:spPr>
          <a:xfrm>
            <a:off x="8318423" y="4286250"/>
            <a:ext cx="630238" cy="639763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Oval 68">
            <a:extLst>
              <a:ext uri="{FF2B5EF4-FFF2-40B4-BE49-F238E27FC236}">
                <a16:creationId xmlns:a16="http://schemas.microsoft.com/office/drawing/2014/main" id="{B0E435C7-1756-EC42-8087-2460D72B4685}"/>
              </a:ext>
            </a:extLst>
          </p:cNvPr>
          <p:cNvSpPr/>
          <p:nvPr/>
        </p:nvSpPr>
        <p:spPr>
          <a:xfrm>
            <a:off x="8318423" y="1525588"/>
            <a:ext cx="630238" cy="639762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Oval 69">
            <a:extLst>
              <a:ext uri="{FF2B5EF4-FFF2-40B4-BE49-F238E27FC236}">
                <a16:creationId xmlns:a16="http://schemas.microsoft.com/office/drawing/2014/main" id="{8537EF54-3596-BE76-076B-D89E52793107}"/>
              </a:ext>
            </a:extLst>
          </p:cNvPr>
          <p:cNvSpPr/>
          <p:nvPr/>
        </p:nvSpPr>
        <p:spPr>
          <a:xfrm>
            <a:off x="3225723" y="4286250"/>
            <a:ext cx="630238" cy="639763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70">
            <a:extLst>
              <a:ext uri="{FF2B5EF4-FFF2-40B4-BE49-F238E27FC236}">
                <a16:creationId xmlns:a16="http://schemas.microsoft.com/office/drawing/2014/main" id="{4D9CA053-B8D9-08A7-33FE-60ABFBB10CFF}"/>
              </a:ext>
            </a:extLst>
          </p:cNvPr>
          <p:cNvSpPr/>
          <p:nvPr/>
        </p:nvSpPr>
        <p:spPr>
          <a:xfrm>
            <a:off x="3225723" y="2789238"/>
            <a:ext cx="630238" cy="639762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Box 10">
            <a:extLst>
              <a:ext uri="{FF2B5EF4-FFF2-40B4-BE49-F238E27FC236}">
                <a16:creationId xmlns:a16="http://schemas.microsoft.com/office/drawing/2014/main" id="{0C06C638-CB06-AC89-61F8-39540A872684}"/>
              </a:ext>
            </a:extLst>
          </p:cNvPr>
          <p:cNvSpPr txBox="1"/>
          <p:nvPr/>
        </p:nvSpPr>
        <p:spPr>
          <a:xfrm>
            <a:off x="3295573" y="3000375"/>
            <a:ext cx="492125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15%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Box 10">
            <a:extLst>
              <a:ext uri="{FF2B5EF4-FFF2-40B4-BE49-F238E27FC236}">
                <a16:creationId xmlns:a16="http://schemas.microsoft.com/office/drawing/2014/main" id="{D183A32A-4000-65AD-95DE-0A1FC8F855B6}"/>
              </a:ext>
            </a:extLst>
          </p:cNvPr>
          <p:cNvSpPr txBox="1"/>
          <p:nvPr/>
        </p:nvSpPr>
        <p:spPr>
          <a:xfrm>
            <a:off x="3303511" y="4486275"/>
            <a:ext cx="490537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15%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Box 10">
            <a:extLst>
              <a:ext uri="{FF2B5EF4-FFF2-40B4-BE49-F238E27FC236}">
                <a16:creationId xmlns:a16="http://schemas.microsoft.com/office/drawing/2014/main" id="{03155D63-DFE2-8C76-A6F5-F38CE7119F83}"/>
              </a:ext>
            </a:extLst>
          </p:cNvPr>
          <p:cNvSpPr txBox="1"/>
          <p:nvPr/>
        </p:nvSpPr>
        <p:spPr>
          <a:xfrm>
            <a:off x="8388273" y="1709738"/>
            <a:ext cx="490538" cy="2301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25%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Box 10">
            <a:extLst>
              <a:ext uri="{FF2B5EF4-FFF2-40B4-BE49-F238E27FC236}">
                <a16:creationId xmlns:a16="http://schemas.microsoft.com/office/drawing/2014/main" id="{EBFC1DF0-3D81-2887-3696-992ECFF30A90}"/>
              </a:ext>
            </a:extLst>
          </p:cNvPr>
          <p:cNvSpPr txBox="1"/>
          <p:nvPr/>
        </p:nvSpPr>
        <p:spPr>
          <a:xfrm>
            <a:off x="8388273" y="2978150"/>
            <a:ext cx="490538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20%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 Box 10">
            <a:extLst>
              <a:ext uri="{FF2B5EF4-FFF2-40B4-BE49-F238E27FC236}">
                <a16:creationId xmlns:a16="http://schemas.microsoft.com/office/drawing/2014/main" id="{E8B6BED6-86B0-F106-637E-AB15A940EABD}"/>
              </a:ext>
            </a:extLst>
          </p:cNvPr>
          <p:cNvSpPr txBox="1"/>
          <p:nvPr/>
        </p:nvSpPr>
        <p:spPr>
          <a:xfrm>
            <a:off x="8388273" y="4457700"/>
            <a:ext cx="490538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20%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F7708E9-0E0E-E5FD-4D8C-0290744022A9}"/>
              </a:ext>
            </a:extLst>
          </p:cNvPr>
          <p:cNvGrpSpPr/>
          <p:nvPr/>
        </p:nvGrpSpPr>
        <p:grpSpPr>
          <a:xfrm>
            <a:off x="8878811" y="1519943"/>
            <a:ext cx="2690889" cy="798380"/>
            <a:chOff x="436522" y="1886576"/>
            <a:chExt cx="2690889" cy="7983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24AF004-18DE-4FE5-CF2B-E60719271ABB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34B504B-63AA-7A63-FAC4-D3136255581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86BA755-A7D2-42B9-C300-F6AF4358B661}"/>
              </a:ext>
            </a:extLst>
          </p:cNvPr>
          <p:cNvGrpSpPr/>
          <p:nvPr/>
        </p:nvGrpSpPr>
        <p:grpSpPr>
          <a:xfrm>
            <a:off x="8878811" y="2797565"/>
            <a:ext cx="2690889" cy="798380"/>
            <a:chOff x="436522" y="1886576"/>
            <a:chExt cx="2690889" cy="79838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78B9389-93A1-5019-03B6-0278D3B336DA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FE6F389-ACD6-E9FD-DEED-AAB7B6258AC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219C792-83F6-CE09-B2A1-27DF6F18A06D}"/>
              </a:ext>
            </a:extLst>
          </p:cNvPr>
          <p:cNvGrpSpPr/>
          <p:nvPr/>
        </p:nvGrpSpPr>
        <p:grpSpPr>
          <a:xfrm>
            <a:off x="8878811" y="4249097"/>
            <a:ext cx="2690889" cy="798380"/>
            <a:chOff x="436522" y="1886576"/>
            <a:chExt cx="2690889" cy="79838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50AB6DB-C61F-18E3-7FC4-FFF19BD4FA63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E0ACFF4-AB7B-84C1-5823-1C67AED9201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6167B83-579D-8C1C-25C1-4EBCC0D941EB}"/>
              </a:ext>
            </a:extLst>
          </p:cNvPr>
          <p:cNvGrpSpPr/>
          <p:nvPr/>
        </p:nvGrpSpPr>
        <p:grpSpPr>
          <a:xfrm>
            <a:off x="582387" y="4249097"/>
            <a:ext cx="2698894" cy="798380"/>
            <a:chOff x="444500" y="1886576"/>
            <a:chExt cx="2698894" cy="79838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25C15CD-DB7F-8858-70FC-2194A1116D5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6B172A3-4150-7885-98C5-9451E1FD3AF6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6D5848C-A18A-6439-1AF8-AE94407974F8}"/>
              </a:ext>
            </a:extLst>
          </p:cNvPr>
          <p:cNvGrpSpPr/>
          <p:nvPr/>
        </p:nvGrpSpPr>
        <p:grpSpPr>
          <a:xfrm>
            <a:off x="333253" y="2831373"/>
            <a:ext cx="2948028" cy="1025109"/>
            <a:chOff x="195366" y="1886576"/>
            <a:chExt cx="2948028" cy="102510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9D42668-E665-B063-ECC7-10A50CF4C370}"/>
                </a:ext>
              </a:extLst>
            </p:cNvPr>
            <p:cNvSpPr txBox="1"/>
            <p:nvPr/>
          </p:nvSpPr>
          <p:spPr>
            <a:xfrm>
              <a:off x="195366" y="2152503"/>
              <a:ext cx="293204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F6C4212-268C-E4E1-EB7C-E2DC76EE9EEF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80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泪滴形 1">
            <a:extLst>
              <a:ext uri="{FF2B5EF4-FFF2-40B4-BE49-F238E27FC236}">
                <a16:creationId xmlns:a16="http://schemas.microsoft.com/office/drawing/2014/main" id="{B3116BDE-31D7-4A36-9F8D-DF95DB36FF5B}"/>
              </a:ext>
            </a:extLst>
          </p:cNvPr>
          <p:cNvSpPr/>
          <p:nvPr/>
        </p:nvSpPr>
        <p:spPr>
          <a:xfrm>
            <a:off x="6197115" y="1618090"/>
            <a:ext cx="1756375" cy="1756375"/>
          </a:xfrm>
          <a:prstGeom prst="teardrop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3186885F-253E-8BD1-A6CD-E9D7B0BAE15D}"/>
              </a:ext>
            </a:extLst>
          </p:cNvPr>
          <p:cNvSpPr/>
          <p:nvPr/>
        </p:nvSpPr>
        <p:spPr>
          <a:xfrm flipH="1">
            <a:off x="4237332" y="1618090"/>
            <a:ext cx="1756375" cy="1756375"/>
          </a:xfrm>
          <a:prstGeom prst="teardrop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5D073CE3-5471-4A9C-290D-21254223037D}"/>
              </a:ext>
            </a:extLst>
          </p:cNvPr>
          <p:cNvSpPr/>
          <p:nvPr/>
        </p:nvSpPr>
        <p:spPr>
          <a:xfrm flipH="1" flipV="1">
            <a:off x="4237332" y="3541265"/>
            <a:ext cx="1756375" cy="1756375"/>
          </a:xfrm>
          <a:prstGeom prst="teardrop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2ACB7FE0-07C3-C38F-C305-6114963EB442}"/>
              </a:ext>
            </a:extLst>
          </p:cNvPr>
          <p:cNvSpPr/>
          <p:nvPr/>
        </p:nvSpPr>
        <p:spPr>
          <a:xfrm flipV="1">
            <a:off x="6197115" y="3541265"/>
            <a:ext cx="1756375" cy="1756375"/>
          </a:xfrm>
          <a:prstGeom prst="teardrop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597B1E71-12A7-6FB2-A1A2-5E5B3CFC4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36" y="2057380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B7354B-D169-50DD-C09F-4363ECBF34A5}"/>
              </a:ext>
            </a:extLst>
          </p:cNvPr>
          <p:cNvSpPr txBox="1"/>
          <p:nvPr/>
        </p:nvSpPr>
        <p:spPr>
          <a:xfrm>
            <a:off x="4788056" y="2167981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D879649F-8160-D4D1-09EF-24F067386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155" y="2057380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FAEFE1-F54A-3FAD-F3D9-B8F985B5B7F1}"/>
              </a:ext>
            </a:extLst>
          </p:cNvPr>
          <p:cNvSpPr txBox="1"/>
          <p:nvPr/>
        </p:nvSpPr>
        <p:spPr>
          <a:xfrm>
            <a:off x="6811431" y="2167981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954F5115-698B-641B-48BB-527F4EE39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36" y="4029532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0BC8105-4F79-3545-6DE1-A6BD28D928D7}"/>
              </a:ext>
            </a:extLst>
          </p:cNvPr>
          <p:cNvSpPr txBox="1"/>
          <p:nvPr/>
        </p:nvSpPr>
        <p:spPr>
          <a:xfrm>
            <a:off x="4784505" y="4140133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62C327CB-11E0-2B9C-FE9A-8F829B711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155" y="4029532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7D8D82-ACE6-813F-A849-7752054E720E}"/>
              </a:ext>
            </a:extLst>
          </p:cNvPr>
          <p:cNvSpPr txBox="1"/>
          <p:nvPr/>
        </p:nvSpPr>
        <p:spPr>
          <a:xfrm>
            <a:off x="6811431" y="4157978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6819EF3-0E13-DB54-FD6C-6F19F19B70C5}"/>
              </a:ext>
            </a:extLst>
          </p:cNvPr>
          <p:cNvGrpSpPr/>
          <p:nvPr/>
        </p:nvGrpSpPr>
        <p:grpSpPr>
          <a:xfrm>
            <a:off x="8092985" y="1697897"/>
            <a:ext cx="2892515" cy="1025109"/>
            <a:chOff x="436522" y="1886576"/>
            <a:chExt cx="2892515" cy="102510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F224DC-E255-958B-39D6-BAE77325EE8D}"/>
                </a:ext>
              </a:extLst>
            </p:cNvPr>
            <p:cNvSpPr txBox="1"/>
            <p:nvPr/>
          </p:nvSpPr>
          <p:spPr>
            <a:xfrm>
              <a:off x="444500" y="2152503"/>
              <a:ext cx="288453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A552732-3C1B-BBEA-4584-FE5A456254F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E49BA1D-7EE0-F09E-328C-98611080ED7D}"/>
              </a:ext>
            </a:extLst>
          </p:cNvPr>
          <p:cNvGrpSpPr/>
          <p:nvPr/>
        </p:nvGrpSpPr>
        <p:grpSpPr>
          <a:xfrm>
            <a:off x="1412240" y="1697897"/>
            <a:ext cx="2698894" cy="798380"/>
            <a:chOff x="444500" y="1886576"/>
            <a:chExt cx="2698894" cy="79838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10EFE9-58BA-D266-81B7-DDFF20285CF3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2DB6BC-315A-B647-907C-217A223A7B74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DE75A6F-CE70-4C31-7C68-8D07C6C6DC99}"/>
              </a:ext>
            </a:extLst>
          </p:cNvPr>
          <p:cNvGrpSpPr/>
          <p:nvPr/>
        </p:nvGrpSpPr>
        <p:grpSpPr>
          <a:xfrm>
            <a:off x="8092985" y="4328114"/>
            <a:ext cx="2690889" cy="798380"/>
            <a:chOff x="436522" y="1886576"/>
            <a:chExt cx="2690889" cy="7983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93C901C-90F8-86E8-457B-821267D8F51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24AA6FA-E286-DF6E-53D8-F302C140551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BFC5B02-2587-C8E0-4129-FE09406D640C}"/>
              </a:ext>
            </a:extLst>
          </p:cNvPr>
          <p:cNvGrpSpPr/>
          <p:nvPr/>
        </p:nvGrpSpPr>
        <p:grpSpPr>
          <a:xfrm>
            <a:off x="1412240" y="4328114"/>
            <a:ext cx="2698894" cy="798380"/>
            <a:chOff x="444500" y="1886576"/>
            <a:chExt cx="2698894" cy="7983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4D6EC2-1FC3-CA2F-D114-6020BA023B63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4A7950E-B4C3-D226-A361-DF681B78E482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357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Oval 11">
            <a:extLst>
              <a:ext uri="{FF2B5EF4-FFF2-40B4-BE49-F238E27FC236}">
                <a16:creationId xmlns:a16="http://schemas.microsoft.com/office/drawing/2014/main" id="{95861B08-6C08-6912-2454-92DD7DEB2E27}"/>
              </a:ext>
            </a:extLst>
          </p:cNvPr>
          <p:cNvSpPr/>
          <p:nvPr/>
        </p:nvSpPr>
        <p:spPr>
          <a:xfrm>
            <a:off x="8493024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5F9AA534-1C4A-89E6-8A4F-15F15D941674}"/>
              </a:ext>
            </a:extLst>
          </p:cNvPr>
          <p:cNvSpPr/>
          <p:nvPr/>
        </p:nvSpPr>
        <p:spPr>
          <a:xfrm>
            <a:off x="7409629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81C680DD-D8D4-011A-15DE-C231DE7A5C61}"/>
              </a:ext>
            </a:extLst>
          </p:cNvPr>
          <p:cNvSpPr/>
          <p:nvPr/>
        </p:nvSpPr>
        <p:spPr>
          <a:xfrm>
            <a:off x="1556261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B45FDF05-52F6-3A93-0883-83823F485DA6}"/>
              </a:ext>
            </a:extLst>
          </p:cNvPr>
          <p:cNvSpPr/>
          <p:nvPr/>
        </p:nvSpPr>
        <p:spPr>
          <a:xfrm>
            <a:off x="2639656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DACAAD9-731D-B275-DCD7-6BA81CA9433F}"/>
              </a:ext>
            </a:extLst>
          </p:cNvPr>
          <p:cNvSpPr/>
          <p:nvPr/>
        </p:nvSpPr>
        <p:spPr>
          <a:xfrm>
            <a:off x="3723051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D442AC54-0129-B79D-536F-C0D55703E2FE}"/>
              </a:ext>
            </a:extLst>
          </p:cNvPr>
          <p:cNvSpPr/>
          <p:nvPr/>
        </p:nvSpPr>
        <p:spPr>
          <a:xfrm>
            <a:off x="6326234" y="2347193"/>
            <a:ext cx="2166790" cy="2166789"/>
          </a:xfrm>
          <a:prstGeom prst="ellipse">
            <a:avLst/>
          </a:pr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825D7CC0-F0EA-EE36-5F46-874ADB701792}"/>
              </a:ext>
            </a:extLst>
          </p:cNvPr>
          <p:cNvSpPr/>
          <p:nvPr/>
        </p:nvSpPr>
        <p:spPr>
          <a:xfrm>
            <a:off x="4806446" y="2136141"/>
            <a:ext cx="2588895" cy="258889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9" name="图形 16" descr="条形图 纯色填充">
            <a:extLst>
              <a:ext uri="{FF2B5EF4-FFF2-40B4-BE49-F238E27FC236}">
                <a16:creationId xmlns:a16="http://schemas.microsoft.com/office/drawing/2014/main" id="{33CFCA9A-9E1C-0FCC-0067-F97A253B0604}"/>
              </a:ext>
            </a:extLst>
          </p:cNvPr>
          <p:cNvGrpSpPr/>
          <p:nvPr/>
        </p:nvGrpSpPr>
        <p:grpSpPr>
          <a:xfrm>
            <a:off x="9946732" y="3199438"/>
            <a:ext cx="384242" cy="384242"/>
            <a:chOff x="9793261" y="2948744"/>
            <a:chExt cx="647700" cy="647700"/>
          </a:xfrm>
          <a:solidFill>
            <a:srgbClr val="000000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823FC55-55F0-3ED5-D577-0398FFB6DB4D}"/>
                </a:ext>
              </a:extLst>
            </p:cNvPr>
            <p:cNvSpPr/>
            <p:nvPr/>
          </p:nvSpPr>
          <p:spPr>
            <a:xfrm>
              <a:off x="9793261" y="2948744"/>
              <a:ext cx="647700" cy="647700"/>
            </a:xfrm>
            <a:custGeom>
              <a:avLst/>
              <a:gdLst>
                <a:gd name="connsiteX0" fmla="*/ 590550 w 647700"/>
                <a:gd name="connsiteY0" fmla="*/ 0 h 647700"/>
                <a:gd name="connsiteX1" fmla="*/ 647700 w 647700"/>
                <a:gd name="connsiteY1" fmla="*/ 0 h 647700"/>
                <a:gd name="connsiteX2" fmla="*/ 647700 w 647700"/>
                <a:gd name="connsiteY2" fmla="*/ 647700 h 647700"/>
                <a:gd name="connsiteX3" fmla="*/ 0 w 647700"/>
                <a:gd name="connsiteY3" fmla="*/ 647700 h 647700"/>
                <a:gd name="connsiteX4" fmla="*/ 0 w 647700"/>
                <a:gd name="connsiteY4" fmla="*/ 590550 h 647700"/>
                <a:gd name="connsiteX5" fmla="*/ 590550 w 647700"/>
                <a:gd name="connsiteY5" fmla="*/ 5905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647700">
                  <a:moveTo>
                    <a:pt x="590550" y="0"/>
                  </a:moveTo>
                  <a:lnTo>
                    <a:pt x="647700" y="0"/>
                  </a:lnTo>
                  <a:lnTo>
                    <a:pt x="647700" y="647700"/>
                  </a:ln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060198B-8E7A-EFD5-1F18-673A0337FE5E}"/>
                </a:ext>
              </a:extLst>
            </p:cNvPr>
            <p:cNvSpPr/>
            <p:nvPr/>
          </p:nvSpPr>
          <p:spPr>
            <a:xfrm>
              <a:off x="10221886" y="3148769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8F2630B-E2D9-C2C5-7093-D3E5B68ACB04}"/>
                </a:ext>
              </a:extLst>
            </p:cNvPr>
            <p:cNvSpPr/>
            <p:nvPr/>
          </p:nvSpPr>
          <p:spPr>
            <a:xfrm>
              <a:off x="10079011" y="2948744"/>
              <a:ext cx="104775" cy="533400"/>
            </a:xfrm>
            <a:custGeom>
              <a:avLst/>
              <a:gdLst>
                <a:gd name="connsiteX0" fmla="*/ 0 w 104775"/>
                <a:gd name="connsiteY0" fmla="*/ 0 h 533400"/>
                <a:gd name="connsiteX1" fmla="*/ 104775 w 104775"/>
                <a:gd name="connsiteY1" fmla="*/ 0 h 533400"/>
                <a:gd name="connsiteX2" fmla="*/ 104775 w 104775"/>
                <a:gd name="connsiteY2" fmla="*/ 533400 h 533400"/>
                <a:gd name="connsiteX3" fmla="*/ 0 w 104775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533400">
                  <a:moveTo>
                    <a:pt x="0" y="0"/>
                  </a:moveTo>
                  <a:lnTo>
                    <a:pt x="104775" y="0"/>
                  </a:lnTo>
                  <a:lnTo>
                    <a:pt x="104775" y="533400"/>
                  </a:lnTo>
                  <a:lnTo>
                    <a:pt x="0" y="5334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9214454-6098-A773-0341-EC544777741D}"/>
                </a:ext>
              </a:extLst>
            </p:cNvPr>
            <p:cNvSpPr/>
            <p:nvPr/>
          </p:nvSpPr>
          <p:spPr>
            <a:xfrm>
              <a:off x="9936136" y="3148769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E845CF1-7648-5A0C-4646-6DB78B35DC13}"/>
                </a:ext>
              </a:extLst>
            </p:cNvPr>
            <p:cNvSpPr/>
            <p:nvPr/>
          </p:nvSpPr>
          <p:spPr>
            <a:xfrm>
              <a:off x="9793261" y="3310694"/>
              <a:ext cx="104775" cy="171450"/>
            </a:xfrm>
            <a:custGeom>
              <a:avLst/>
              <a:gdLst>
                <a:gd name="connsiteX0" fmla="*/ 0 w 104775"/>
                <a:gd name="connsiteY0" fmla="*/ 0 h 171450"/>
                <a:gd name="connsiteX1" fmla="*/ 104775 w 104775"/>
                <a:gd name="connsiteY1" fmla="*/ 0 h 171450"/>
                <a:gd name="connsiteX2" fmla="*/ 104775 w 104775"/>
                <a:gd name="connsiteY2" fmla="*/ 171450 h 171450"/>
                <a:gd name="connsiteX3" fmla="*/ 0 w 1047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71450">
                  <a:moveTo>
                    <a:pt x="0" y="0"/>
                  </a:moveTo>
                  <a:lnTo>
                    <a:pt x="104775" y="0"/>
                  </a:lnTo>
                  <a:lnTo>
                    <a:pt x="10477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8CC8924-0638-AF59-A6BB-C70375E7A273}"/>
              </a:ext>
            </a:extLst>
          </p:cNvPr>
          <p:cNvGrpSpPr/>
          <p:nvPr/>
        </p:nvGrpSpPr>
        <p:grpSpPr>
          <a:xfrm>
            <a:off x="8863337" y="3015869"/>
            <a:ext cx="380326" cy="598298"/>
            <a:chOff x="8698279" y="2710751"/>
            <a:chExt cx="532826" cy="8382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F3E6B52-0CE8-7DD7-B616-AF8309446CED}"/>
                </a:ext>
              </a:extLst>
            </p:cNvPr>
            <p:cNvSpPr/>
            <p:nvPr/>
          </p:nvSpPr>
          <p:spPr>
            <a:xfrm>
              <a:off x="8831162" y="2825051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E845F80-2A40-2481-F80A-18675CAE9EE3}"/>
                </a:ext>
              </a:extLst>
            </p:cNvPr>
            <p:cNvSpPr/>
            <p:nvPr/>
          </p:nvSpPr>
          <p:spPr>
            <a:xfrm>
              <a:off x="8831162" y="2710751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64A77DF-8B9F-5A1F-20DD-DA018A8D7FD9}"/>
                </a:ext>
              </a:extLst>
            </p:cNvPr>
            <p:cNvSpPr/>
            <p:nvPr/>
          </p:nvSpPr>
          <p:spPr>
            <a:xfrm>
              <a:off x="8993087" y="2882201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BFC13B2-5DB3-8EF1-EA2E-1841DAD07391}"/>
                </a:ext>
              </a:extLst>
            </p:cNvPr>
            <p:cNvSpPr/>
            <p:nvPr/>
          </p:nvSpPr>
          <p:spPr>
            <a:xfrm>
              <a:off x="9002612" y="2748851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3B42658-DD30-6C6E-209C-44E323713986}"/>
                </a:ext>
              </a:extLst>
            </p:cNvPr>
            <p:cNvSpPr/>
            <p:nvPr/>
          </p:nvSpPr>
          <p:spPr>
            <a:xfrm>
              <a:off x="8698279" y="2967926"/>
              <a:ext cx="532826" cy="581025"/>
            </a:xfrm>
            <a:custGeom>
              <a:avLst/>
              <a:gdLst>
                <a:gd name="connsiteX0" fmla="*/ 531981 w 532826"/>
                <a:gd name="connsiteY0" fmla="*/ 14288 h 581025"/>
                <a:gd name="connsiteX1" fmla="*/ 513883 w 532826"/>
                <a:gd name="connsiteY1" fmla="*/ 0 h 581025"/>
                <a:gd name="connsiteX2" fmla="*/ 18583 w 532826"/>
                <a:gd name="connsiteY2" fmla="*/ 0 h 581025"/>
                <a:gd name="connsiteX3" fmla="*/ 485 w 532826"/>
                <a:gd name="connsiteY3" fmla="*/ 14288 h 581025"/>
                <a:gd name="connsiteX4" fmla="*/ 10010 w 532826"/>
                <a:gd name="connsiteY4" fmla="*/ 35243 h 581025"/>
                <a:gd name="connsiteX5" fmla="*/ 38585 w 532826"/>
                <a:gd name="connsiteY5" fmla="*/ 85725 h 581025"/>
                <a:gd name="connsiteX6" fmla="*/ 38585 w 532826"/>
                <a:gd name="connsiteY6" fmla="*/ 523875 h 581025"/>
                <a:gd name="connsiteX7" fmla="*/ 95735 w 532826"/>
                <a:gd name="connsiteY7" fmla="*/ 581025 h 581025"/>
                <a:gd name="connsiteX8" fmla="*/ 438635 w 532826"/>
                <a:gd name="connsiteY8" fmla="*/ 581025 h 581025"/>
                <a:gd name="connsiteX9" fmla="*/ 495785 w 532826"/>
                <a:gd name="connsiteY9" fmla="*/ 523875 h 581025"/>
                <a:gd name="connsiteX10" fmla="*/ 495785 w 532826"/>
                <a:gd name="connsiteY10" fmla="*/ 85725 h 581025"/>
                <a:gd name="connsiteX11" fmla="*/ 523408 w 532826"/>
                <a:gd name="connsiteY11" fmla="*/ 36195 h 581025"/>
                <a:gd name="connsiteX12" fmla="*/ 531981 w 532826"/>
                <a:gd name="connsiteY12" fmla="*/ 14288 h 581025"/>
                <a:gd name="connsiteX13" fmla="*/ 399583 w 532826"/>
                <a:gd name="connsiteY13" fmla="*/ 504825 h 581025"/>
                <a:gd name="connsiteX14" fmla="*/ 285283 w 532826"/>
                <a:gd name="connsiteY14" fmla="*/ 504825 h 581025"/>
                <a:gd name="connsiteX15" fmla="*/ 285283 w 532826"/>
                <a:gd name="connsiteY15" fmla="*/ 466725 h 581025"/>
                <a:gd name="connsiteX16" fmla="*/ 399583 w 532826"/>
                <a:gd name="connsiteY16" fmla="*/ 466725 h 581025"/>
                <a:gd name="connsiteX17" fmla="*/ 399583 w 532826"/>
                <a:gd name="connsiteY17" fmla="*/ 504825 h 581025"/>
                <a:gd name="connsiteX18" fmla="*/ 399583 w 532826"/>
                <a:gd name="connsiteY18" fmla="*/ 428625 h 581025"/>
                <a:gd name="connsiteX19" fmla="*/ 285283 w 532826"/>
                <a:gd name="connsiteY19" fmla="*/ 428625 h 581025"/>
                <a:gd name="connsiteX20" fmla="*/ 285283 w 532826"/>
                <a:gd name="connsiteY20" fmla="*/ 390525 h 581025"/>
                <a:gd name="connsiteX21" fmla="*/ 399583 w 532826"/>
                <a:gd name="connsiteY21" fmla="*/ 390525 h 581025"/>
                <a:gd name="connsiteX22" fmla="*/ 399583 w 532826"/>
                <a:gd name="connsiteY22" fmla="*/ 428625 h 581025"/>
                <a:gd name="connsiteX23" fmla="*/ 399583 w 532826"/>
                <a:gd name="connsiteY23" fmla="*/ 352425 h 581025"/>
                <a:gd name="connsiteX24" fmla="*/ 285283 w 532826"/>
                <a:gd name="connsiteY24" fmla="*/ 352425 h 581025"/>
                <a:gd name="connsiteX25" fmla="*/ 285283 w 532826"/>
                <a:gd name="connsiteY25" fmla="*/ 314325 h 581025"/>
                <a:gd name="connsiteX26" fmla="*/ 399583 w 532826"/>
                <a:gd name="connsiteY26" fmla="*/ 314325 h 581025"/>
                <a:gd name="connsiteX27" fmla="*/ 399583 w 532826"/>
                <a:gd name="connsiteY27" fmla="*/ 352425 h 581025"/>
                <a:gd name="connsiteX28" fmla="*/ 399583 w 532826"/>
                <a:gd name="connsiteY28" fmla="*/ 276225 h 581025"/>
                <a:gd name="connsiteX29" fmla="*/ 285283 w 532826"/>
                <a:gd name="connsiteY29" fmla="*/ 276225 h 581025"/>
                <a:gd name="connsiteX30" fmla="*/ 285283 w 532826"/>
                <a:gd name="connsiteY30" fmla="*/ 238125 h 581025"/>
                <a:gd name="connsiteX31" fmla="*/ 399583 w 532826"/>
                <a:gd name="connsiteY31" fmla="*/ 238125 h 581025"/>
                <a:gd name="connsiteX32" fmla="*/ 399583 w 532826"/>
                <a:gd name="connsiteY32" fmla="*/ 276225 h 581025"/>
                <a:gd name="connsiteX33" fmla="*/ 399583 w 532826"/>
                <a:gd name="connsiteY33" fmla="*/ 200025 h 581025"/>
                <a:gd name="connsiteX34" fmla="*/ 285283 w 532826"/>
                <a:gd name="connsiteY34" fmla="*/ 200025 h 581025"/>
                <a:gd name="connsiteX35" fmla="*/ 285283 w 532826"/>
                <a:gd name="connsiteY35" fmla="*/ 161925 h 581025"/>
                <a:gd name="connsiteX36" fmla="*/ 399583 w 532826"/>
                <a:gd name="connsiteY36" fmla="*/ 161925 h 581025"/>
                <a:gd name="connsiteX37" fmla="*/ 399583 w 532826"/>
                <a:gd name="connsiteY37" fmla="*/ 200025 h 581025"/>
                <a:gd name="connsiteX38" fmla="*/ 456733 w 532826"/>
                <a:gd name="connsiteY38" fmla="*/ 85725 h 581025"/>
                <a:gd name="connsiteX39" fmla="*/ 456733 w 532826"/>
                <a:gd name="connsiteY39" fmla="*/ 103823 h 581025"/>
                <a:gd name="connsiteX40" fmla="*/ 332908 w 532826"/>
                <a:gd name="connsiteY40" fmla="*/ 76200 h 581025"/>
                <a:gd name="connsiteX41" fmla="*/ 217655 w 532826"/>
                <a:gd name="connsiteY41" fmla="*/ 93345 h 581025"/>
                <a:gd name="connsiteX42" fmla="*/ 75733 w 532826"/>
                <a:gd name="connsiteY42" fmla="*/ 114300 h 581025"/>
                <a:gd name="connsiteX43" fmla="*/ 75733 w 532826"/>
                <a:gd name="connsiteY43" fmla="*/ 85725 h 581025"/>
                <a:gd name="connsiteX44" fmla="*/ 63350 w 532826"/>
                <a:gd name="connsiteY44" fmla="*/ 38100 h 581025"/>
                <a:gd name="connsiteX45" fmla="*/ 469116 w 532826"/>
                <a:gd name="connsiteY45" fmla="*/ 38100 h 581025"/>
                <a:gd name="connsiteX46" fmla="*/ 456733 w 532826"/>
                <a:gd name="connsiteY46" fmla="*/ 85725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32826" h="581025">
                  <a:moveTo>
                    <a:pt x="531981" y="14288"/>
                  </a:moveTo>
                  <a:cubicBezTo>
                    <a:pt x="530075" y="5715"/>
                    <a:pt x="522455" y="0"/>
                    <a:pt x="513883" y="0"/>
                  </a:cubicBezTo>
                  <a:lnTo>
                    <a:pt x="18583" y="0"/>
                  </a:lnTo>
                  <a:cubicBezTo>
                    <a:pt x="10010" y="0"/>
                    <a:pt x="2390" y="5715"/>
                    <a:pt x="485" y="14288"/>
                  </a:cubicBezTo>
                  <a:cubicBezTo>
                    <a:pt x="-1420" y="22860"/>
                    <a:pt x="2390" y="31432"/>
                    <a:pt x="10010" y="35243"/>
                  </a:cubicBezTo>
                  <a:cubicBezTo>
                    <a:pt x="10010" y="35243"/>
                    <a:pt x="38585" y="51435"/>
                    <a:pt x="38585" y="85725"/>
                  </a:cubicBezTo>
                  <a:lnTo>
                    <a:pt x="38585" y="523875"/>
                  </a:lnTo>
                  <a:cubicBezTo>
                    <a:pt x="38585" y="555308"/>
                    <a:pt x="64303" y="581025"/>
                    <a:pt x="95735" y="581025"/>
                  </a:cubicBezTo>
                  <a:lnTo>
                    <a:pt x="438635" y="581025"/>
                  </a:lnTo>
                  <a:cubicBezTo>
                    <a:pt x="470068" y="581025"/>
                    <a:pt x="495785" y="555308"/>
                    <a:pt x="495785" y="523875"/>
                  </a:cubicBezTo>
                  <a:lnTo>
                    <a:pt x="495785" y="85725"/>
                  </a:lnTo>
                  <a:cubicBezTo>
                    <a:pt x="495785" y="51435"/>
                    <a:pt x="522455" y="36195"/>
                    <a:pt x="523408" y="36195"/>
                  </a:cubicBezTo>
                  <a:cubicBezTo>
                    <a:pt x="530075" y="31432"/>
                    <a:pt x="534838" y="22860"/>
                    <a:pt x="531981" y="14288"/>
                  </a:cubicBezTo>
                  <a:close/>
                  <a:moveTo>
                    <a:pt x="399583" y="504825"/>
                  </a:moveTo>
                  <a:lnTo>
                    <a:pt x="285283" y="504825"/>
                  </a:lnTo>
                  <a:lnTo>
                    <a:pt x="285283" y="466725"/>
                  </a:lnTo>
                  <a:lnTo>
                    <a:pt x="399583" y="466725"/>
                  </a:lnTo>
                  <a:lnTo>
                    <a:pt x="399583" y="504825"/>
                  </a:lnTo>
                  <a:close/>
                  <a:moveTo>
                    <a:pt x="399583" y="428625"/>
                  </a:moveTo>
                  <a:lnTo>
                    <a:pt x="285283" y="428625"/>
                  </a:lnTo>
                  <a:lnTo>
                    <a:pt x="285283" y="390525"/>
                  </a:lnTo>
                  <a:lnTo>
                    <a:pt x="399583" y="390525"/>
                  </a:lnTo>
                  <a:lnTo>
                    <a:pt x="399583" y="428625"/>
                  </a:lnTo>
                  <a:close/>
                  <a:moveTo>
                    <a:pt x="399583" y="352425"/>
                  </a:moveTo>
                  <a:lnTo>
                    <a:pt x="285283" y="352425"/>
                  </a:lnTo>
                  <a:lnTo>
                    <a:pt x="285283" y="314325"/>
                  </a:lnTo>
                  <a:lnTo>
                    <a:pt x="399583" y="314325"/>
                  </a:lnTo>
                  <a:lnTo>
                    <a:pt x="399583" y="352425"/>
                  </a:lnTo>
                  <a:close/>
                  <a:moveTo>
                    <a:pt x="399583" y="276225"/>
                  </a:moveTo>
                  <a:lnTo>
                    <a:pt x="285283" y="276225"/>
                  </a:lnTo>
                  <a:lnTo>
                    <a:pt x="285283" y="238125"/>
                  </a:lnTo>
                  <a:lnTo>
                    <a:pt x="399583" y="238125"/>
                  </a:lnTo>
                  <a:lnTo>
                    <a:pt x="399583" y="276225"/>
                  </a:lnTo>
                  <a:close/>
                  <a:moveTo>
                    <a:pt x="399583" y="200025"/>
                  </a:moveTo>
                  <a:lnTo>
                    <a:pt x="285283" y="200025"/>
                  </a:lnTo>
                  <a:lnTo>
                    <a:pt x="285283" y="161925"/>
                  </a:lnTo>
                  <a:lnTo>
                    <a:pt x="399583" y="161925"/>
                  </a:lnTo>
                  <a:lnTo>
                    <a:pt x="399583" y="200025"/>
                  </a:lnTo>
                  <a:close/>
                  <a:moveTo>
                    <a:pt x="456733" y="85725"/>
                  </a:moveTo>
                  <a:lnTo>
                    <a:pt x="456733" y="103823"/>
                  </a:lnTo>
                  <a:cubicBezTo>
                    <a:pt x="427205" y="92393"/>
                    <a:pt x="379580" y="76200"/>
                    <a:pt x="332908" y="76200"/>
                  </a:cubicBezTo>
                  <a:cubicBezTo>
                    <a:pt x="281473" y="76200"/>
                    <a:pt x="250040" y="84773"/>
                    <a:pt x="217655" y="93345"/>
                  </a:cubicBezTo>
                  <a:cubicBezTo>
                    <a:pt x="182413" y="102870"/>
                    <a:pt x="145265" y="112395"/>
                    <a:pt x="75733" y="114300"/>
                  </a:cubicBezTo>
                  <a:lnTo>
                    <a:pt x="75733" y="85725"/>
                  </a:lnTo>
                  <a:cubicBezTo>
                    <a:pt x="75733" y="66675"/>
                    <a:pt x="70018" y="50482"/>
                    <a:pt x="63350" y="38100"/>
                  </a:cubicBezTo>
                  <a:lnTo>
                    <a:pt x="469116" y="38100"/>
                  </a:lnTo>
                  <a:cubicBezTo>
                    <a:pt x="462448" y="50482"/>
                    <a:pt x="456733" y="66675"/>
                    <a:pt x="456733" y="8572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1" name="图形 21" descr="书籍 纯色填充">
            <a:extLst>
              <a:ext uri="{FF2B5EF4-FFF2-40B4-BE49-F238E27FC236}">
                <a16:creationId xmlns:a16="http://schemas.microsoft.com/office/drawing/2014/main" id="{1251F89C-BEA2-6E8C-B12F-8911F82390CF}"/>
              </a:ext>
            </a:extLst>
          </p:cNvPr>
          <p:cNvSpPr/>
          <p:nvPr/>
        </p:nvSpPr>
        <p:spPr>
          <a:xfrm>
            <a:off x="7705095" y="3113520"/>
            <a:ext cx="569076" cy="531004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6C50329-C13B-AD33-009D-8887BAB8E8BD}"/>
              </a:ext>
            </a:extLst>
          </p:cNvPr>
          <p:cNvGrpSpPr/>
          <p:nvPr/>
        </p:nvGrpSpPr>
        <p:grpSpPr>
          <a:xfrm>
            <a:off x="3111300" y="3113520"/>
            <a:ext cx="420444" cy="538168"/>
            <a:chOff x="3027806" y="2946360"/>
            <a:chExt cx="595312" cy="762000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6B63605-CDC2-B388-37EB-371544A2623A}"/>
                </a:ext>
              </a:extLst>
            </p:cNvPr>
            <p:cNvSpPr/>
            <p:nvPr/>
          </p:nvSpPr>
          <p:spPr>
            <a:xfrm>
              <a:off x="3027806" y="323211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D4662D9-6F7D-9B7D-3E72-36FD57E99D01}"/>
                </a:ext>
              </a:extLst>
            </p:cNvPr>
            <p:cNvSpPr/>
            <p:nvPr/>
          </p:nvSpPr>
          <p:spPr>
            <a:xfrm>
              <a:off x="3219258" y="2946360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5846108-3A73-BBC7-282C-6EDF8D5C5C0F}"/>
                </a:ext>
              </a:extLst>
            </p:cNvPr>
            <p:cNvSpPr/>
            <p:nvPr/>
          </p:nvSpPr>
          <p:spPr>
            <a:xfrm>
              <a:off x="3323081" y="3001605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AC02247-873A-2C1C-E014-32DBB31F8728}"/>
                </a:ext>
              </a:extLst>
            </p:cNvPr>
            <p:cNvSpPr/>
            <p:nvPr/>
          </p:nvSpPr>
          <p:spPr>
            <a:xfrm>
              <a:off x="3124009" y="3000652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图形 27" descr="日程表 纯色填充">
            <a:extLst>
              <a:ext uri="{FF2B5EF4-FFF2-40B4-BE49-F238E27FC236}">
                <a16:creationId xmlns:a16="http://schemas.microsoft.com/office/drawing/2014/main" id="{34BE513C-E6ED-44EB-B5A0-E83C6772E313}"/>
              </a:ext>
            </a:extLst>
          </p:cNvPr>
          <p:cNvGrpSpPr/>
          <p:nvPr/>
        </p:nvGrpSpPr>
        <p:grpSpPr>
          <a:xfrm>
            <a:off x="1971788" y="3168516"/>
            <a:ext cx="483172" cy="483172"/>
            <a:chOff x="1889524" y="3086252"/>
            <a:chExt cx="647700" cy="647700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62CCBDC-5C27-98FB-605B-0C8E4A8A8314}"/>
                </a:ext>
              </a:extLst>
            </p:cNvPr>
            <p:cNvSpPr/>
            <p:nvPr/>
          </p:nvSpPr>
          <p:spPr>
            <a:xfrm>
              <a:off x="2003824" y="308625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95963BF-8D72-48B4-9EB2-6F7FCA854DA1}"/>
                </a:ext>
              </a:extLst>
            </p:cNvPr>
            <p:cNvSpPr/>
            <p:nvPr/>
          </p:nvSpPr>
          <p:spPr>
            <a:xfrm>
              <a:off x="1889524" y="331485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9307ABB-C67A-C181-2B71-D4C0151411B9}"/>
                </a:ext>
              </a:extLst>
            </p:cNvPr>
            <p:cNvSpPr/>
            <p:nvPr/>
          </p:nvSpPr>
          <p:spPr>
            <a:xfrm>
              <a:off x="2365774" y="308625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57AB7A6-20DE-8B2A-6890-7F5FF47B02AD}"/>
                </a:ext>
              </a:extLst>
            </p:cNvPr>
            <p:cNvSpPr/>
            <p:nvPr/>
          </p:nvSpPr>
          <p:spPr>
            <a:xfrm>
              <a:off x="1889524" y="314340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图形 23" descr="云 纯色填充">
            <a:extLst>
              <a:ext uri="{FF2B5EF4-FFF2-40B4-BE49-F238E27FC236}">
                <a16:creationId xmlns:a16="http://schemas.microsoft.com/office/drawing/2014/main" id="{C991EFFD-03A3-A5F9-F61D-7F53A3D1A62A}"/>
              </a:ext>
            </a:extLst>
          </p:cNvPr>
          <p:cNvSpPr/>
          <p:nvPr/>
        </p:nvSpPr>
        <p:spPr>
          <a:xfrm>
            <a:off x="4013422" y="3253782"/>
            <a:ext cx="632976" cy="360385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86CE0B82-B035-360A-DBF1-4CCD6CF7A765}"/>
              </a:ext>
            </a:extLst>
          </p:cNvPr>
          <p:cNvCxnSpPr>
            <a:cxnSpLocks/>
          </p:cNvCxnSpPr>
          <p:nvPr/>
        </p:nvCxnSpPr>
        <p:spPr>
          <a:xfrm>
            <a:off x="1971788" y="1431880"/>
            <a:ext cx="0" cy="12122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8B8F35D-4CAC-D188-31FC-F0B74DC64131}"/>
              </a:ext>
            </a:extLst>
          </p:cNvPr>
          <p:cNvGrpSpPr/>
          <p:nvPr/>
        </p:nvGrpSpPr>
        <p:grpSpPr>
          <a:xfrm>
            <a:off x="2034833" y="1380615"/>
            <a:ext cx="2690889" cy="798380"/>
            <a:chOff x="436522" y="1886576"/>
            <a:chExt cx="2690889" cy="79838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B51B163-09BB-6B17-39CC-8C458DA3B25C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9EDF0D7-4EE3-1DF9-785C-6E32E18C886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735F884-4F63-1D41-6811-5A0DA47F5AE0}"/>
              </a:ext>
            </a:extLst>
          </p:cNvPr>
          <p:cNvCxnSpPr>
            <a:cxnSpLocks/>
          </p:cNvCxnSpPr>
          <p:nvPr/>
        </p:nvCxnSpPr>
        <p:spPr>
          <a:xfrm>
            <a:off x="4917829" y="1431880"/>
            <a:ext cx="0" cy="12122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744D4DF-F933-DCD2-D246-75D5EB30B436}"/>
              </a:ext>
            </a:extLst>
          </p:cNvPr>
          <p:cNvGrpSpPr/>
          <p:nvPr/>
        </p:nvGrpSpPr>
        <p:grpSpPr>
          <a:xfrm>
            <a:off x="4980874" y="1380615"/>
            <a:ext cx="2690889" cy="798380"/>
            <a:chOff x="436522" y="1886576"/>
            <a:chExt cx="2690889" cy="79838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5D9D172-DCD1-AF73-1B05-8376BA8DB3F4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3B38B8D-F778-1CD8-A65D-7B182AA0840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5A5746F-34A5-9670-2415-B0A23C12204D}"/>
              </a:ext>
            </a:extLst>
          </p:cNvPr>
          <p:cNvCxnSpPr>
            <a:cxnSpLocks/>
          </p:cNvCxnSpPr>
          <p:nvPr/>
        </p:nvCxnSpPr>
        <p:spPr>
          <a:xfrm>
            <a:off x="8493024" y="1431880"/>
            <a:ext cx="0" cy="12122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035CA02-6CC6-A7B0-58BE-359E8CA94BE0}"/>
              </a:ext>
            </a:extLst>
          </p:cNvPr>
          <p:cNvGrpSpPr/>
          <p:nvPr/>
        </p:nvGrpSpPr>
        <p:grpSpPr>
          <a:xfrm>
            <a:off x="8556069" y="1380615"/>
            <a:ext cx="3201427" cy="1025109"/>
            <a:chOff x="436522" y="1886576"/>
            <a:chExt cx="3201427" cy="102510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7B845ED-7A17-EAA4-E4E9-512AA04030A9}"/>
                </a:ext>
              </a:extLst>
            </p:cNvPr>
            <p:cNvSpPr txBox="1"/>
            <p:nvPr/>
          </p:nvSpPr>
          <p:spPr>
            <a:xfrm>
              <a:off x="444500" y="2152503"/>
              <a:ext cx="319344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 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878542C-0924-0CEA-A5CE-DB83A5994A6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FAA846F-0858-D07B-D5CD-4BC59590573D}"/>
              </a:ext>
            </a:extLst>
          </p:cNvPr>
          <p:cNvGrpSpPr/>
          <p:nvPr/>
        </p:nvGrpSpPr>
        <p:grpSpPr>
          <a:xfrm>
            <a:off x="4462397" y="4897184"/>
            <a:ext cx="2698894" cy="798380"/>
            <a:chOff x="444500" y="1886576"/>
            <a:chExt cx="2698894" cy="79838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A1BD5A4-23C0-30B0-A3CD-9DA5EBBEC97F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DEE358F-0B58-618C-312E-D3B744024716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E58D30D0-7FC8-E916-FA6D-EB1A467E2B7A}"/>
              </a:ext>
            </a:extLst>
          </p:cNvPr>
          <p:cNvCxnSpPr>
            <a:cxnSpLocks/>
          </p:cNvCxnSpPr>
          <p:nvPr/>
        </p:nvCxnSpPr>
        <p:spPr>
          <a:xfrm>
            <a:off x="7220172" y="4311399"/>
            <a:ext cx="0" cy="13841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03027B0-FA1B-5C79-B2F7-BB0752A6CFA3}"/>
              </a:ext>
            </a:extLst>
          </p:cNvPr>
          <p:cNvGrpSpPr/>
          <p:nvPr/>
        </p:nvGrpSpPr>
        <p:grpSpPr>
          <a:xfrm>
            <a:off x="878002" y="4897156"/>
            <a:ext cx="2698894" cy="798380"/>
            <a:chOff x="444500" y="1886576"/>
            <a:chExt cx="2698894" cy="798380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FD02CE7-8CBD-6C0C-7314-026FD7EE6C47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993225E-A675-2A55-C89C-98123725D6DC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0CC0B66F-F772-726A-2813-A0761831C401}"/>
              </a:ext>
            </a:extLst>
          </p:cNvPr>
          <p:cNvCxnSpPr>
            <a:cxnSpLocks/>
          </p:cNvCxnSpPr>
          <p:nvPr/>
        </p:nvCxnSpPr>
        <p:spPr>
          <a:xfrm>
            <a:off x="3635777" y="4311371"/>
            <a:ext cx="0" cy="13841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6181509-FC93-BF84-5C92-461A98873236}"/>
              </a:ext>
            </a:extLst>
          </p:cNvPr>
          <p:cNvGrpSpPr/>
          <p:nvPr/>
        </p:nvGrpSpPr>
        <p:grpSpPr>
          <a:xfrm>
            <a:off x="7358476" y="4897184"/>
            <a:ext cx="2698894" cy="798380"/>
            <a:chOff x="444500" y="1886576"/>
            <a:chExt cx="2698894" cy="79838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14E77CC-BA68-D9A7-60C8-FA2B242B71DB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CFA586C-33E7-694A-71D9-99A2FB5C1F71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143C9097-BAA4-7532-8FA7-2FF2715E41DB}"/>
              </a:ext>
            </a:extLst>
          </p:cNvPr>
          <p:cNvCxnSpPr>
            <a:cxnSpLocks/>
          </p:cNvCxnSpPr>
          <p:nvPr/>
        </p:nvCxnSpPr>
        <p:spPr>
          <a:xfrm>
            <a:off x="10116251" y="4311399"/>
            <a:ext cx="0" cy="13841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54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B92BAB-A877-C82B-7A87-5C17BA0EA59F}"/>
              </a:ext>
            </a:extLst>
          </p:cNvPr>
          <p:cNvGrpSpPr/>
          <p:nvPr/>
        </p:nvGrpSpPr>
        <p:grpSpPr>
          <a:xfrm>
            <a:off x="-228600" y="1259482"/>
            <a:ext cx="12649200" cy="4642164"/>
            <a:chOff x="-228600" y="1259482"/>
            <a:chExt cx="12649200" cy="464216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A455519-B460-E7BF-41CE-4FDF8BC4ACC7}"/>
                </a:ext>
              </a:extLst>
            </p:cNvPr>
            <p:cNvSpPr/>
            <p:nvPr/>
          </p:nvSpPr>
          <p:spPr>
            <a:xfrm rot="10800000">
              <a:off x="1" y="4887236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35456C-A69E-E0F1-D691-ED4B06D330D1}"/>
                </a:ext>
              </a:extLst>
            </p:cNvPr>
            <p:cNvSpPr/>
            <p:nvPr/>
          </p:nvSpPr>
          <p:spPr>
            <a:xfrm>
              <a:off x="1" y="1259482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A8044A-441E-B63B-2185-4A89845802DC}"/>
                </a:ext>
              </a:extLst>
            </p:cNvPr>
            <p:cNvSpPr/>
            <p:nvPr/>
          </p:nvSpPr>
          <p:spPr>
            <a:xfrm>
              <a:off x="-114300" y="1557742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A33C35F-B34A-13D7-CE47-BC1B88183D5B}"/>
                </a:ext>
              </a:extLst>
            </p:cNvPr>
            <p:cNvSpPr/>
            <p:nvPr/>
          </p:nvSpPr>
          <p:spPr>
            <a:xfrm>
              <a:off x="-228600" y="1727200"/>
              <a:ext cx="12649200" cy="3716742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5BA089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1325BD8-4DE9-AC4E-FF12-B1A89B13B8EA}"/>
              </a:ext>
            </a:extLst>
          </p:cNvPr>
          <p:cNvSpPr txBox="1"/>
          <p:nvPr/>
        </p:nvSpPr>
        <p:spPr>
          <a:xfrm>
            <a:off x="3950236" y="300762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1A4434-114E-A3E7-4032-3C379B932349}"/>
              </a:ext>
            </a:extLst>
          </p:cNvPr>
          <p:cNvGrpSpPr/>
          <p:nvPr/>
        </p:nvGrpSpPr>
        <p:grpSpPr>
          <a:xfrm>
            <a:off x="5365896" y="1377963"/>
            <a:ext cx="1460208" cy="1460208"/>
            <a:chOff x="1908503" y="2678427"/>
            <a:chExt cx="1709893" cy="170989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082E75D-0FCE-8ADA-BBE6-2D3B6B00D6F7}"/>
                </a:ext>
              </a:extLst>
            </p:cNvPr>
            <p:cNvSpPr/>
            <p:nvPr/>
          </p:nvSpPr>
          <p:spPr>
            <a:xfrm>
              <a:off x="1908503" y="2678427"/>
              <a:ext cx="1709893" cy="1709893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B7FA93C-8BBF-B3BE-1AFC-4A3DE8AB3689}"/>
                </a:ext>
              </a:extLst>
            </p:cNvPr>
            <p:cNvSpPr txBox="1"/>
            <p:nvPr/>
          </p:nvSpPr>
          <p:spPr>
            <a:xfrm>
              <a:off x="2016333" y="2710320"/>
              <a:ext cx="1548987" cy="14055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03</a:t>
              </a:r>
              <a:endParaRPr lang="zh-CN" altLang="en-US" sz="7200" b="1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57F410B-D36A-04AF-60F9-E40BA9BC420C}"/>
              </a:ext>
            </a:extLst>
          </p:cNvPr>
          <p:cNvSpPr txBox="1"/>
          <p:nvPr/>
        </p:nvSpPr>
        <p:spPr>
          <a:xfrm>
            <a:off x="2928302" y="3743732"/>
            <a:ext cx="633222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模板网，幻灯片演示模板及素 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</a:rPr>
              <a:t>模板网 唯一访问网址：</a:t>
            </a: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</a:rPr>
              <a:t>www.51pptm oban.com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3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AED1FBE-AB7F-101A-13BE-E64AF686A8B2}"/>
              </a:ext>
            </a:extLst>
          </p:cNvPr>
          <p:cNvGrpSpPr/>
          <p:nvPr/>
        </p:nvGrpSpPr>
        <p:grpSpPr>
          <a:xfrm>
            <a:off x="1164513" y="1932214"/>
            <a:ext cx="1052016" cy="1052016"/>
            <a:chOff x="992393" y="2467519"/>
            <a:chExt cx="675000" cy="6750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EC9670B-3327-D18A-9343-CD2C5E53AC4B}"/>
                </a:ext>
              </a:extLst>
            </p:cNvPr>
            <p:cNvSpPr/>
            <p:nvPr/>
          </p:nvSpPr>
          <p:spPr>
            <a:xfrm>
              <a:off x="992393" y="2467519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EDA4A7B4-F8AC-7433-6FB7-17FA87D72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0893" y="2602519"/>
              <a:ext cx="378000" cy="405000"/>
            </a:xfrm>
            <a:custGeom>
              <a:avLst/>
              <a:gdLst>
                <a:gd name="T0" fmla="*/ 75 w 89"/>
                <a:gd name="T1" fmla="*/ 21 h 95"/>
                <a:gd name="T2" fmla="*/ 89 w 89"/>
                <a:gd name="T3" fmla="*/ 53 h 95"/>
                <a:gd name="T4" fmla="*/ 78 w 89"/>
                <a:gd name="T5" fmla="*/ 80 h 95"/>
                <a:gd name="T6" fmla="*/ 48 w 89"/>
                <a:gd name="T7" fmla="*/ 53 h 95"/>
                <a:gd name="T8" fmla="*/ 75 w 89"/>
                <a:gd name="T9" fmla="*/ 21 h 95"/>
                <a:gd name="T10" fmla="*/ 76 w 89"/>
                <a:gd name="T11" fmla="*/ 83 h 95"/>
                <a:gd name="T12" fmla="*/ 70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5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3 h 95"/>
                <a:gd name="T26" fmla="*/ 65 w 89"/>
                <a:gd name="T27" fmla="*/ 92 h 95"/>
                <a:gd name="T28" fmla="*/ 59 w 89"/>
                <a:gd name="T29" fmla="*/ 91 h 95"/>
                <a:gd name="T30" fmla="*/ 68 w 89"/>
                <a:gd name="T31" fmla="*/ 75 h 95"/>
                <a:gd name="T32" fmla="*/ 66 w 89"/>
                <a:gd name="T33" fmla="*/ 73 h 95"/>
                <a:gd name="T34" fmla="*/ 57 w 89"/>
                <a:gd name="T35" fmla="*/ 88 h 95"/>
                <a:gd name="T36" fmla="*/ 59 w 89"/>
                <a:gd name="T37" fmla="*/ 91 h 95"/>
                <a:gd name="T38" fmla="*/ 56 w 89"/>
                <a:gd name="T39" fmla="*/ 84 h 95"/>
                <a:gd name="T40" fmla="*/ 64 w 89"/>
                <a:gd name="T41" fmla="*/ 72 h 95"/>
                <a:gd name="T42" fmla="*/ 62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4 w 89"/>
                <a:gd name="T49" fmla="*/ 78 h 95"/>
                <a:gd name="T50" fmla="*/ 60 w 89"/>
                <a:gd name="T51" fmla="*/ 68 h 95"/>
                <a:gd name="T52" fmla="*/ 58 w 89"/>
                <a:gd name="T53" fmla="*/ 66 h 95"/>
                <a:gd name="T54" fmla="*/ 53 w 89"/>
                <a:gd name="T55" fmla="*/ 74 h 95"/>
                <a:gd name="T56" fmla="*/ 54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9 w 89"/>
                <a:gd name="T69" fmla="*/ 65 h 95"/>
                <a:gd name="T70" fmla="*/ 51 w 89"/>
                <a:gd name="T71" fmla="*/ 60 h 95"/>
                <a:gd name="T72" fmla="*/ 49 w 89"/>
                <a:gd name="T73" fmla="*/ 59 h 95"/>
                <a:gd name="T74" fmla="*/ 48 w 89"/>
                <a:gd name="T75" fmla="*/ 61 h 95"/>
                <a:gd name="T76" fmla="*/ 49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60 w 89"/>
                <a:gd name="T87" fmla="*/ 17 h 95"/>
                <a:gd name="T88" fmla="*/ 42 w 89"/>
                <a:gd name="T89" fmla="*/ 54 h 95"/>
                <a:gd name="T90" fmla="*/ 37 w 89"/>
                <a:gd name="T91" fmla="*/ 13 h 95"/>
                <a:gd name="T92" fmla="*/ 0 w 89"/>
                <a:gd name="T93" fmla="*/ 54 h 95"/>
                <a:gd name="T94" fmla="*/ 42 w 89"/>
                <a:gd name="T95" fmla="*/ 95 h 95"/>
                <a:gd name="T96" fmla="*/ 56 w 89"/>
                <a:gd name="T97" fmla="*/ 92 h 95"/>
                <a:gd name="T98" fmla="*/ 42 w 89"/>
                <a:gd name="T99" fmla="*/ 54 h 95"/>
                <a:gd name="T100" fmla="*/ 69 w 89"/>
                <a:gd name="T101" fmla="*/ 23 h 95"/>
                <a:gd name="T102" fmla="*/ 60 w 89"/>
                <a:gd name="T103" fmla="*/ 17 h 95"/>
                <a:gd name="T104" fmla="*/ 43 w 89"/>
                <a:gd name="T105" fmla="*/ 0 h 95"/>
                <a:gd name="T106" fmla="*/ 39 w 89"/>
                <a:gd name="T107" fmla="*/ 0 h 95"/>
                <a:gd name="T108" fmla="*/ 43 w 89"/>
                <a:gd name="T109" fmla="*/ 41 h 95"/>
                <a:gd name="T110" fmla="*/ 62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1"/>
                  </a:moveTo>
                  <a:cubicBezTo>
                    <a:pt x="84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70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5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2" y="93"/>
                    <a:pt x="63" y="92"/>
                    <a:pt x="65" y="92"/>
                  </a:cubicBezTo>
                  <a:close/>
                  <a:moveTo>
                    <a:pt x="59" y="91"/>
                  </a:moveTo>
                  <a:cubicBezTo>
                    <a:pt x="68" y="75"/>
                    <a:pt x="68" y="75"/>
                    <a:pt x="68" y="7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56" y="84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4" y="7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78"/>
                    <a:pt x="54" y="78"/>
                    <a:pt x="54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9" y="65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5"/>
                    <a:pt x="49" y="65"/>
                    <a:pt x="49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60" y="17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38" y="27"/>
                    <a:pt x="37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9" y="95"/>
                    <a:pt x="42" y="95"/>
                  </a:cubicBezTo>
                  <a:cubicBezTo>
                    <a:pt x="47" y="95"/>
                    <a:pt x="52" y="94"/>
                    <a:pt x="56" y="9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6" y="20"/>
                    <a:pt x="63" y="18"/>
                    <a:pt x="60" y="17"/>
                  </a:cubicBezTo>
                  <a:close/>
                  <a:moveTo>
                    <a:pt x="43" y="0"/>
                  </a:moveTo>
                  <a:cubicBezTo>
                    <a:pt x="42" y="0"/>
                    <a:pt x="40" y="0"/>
                    <a:pt x="39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1"/>
                    <a:pt x="50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6E03C9F-9C04-B0DC-DF87-22642270BD5D}"/>
              </a:ext>
            </a:extLst>
          </p:cNvPr>
          <p:cNvGrpSpPr/>
          <p:nvPr/>
        </p:nvGrpSpPr>
        <p:grpSpPr>
          <a:xfrm>
            <a:off x="4610233" y="1932214"/>
            <a:ext cx="1052016" cy="1052016"/>
            <a:chOff x="3446502" y="2467519"/>
            <a:chExt cx="675000" cy="6750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F569198-2C3A-791C-4846-94EAD3B79728}"/>
                </a:ext>
              </a:extLst>
            </p:cNvPr>
            <p:cNvSpPr/>
            <p:nvPr/>
          </p:nvSpPr>
          <p:spPr>
            <a:xfrm>
              <a:off x="3446502" y="2467519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6E536746-DDB0-326B-B12F-BE009F2E9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2077" y="2646071"/>
              <a:ext cx="323851" cy="317897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DD1C6E1-EC08-E12C-28C9-43FC5408215A}"/>
              </a:ext>
            </a:extLst>
          </p:cNvPr>
          <p:cNvGrpSpPr/>
          <p:nvPr/>
        </p:nvGrpSpPr>
        <p:grpSpPr>
          <a:xfrm>
            <a:off x="8137078" y="1932214"/>
            <a:ext cx="1052016" cy="1052016"/>
            <a:chOff x="5826632" y="2467519"/>
            <a:chExt cx="675000" cy="6750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B686BD5-EAFF-4D9E-6B9D-2B86C6CA334E}"/>
                </a:ext>
              </a:extLst>
            </p:cNvPr>
            <p:cNvSpPr/>
            <p:nvPr/>
          </p:nvSpPr>
          <p:spPr>
            <a:xfrm>
              <a:off x="5826632" y="2467519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1">
              <a:extLst>
                <a:ext uri="{FF2B5EF4-FFF2-40B4-BE49-F238E27FC236}">
                  <a16:creationId xmlns:a16="http://schemas.microsoft.com/office/drawing/2014/main" id="{E1EAB606-C65D-E40C-7177-E10264168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6736" y="2681195"/>
              <a:ext cx="254793" cy="247649"/>
            </a:xfrm>
            <a:custGeom>
              <a:avLst/>
              <a:gdLst>
                <a:gd name="T0" fmla="*/ 35 w 69"/>
                <a:gd name="T1" fmla="*/ 0 h 67"/>
                <a:gd name="T2" fmla="*/ 56 w 69"/>
                <a:gd name="T3" fmla="*/ 0 h 67"/>
                <a:gd name="T4" fmla="*/ 54 w 69"/>
                <a:gd name="T5" fmla="*/ 6 h 67"/>
                <a:gd name="T6" fmla="*/ 69 w 69"/>
                <a:gd name="T7" fmla="*/ 6 h 67"/>
                <a:gd name="T8" fmla="*/ 67 w 69"/>
                <a:gd name="T9" fmla="*/ 22 h 67"/>
                <a:gd name="T10" fmla="*/ 55 w 69"/>
                <a:gd name="T11" fmla="*/ 36 h 67"/>
                <a:gd name="T12" fmla="*/ 59 w 69"/>
                <a:gd name="T13" fmla="*/ 39 h 67"/>
                <a:gd name="T14" fmla="*/ 51 w 69"/>
                <a:gd name="T15" fmla="*/ 41 h 67"/>
                <a:gd name="T16" fmla="*/ 51 w 69"/>
                <a:gd name="T17" fmla="*/ 37 h 67"/>
                <a:gd name="T18" fmla="*/ 45 w 69"/>
                <a:gd name="T19" fmla="*/ 47 h 67"/>
                <a:gd name="T20" fmla="*/ 45 w 69"/>
                <a:gd name="T21" fmla="*/ 59 h 67"/>
                <a:gd name="T22" fmla="*/ 53 w 69"/>
                <a:gd name="T23" fmla="*/ 67 h 67"/>
                <a:gd name="T24" fmla="*/ 21 w 69"/>
                <a:gd name="T25" fmla="*/ 59 h 67"/>
                <a:gd name="T26" fmla="*/ 27 w 69"/>
                <a:gd name="T27" fmla="*/ 59 h 67"/>
                <a:gd name="T28" fmla="*/ 34 w 69"/>
                <a:gd name="T29" fmla="*/ 57 h 67"/>
                <a:gd name="T30" fmla="*/ 30 w 69"/>
                <a:gd name="T31" fmla="*/ 47 h 67"/>
                <a:gd name="T32" fmla="*/ 27 w 69"/>
                <a:gd name="T33" fmla="*/ 42 h 67"/>
                <a:gd name="T34" fmla="*/ 19 w 69"/>
                <a:gd name="T35" fmla="*/ 39 h 67"/>
                <a:gd name="T36" fmla="*/ 16 w 69"/>
                <a:gd name="T37" fmla="*/ 40 h 67"/>
                <a:gd name="T38" fmla="*/ 12 w 69"/>
                <a:gd name="T39" fmla="*/ 35 h 67"/>
                <a:gd name="T40" fmla="*/ 15 w 69"/>
                <a:gd name="T41" fmla="*/ 34 h 67"/>
                <a:gd name="T42" fmla="*/ 1 w 69"/>
                <a:gd name="T43" fmla="*/ 8 h 67"/>
                <a:gd name="T44" fmla="*/ 2 w 69"/>
                <a:gd name="T45" fmla="*/ 6 h 67"/>
                <a:gd name="T46" fmla="*/ 17 w 69"/>
                <a:gd name="T47" fmla="*/ 6 h 67"/>
                <a:gd name="T48" fmla="*/ 24 w 69"/>
                <a:gd name="T49" fmla="*/ 4 h 67"/>
                <a:gd name="T50" fmla="*/ 29 w 69"/>
                <a:gd name="T51" fmla="*/ 35 h 67"/>
                <a:gd name="T52" fmla="*/ 24 w 69"/>
                <a:gd name="T53" fmla="*/ 4 h 67"/>
                <a:gd name="T54" fmla="*/ 53 w 69"/>
                <a:gd name="T55" fmla="*/ 30 h 67"/>
                <a:gd name="T56" fmla="*/ 65 w 69"/>
                <a:gd name="T57" fmla="*/ 10 h 67"/>
                <a:gd name="T58" fmla="*/ 55 w 69"/>
                <a:gd name="T59" fmla="*/ 15 h 67"/>
                <a:gd name="T60" fmla="*/ 17 w 69"/>
                <a:gd name="T61" fmla="*/ 30 h 67"/>
                <a:gd name="T62" fmla="*/ 14 w 69"/>
                <a:gd name="T63" fmla="*/ 15 h 67"/>
                <a:gd name="T64" fmla="*/ 4 w 69"/>
                <a:gd name="T65" fmla="*/ 10 h 67"/>
                <a:gd name="T66" fmla="*/ 17 w 69"/>
                <a:gd name="T6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7">
                  <a:moveTo>
                    <a:pt x="1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2"/>
                    <a:pt x="54" y="4"/>
                    <a:pt x="53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12"/>
                    <a:pt x="69" y="17"/>
                    <a:pt x="67" y="22"/>
                  </a:cubicBezTo>
                  <a:cubicBezTo>
                    <a:pt x="65" y="27"/>
                    <a:pt x="62" y="31"/>
                    <a:pt x="55" y="3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8"/>
                    <a:pt x="48" y="40"/>
                    <a:pt x="45" y="41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52"/>
                    <a:pt x="42" y="56"/>
                    <a:pt x="45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0" y="53"/>
                    <a:pt x="31" y="51"/>
                    <a:pt x="30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0"/>
                    <a:pt x="20" y="38"/>
                    <a:pt x="19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8" y="31"/>
                    <a:pt x="5" y="27"/>
                    <a:pt x="3" y="22"/>
                  </a:cubicBezTo>
                  <a:cubicBezTo>
                    <a:pt x="1" y="17"/>
                    <a:pt x="0" y="12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5" y="2"/>
                    <a:pt x="14" y="0"/>
                  </a:cubicBezTo>
                  <a:close/>
                  <a:moveTo>
                    <a:pt x="24" y="4"/>
                  </a:moveTo>
                  <a:cubicBezTo>
                    <a:pt x="24" y="13"/>
                    <a:pt x="24" y="21"/>
                    <a:pt x="23" y="29"/>
                  </a:cubicBezTo>
                  <a:cubicBezTo>
                    <a:pt x="23" y="33"/>
                    <a:pt x="27" y="33"/>
                    <a:pt x="29" y="3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6" y="4"/>
                    <a:pt x="24" y="4"/>
                  </a:cubicBezTo>
                  <a:close/>
                  <a:moveTo>
                    <a:pt x="52" y="15"/>
                  </a:moveTo>
                  <a:cubicBezTo>
                    <a:pt x="52" y="21"/>
                    <a:pt x="53" y="26"/>
                    <a:pt x="53" y="30"/>
                  </a:cubicBezTo>
                  <a:cubicBezTo>
                    <a:pt x="59" y="28"/>
                    <a:pt x="62" y="24"/>
                    <a:pt x="64" y="20"/>
                  </a:cubicBezTo>
                  <a:cubicBezTo>
                    <a:pt x="65" y="17"/>
                    <a:pt x="65" y="13"/>
                    <a:pt x="6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2" y="15"/>
                    <a:pt x="52" y="15"/>
                    <a:pt x="52" y="15"/>
                  </a:cubicBezTo>
                  <a:close/>
                  <a:moveTo>
                    <a:pt x="17" y="30"/>
                  </a:moveTo>
                  <a:cubicBezTo>
                    <a:pt x="17" y="26"/>
                    <a:pt x="18" y="21"/>
                    <a:pt x="18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3"/>
                    <a:pt x="5" y="17"/>
                    <a:pt x="6" y="20"/>
                  </a:cubicBezTo>
                  <a:cubicBezTo>
                    <a:pt x="8" y="24"/>
                    <a:pt x="11" y="28"/>
                    <a:pt x="17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768F46-7370-02C4-7436-C5DFE5AB1DA2}"/>
              </a:ext>
            </a:extLst>
          </p:cNvPr>
          <p:cNvGrpSpPr/>
          <p:nvPr/>
        </p:nvGrpSpPr>
        <p:grpSpPr>
          <a:xfrm>
            <a:off x="1164513" y="4069711"/>
            <a:ext cx="1052016" cy="1052016"/>
            <a:chOff x="992393" y="3838991"/>
            <a:chExt cx="675000" cy="6750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4B03E89-CDFC-061A-8564-170D4DF2804C}"/>
                </a:ext>
              </a:extLst>
            </p:cNvPr>
            <p:cNvSpPr/>
            <p:nvPr/>
          </p:nvSpPr>
          <p:spPr>
            <a:xfrm>
              <a:off x="992393" y="3838991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C21A8F7A-B921-B2B5-9AC5-2FE432DD0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9930" y="4025079"/>
              <a:ext cx="299927" cy="302825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37A1E4B-B23E-0F98-C11D-3D3CB432E69F}"/>
              </a:ext>
            </a:extLst>
          </p:cNvPr>
          <p:cNvGrpSpPr/>
          <p:nvPr/>
        </p:nvGrpSpPr>
        <p:grpSpPr>
          <a:xfrm>
            <a:off x="4610233" y="4069711"/>
            <a:ext cx="1052016" cy="1052016"/>
            <a:chOff x="3446502" y="3838991"/>
            <a:chExt cx="675000" cy="675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B0BF398-6F6F-9431-3CB6-E8E7732332AC}"/>
                </a:ext>
              </a:extLst>
            </p:cNvPr>
            <p:cNvSpPr/>
            <p:nvPr/>
          </p:nvSpPr>
          <p:spPr>
            <a:xfrm>
              <a:off x="3446502" y="3838991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BD01BA1C-6B88-AAB0-CBC4-4E09BC376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7289" y="4025079"/>
              <a:ext cx="453426" cy="302825"/>
            </a:xfrm>
            <a:custGeom>
              <a:avLst/>
              <a:gdLst>
                <a:gd name="T0" fmla="*/ 10 w 115"/>
                <a:gd name="T1" fmla="*/ 0 h 76"/>
                <a:gd name="T2" fmla="*/ 14 w 115"/>
                <a:gd name="T3" fmla="*/ 42 h 76"/>
                <a:gd name="T4" fmla="*/ 24 w 115"/>
                <a:gd name="T5" fmla="*/ 43 h 76"/>
                <a:gd name="T6" fmla="*/ 54 w 115"/>
                <a:gd name="T7" fmla="*/ 24 h 76"/>
                <a:gd name="T8" fmla="*/ 71 w 115"/>
                <a:gd name="T9" fmla="*/ 28 h 76"/>
                <a:gd name="T10" fmla="*/ 42 w 115"/>
                <a:gd name="T11" fmla="*/ 12 h 76"/>
                <a:gd name="T12" fmla="*/ 26 w 115"/>
                <a:gd name="T13" fmla="*/ 13 h 76"/>
                <a:gd name="T14" fmla="*/ 20 w 115"/>
                <a:gd name="T15" fmla="*/ 22 h 76"/>
                <a:gd name="T16" fmla="*/ 25 w 115"/>
                <a:gd name="T17" fmla="*/ 5 h 76"/>
                <a:gd name="T18" fmla="*/ 115 w 115"/>
                <a:gd name="T19" fmla="*/ 32 h 76"/>
                <a:gd name="T20" fmla="*/ 100 w 115"/>
                <a:gd name="T21" fmla="*/ 38 h 76"/>
                <a:gd name="T22" fmla="*/ 84 w 115"/>
                <a:gd name="T23" fmla="*/ 46 h 76"/>
                <a:gd name="T24" fmla="*/ 74 w 115"/>
                <a:gd name="T25" fmla="*/ 69 h 76"/>
                <a:gd name="T26" fmla="*/ 67 w 115"/>
                <a:gd name="T27" fmla="*/ 76 h 76"/>
                <a:gd name="T28" fmla="*/ 64 w 115"/>
                <a:gd name="T29" fmla="*/ 64 h 76"/>
                <a:gd name="T30" fmla="*/ 53 w 115"/>
                <a:gd name="T31" fmla="*/ 73 h 76"/>
                <a:gd name="T32" fmla="*/ 53 w 115"/>
                <a:gd name="T33" fmla="*/ 59 h 76"/>
                <a:gd name="T34" fmla="*/ 40 w 115"/>
                <a:gd name="T35" fmla="*/ 68 h 76"/>
                <a:gd name="T36" fmla="*/ 48 w 115"/>
                <a:gd name="T37" fmla="*/ 48 h 76"/>
                <a:gd name="T38" fmla="*/ 31 w 115"/>
                <a:gd name="T39" fmla="*/ 59 h 76"/>
                <a:gd name="T40" fmla="*/ 50 w 115"/>
                <a:gd name="T41" fmla="*/ 30 h 76"/>
                <a:gd name="T42" fmla="*/ 69 w 115"/>
                <a:gd name="T43" fmla="*/ 37 h 76"/>
                <a:gd name="T44" fmla="*/ 69 w 115"/>
                <a:gd name="T45" fmla="*/ 19 h 76"/>
                <a:gd name="T46" fmla="*/ 89 w 115"/>
                <a:gd name="T47" fmla="*/ 27 h 76"/>
                <a:gd name="T48" fmla="*/ 81 w 115"/>
                <a:gd name="T49" fmla="*/ 14 h 76"/>
                <a:gd name="T50" fmla="*/ 79 w 115"/>
                <a:gd name="T51" fmla="*/ 12 h 76"/>
                <a:gd name="T52" fmla="*/ 97 w 115"/>
                <a:gd name="T53" fmla="*/ 52 h 76"/>
                <a:gd name="T54" fmla="*/ 85 w 115"/>
                <a:gd name="T55" fmla="*/ 53 h 76"/>
                <a:gd name="T56" fmla="*/ 97 w 115"/>
                <a:gd name="T57" fmla="*/ 52 h 76"/>
                <a:gd name="T58" fmla="*/ 86 w 115"/>
                <a:gd name="T59" fmla="*/ 67 h 76"/>
                <a:gd name="T60" fmla="*/ 76 w 115"/>
                <a:gd name="T61" fmla="*/ 63 h 76"/>
                <a:gd name="T62" fmla="*/ 87 w 115"/>
                <a:gd name="T63" fmla="*/ 65 h 76"/>
                <a:gd name="T64" fmla="*/ 81 w 115"/>
                <a:gd name="T65" fmla="*/ 54 h 76"/>
                <a:gd name="T66" fmla="*/ 87 w 115"/>
                <a:gd name="T67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914D81A-E045-E8B8-776E-927720338305}"/>
              </a:ext>
            </a:extLst>
          </p:cNvPr>
          <p:cNvGrpSpPr/>
          <p:nvPr/>
        </p:nvGrpSpPr>
        <p:grpSpPr>
          <a:xfrm>
            <a:off x="8137078" y="4069711"/>
            <a:ext cx="1052016" cy="1052016"/>
            <a:chOff x="5826632" y="3838991"/>
            <a:chExt cx="675000" cy="6750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2399422-45BC-C12E-F58C-B27868A77734}"/>
                </a:ext>
              </a:extLst>
            </p:cNvPr>
            <p:cNvSpPr/>
            <p:nvPr/>
          </p:nvSpPr>
          <p:spPr>
            <a:xfrm>
              <a:off x="5826632" y="3838991"/>
              <a:ext cx="675000" cy="675000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212FEA90-3D22-832F-2F1D-83C3C253C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132" y="4000991"/>
              <a:ext cx="216000" cy="351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5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79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4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4 w 67"/>
                <a:gd name="T27" fmla="*/ 69 h 106"/>
                <a:gd name="T28" fmla="*/ 16 w 67"/>
                <a:gd name="T29" fmla="*/ 62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0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1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4 w 67"/>
                <a:gd name="T57" fmla="*/ 15 h 106"/>
                <a:gd name="T58" fmla="*/ 11 w 67"/>
                <a:gd name="T59" fmla="*/ 47 h 106"/>
                <a:gd name="T60" fmla="*/ 23 w 67"/>
                <a:gd name="T61" fmla="*/ 58 h 106"/>
                <a:gd name="T62" fmla="*/ 23 w 67"/>
                <a:gd name="T63" fmla="*/ 67 h 106"/>
                <a:gd name="T64" fmla="*/ 29 w 67"/>
                <a:gd name="T65" fmla="*/ 51 h 106"/>
                <a:gd name="T66" fmla="*/ 25 w 67"/>
                <a:gd name="T67" fmla="*/ 38 h 106"/>
                <a:gd name="T68" fmla="*/ 40 w 67"/>
                <a:gd name="T69" fmla="*/ 42 h 106"/>
                <a:gd name="T70" fmla="*/ 36 w 67"/>
                <a:gd name="T71" fmla="*/ 41 h 106"/>
                <a:gd name="T72" fmla="*/ 30 w 67"/>
                <a:gd name="T73" fmla="*/ 41 h 106"/>
                <a:gd name="T74" fmla="*/ 27 w 67"/>
                <a:gd name="T75" fmla="*/ 42 h 106"/>
                <a:gd name="T76" fmla="*/ 32 w 67"/>
                <a:gd name="T77" fmla="*/ 50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89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6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3DFCA40-4EB2-CB9A-CE7D-B75B61EBCD46}"/>
              </a:ext>
            </a:extLst>
          </p:cNvPr>
          <p:cNvGrpSpPr/>
          <p:nvPr/>
        </p:nvGrpSpPr>
        <p:grpSpPr>
          <a:xfrm>
            <a:off x="2312542" y="1931431"/>
            <a:ext cx="2019301" cy="1029213"/>
            <a:chOff x="436522" y="1886576"/>
            <a:chExt cx="2019301" cy="102921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A44AB95-0691-DC0F-5C15-5B52D947BB39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8329DBB-F734-93F6-2D85-C3668050295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8C692C-95CA-6D1F-390E-95239A998558}"/>
              </a:ext>
            </a:extLst>
          </p:cNvPr>
          <p:cNvGrpSpPr/>
          <p:nvPr/>
        </p:nvGrpSpPr>
        <p:grpSpPr>
          <a:xfrm>
            <a:off x="2312542" y="4092514"/>
            <a:ext cx="2019301" cy="1029213"/>
            <a:chOff x="436522" y="1886576"/>
            <a:chExt cx="2019301" cy="102921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49FC36-F0AA-D850-204E-4352B08ECAF4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1E2740-C687-E241-68F6-CD32EE8C7DF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B6E6E87-472B-2EA0-A5B1-717C2DBB05EB}"/>
              </a:ext>
            </a:extLst>
          </p:cNvPr>
          <p:cNvGrpSpPr/>
          <p:nvPr/>
        </p:nvGrpSpPr>
        <p:grpSpPr>
          <a:xfrm>
            <a:off x="5763229" y="1931431"/>
            <a:ext cx="2019301" cy="1029213"/>
            <a:chOff x="436522" y="1886576"/>
            <a:chExt cx="2019301" cy="10292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5DAFA04-9D10-2FC8-515A-D5887A97186F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6058AA7-DF1E-5BB7-12C3-271C5B895F0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5C0B1C2-6757-AC51-21CE-D27FD5D7C20E}"/>
              </a:ext>
            </a:extLst>
          </p:cNvPr>
          <p:cNvGrpSpPr/>
          <p:nvPr/>
        </p:nvGrpSpPr>
        <p:grpSpPr>
          <a:xfrm>
            <a:off x="5763229" y="4092514"/>
            <a:ext cx="2019301" cy="1255942"/>
            <a:chOff x="436522" y="1886576"/>
            <a:chExt cx="2019301" cy="125594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718559C-4680-FE76-0FA8-22FD97268366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D62C6CE-4261-4AED-4C76-4413ED47997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CC30F31-3218-FCC8-60D8-7853418F5242}"/>
              </a:ext>
            </a:extLst>
          </p:cNvPr>
          <p:cNvGrpSpPr/>
          <p:nvPr/>
        </p:nvGrpSpPr>
        <p:grpSpPr>
          <a:xfrm>
            <a:off x="9296399" y="1931431"/>
            <a:ext cx="2019301" cy="1029213"/>
            <a:chOff x="436522" y="1886576"/>
            <a:chExt cx="2019301" cy="102921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3E084E6-41B2-4DCE-8A94-F3E44CCD002E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1C622C8-011A-2E5F-6B4D-43C70D7CCEF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E64BE34-B906-7BCB-9B02-17261628CD04}"/>
              </a:ext>
            </a:extLst>
          </p:cNvPr>
          <p:cNvGrpSpPr/>
          <p:nvPr/>
        </p:nvGrpSpPr>
        <p:grpSpPr>
          <a:xfrm>
            <a:off x="9296399" y="4092514"/>
            <a:ext cx="2019301" cy="1029213"/>
            <a:chOff x="436522" y="1886576"/>
            <a:chExt cx="2019301" cy="102921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A020B63-CB9F-7A99-2120-68C60A1C581F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E4FC0EC-3F75-3B01-FB90-F73480CB1DD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06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8F2BAA3-130F-D472-4BD9-55E17B5BCDD9}"/>
              </a:ext>
            </a:extLst>
          </p:cNvPr>
          <p:cNvSpPr/>
          <p:nvPr/>
        </p:nvSpPr>
        <p:spPr>
          <a:xfrm>
            <a:off x="1347369" y="2774794"/>
            <a:ext cx="9497261" cy="501806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34">
            <a:extLst>
              <a:ext uri="{FF2B5EF4-FFF2-40B4-BE49-F238E27FC236}">
                <a16:creationId xmlns:a16="http://schemas.microsoft.com/office/drawing/2014/main" id="{E34E9150-BB7B-E6E7-13A6-BAC66A1F27D5}"/>
              </a:ext>
            </a:extLst>
          </p:cNvPr>
          <p:cNvGrpSpPr/>
          <p:nvPr/>
        </p:nvGrpSpPr>
        <p:grpSpPr bwMode="auto">
          <a:xfrm>
            <a:off x="5062783" y="1934598"/>
            <a:ext cx="2007470" cy="2011082"/>
            <a:chOff x="0" y="0"/>
            <a:chExt cx="1154113" cy="1155699"/>
          </a:xfrm>
          <a:solidFill>
            <a:schemeClr val="bg1"/>
          </a:solidFill>
        </p:grpSpPr>
        <p:sp>
          <p:nvSpPr>
            <p:cNvPr id="4" name="Oval 30">
              <a:extLst>
                <a:ext uri="{FF2B5EF4-FFF2-40B4-BE49-F238E27FC236}">
                  <a16:creationId xmlns:a16="http://schemas.microsoft.com/office/drawing/2014/main" id="{0319CA1F-0E28-7876-5270-8A2E7906B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34">
              <a:extLst>
                <a:ext uri="{FF2B5EF4-FFF2-40B4-BE49-F238E27FC236}">
                  <a16:creationId xmlns:a16="http://schemas.microsoft.com/office/drawing/2014/main" id="{7F0806B9-F102-829D-7B19-06A9E43EE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37">
            <a:extLst>
              <a:ext uri="{FF2B5EF4-FFF2-40B4-BE49-F238E27FC236}">
                <a16:creationId xmlns:a16="http://schemas.microsoft.com/office/drawing/2014/main" id="{73135E43-764E-996C-6989-A3BE765A1478}"/>
              </a:ext>
            </a:extLst>
          </p:cNvPr>
          <p:cNvGrpSpPr/>
          <p:nvPr/>
        </p:nvGrpSpPr>
        <p:grpSpPr bwMode="auto">
          <a:xfrm>
            <a:off x="8923951" y="2252936"/>
            <a:ext cx="1473702" cy="1476354"/>
            <a:chOff x="0" y="0"/>
            <a:chExt cx="1154113" cy="1155698"/>
          </a:xfrm>
          <a:solidFill>
            <a:schemeClr val="bg1"/>
          </a:solidFill>
        </p:grpSpPr>
        <p:sp>
          <p:nvSpPr>
            <p:cNvPr id="7" name="Oval 31">
              <a:extLst>
                <a:ext uri="{FF2B5EF4-FFF2-40B4-BE49-F238E27FC236}">
                  <a16:creationId xmlns:a16="http://schemas.microsoft.com/office/drawing/2014/main" id="{A489EC88-885E-D315-F46D-32BC3007F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35">
              <a:extLst>
                <a:ext uri="{FF2B5EF4-FFF2-40B4-BE49-F238E27FC236}">
                  <a16:creationId xmlns:a16="http://schemas.microsoft.com/office/drawing/2014/main" id="{6AC5998A-46A7-DED2-870F-D9753A1E3A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9" name="组合 40">
            <a:extLst>
              <a:ext uri="{FF2B5EF4-FFF2-40B4-BE49-F238E27FC236}">
                <a16:creationId xmlns:a16="http://schemas.microsoft.com/office/drawing/2014/main" id="{C442F38E-24FB-2C7B-9F10-B1791C684010}"/>
              </a:ext>
            </a:extLst>
          </p:cNvPr>
          <p:cNvGrpSpPr/>
          <p:nvPr/>
        </p:nvGrpSpPr>
        <p:grpSpPr bwMode="auto">
          <a:xfrm>
            <a:off x="1851233" y="2228221"/>
            <a:ext cx="1486602" cy="1487230"/>
            <a:chOff x="0" y="0"/>
            <a:chExt cx="1155700" cy="1155698"/>
          </a:xfrm>
          <a:solidFill>
            <a:schemeClr val="bg1"/>
          </a:solidFill>
        </p:grpSpPr>
        <p:sp>
          <p:nvSpPr>
            <p:cNvPr id="10" name="Oval 33">
              <a:extLst>
                <a:ext uri="{FF2B5EF4-FFF2-40B4-BE49-F238E27FC236}">
                  <a16:creationId xmlns:a16="http://schemas.microsoft.com/office/drawing/2014/main" id="{03EF776E-63BF-3B7C-C0A1-E5C9892F8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blipFill>
              <a:blip r:embed="rId3"/>
              <a:tile tx="0" ty="0" sx="100000" sy="100000" flip="none" algn="ctr"/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6">
              <a:extLst>
                <a:ext uri="{FF2B5EF4-FFF2-40B4-BE49-F238E27FC236}">
                  <a16:creationId xmlns:a16="http://schemas.microsoft.com/office/drawing/2014/main" id="{18470099-DFBE-8737-B2A1-722DEE574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B6FC442-6C34-5B6B-F21D-D0CEC93A8A5D}"/>
              </a:ext>
            </a:extLst>
          </p:cNvPr>
          <p:cNvGrpSpPr/>
          <p:nvPr/>
        </p:nvGrpSpPr>
        <p:grpSpPr>
          <a:xfrm>
            <a:off x="5086349" y="4116796"/>
            <a:ext cx="2019301" cy="1273620"/>
            <a:chOff x="412105" y="1868898"/>
            <a:chExt cx="2019301" cy="127362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F098B3-54DC-9168-424E-58E6983D6E23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E1F528B-393E-0114-96F0-9BD906122186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9731CF-CFAC-5FD2-DDEE-EDC2E105C2BB}"/>
              </a:ext>
            </a:extLst>
          </p:cNvPr>
          <p:cNvGrpSpPr/>
          <p:nvPr/>
        </p:nvGrpSpPr>
        <p:grpSpPr>
          <a:xfrm>
            <a:off x="1584883" y="3931904"/>
            <a:ext cx="2019301" cy="1046891"/>
            <a:chOff x="412105" y="1868898"/>
            <a:chExt cx="2019301" cy="104689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0EB2520-2FE6-2464-980C-4B526045558B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B6B4890-7F68-739D-1AC2-BB397993239D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1DBEB6-17BF-878A-9CF3-69F1B8A354E2}"/>
              </a:ext>
            </a:extLst>
          </p:cNvPr>
          <p:cNvGrpSpPr/>
          <p:nvPr/>
        </p:nvGrpSpPr>
        <p:grpSpPr>
          <a:xfrm>
            <a:off x="8651151" y="3931904"/>
            <a:ext cx="2019301" cy="1046891"/>
            <a:chOff x="412105" y="1868898"/>
            <a:chExt cx="2019301" cy="104689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91AD461-78EA-FCE0-02AC-38AF2D13A518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D9A5B3-4A8E-F051-DAED-B4632467A1AF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71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Freeform 25">
            <a:extLst>
              <a:ext uri="{FF2B5EF4-FFF2-40B4-BE49-F238E27FC236}">
                <a16:creationId xmlns:a16="http://schemas.microsoft.com/office/drawing/2014/main" id="{9614052B-CCB5-488B-3051-FF130C5A3511}"/>
              </a:ext>
            </a:extLst>
          </p:cNvPr>
          <p:cNvSpPr>
            <a:spLocks/>
          </p:cNvSpPr>
          <p:nvPr/>
        </p:nvSpPr>
        <p:spPr bwMode="auto">
          <a:xfrm>
            <a:off x="5502201" y="1660564"/>
            <a:ext cx="2374009" cy="2518523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26">
            <a:extLst>
              <a:ext uri="{FF2B5EF4-FFF2-40B4-BE49-F238E27FC236}">
                <a16:creationId xmlns:a16="http://schemas.microsoft.com/office/drawing/2014/main" id="{B959A4BA-C70A-9C5A-22BF-3DE59693D2A0}"/>
              </a:ext>
            </a:extLst>
          </p:cNvPr>
          <p:cNvSpPr>
            <a:spLocks noEditPoints="1"/>
          </p:cNvSpPr>
          <p:nvPr/>
        </p:nvSpPr>
        <p:spPr bwMode="auto">
          <a:xfrm>
            <a:off x="4209952" y="1671036"/>
            <a:ext cx="2523759" cy="2337357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27">
            <a:extLst>
              <a:ext uri="{FF2B5EF4-FFF2-40B4-BE49-F238E27FC236}">
                <a16:creationId xmlns:a16="http://schemas.microsoft.com/office/drawing/2014/main" id="{F72C4ED5-1AB4-3A77-B6B7-77DCED33CD95}"/>
              </a:ext>
            </a:extLst>
          </p:cNvPr>
          <p:cNvSpPr>
            <a:spLocks/>
          </p:cNvSpPr>
          <p:nvPr/>
        </p:nvSpPr>
        <p:spPr bwMode="auto">
          <a:xfrm>
            <a:off x="4842463" y="2650169"/>
            <a:ext cx="2536581" cy="2511192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blipFill>
            <a:blip r:embed="rId3"/>
            <a:tile tx="0" ty="0" sx="100000" sy="10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34BDFA7D-1F43-1261-E328-E6316D05F605}"/>
              </a:ext>
            </a:extLst>
          </p:cNvPr>
          <p:cNvSpPr>
            <a:spLocks noEditPoints="1"/>
          </p:cNvSpPr>
          <p:nvPr/>
        </p:nvSpPr>
        <p:spPr bwMode="auto">
          <a:xfrm>
            <a:off x="7011669" y="2713414"/>
            <a:ext cx="586583" cy="41282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6" name="Freeform 51">
            <a:extLst>
              <a:ext uri="{FF2B5EF4-FFF2-40B4-BE49-F238E27FC236}">
                <a16:creationId xmlns:a16="http://schemas.microsoft.com/office/drawing/2014/main" id="{31B9B338-6E0D-D061-84D6-1D2F39FA202D}"/>
              </a:ext>
            </a:extLst>
          </p:cNvPr>
          <p:cNvSpPr>
            <a:spLocks noEditPoints="1"/>
          </p:cNvSpPr>
          <p:nvPr/>
        </p:nvSpPr>
        <p:spPr bwMode="auto">
          <a:xfrm>
            <a:off x="4842465" y="2065307"/>
            <a:ext cx="556141" cy="555103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grpSp>
        <p:nvGrpSpPr>
          <p:cNvPr id="7" name="Group 52">
            <a:extLst>
              <a:ext uri="{FF2B5EF4-FFF2-40B4-BE49-F238E27FC236}">
                <a16:creationId xmlns:a16="http://schemas.microsoft.com/office/drawing/2014/main" id="{72E54CEB-89AD-4CCC-0B82-DC798918DBDC}"/>
              </a:ext>
            </a:extLst>
          </p:cNvPr>
          <p:cNvGrpSpPr/>
          <p:nvPr/>
        </p:nvGrpSpPr>
        <p:grpSpPr>
          <a:xfrm flipH="1">
            <a:off x="5511302" y="4179086"/>
            <a:ext cx="705353" cy="715369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>
              <a:extLst>
                <a:ext uri="{FF2B5EF4-FFF2-40B4-BE49-F238E27FC236}">
                  <a16:creationId xmlns:a16="http://schemas.microsoft.com/office/drawing/2014/main" id="{AE32D66D-53DF-A6B1-C430-ABD6AF84BC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9" name="Freeform 60">
              <a:extLst>
                <a:ext uri="{FF2B5EF4-FFF2-40B4-BE49-F238E27FC236}">
                  <a16:creationId xmlns:a16="http://schemas.microsoft.com/office/drawing/2014/main" id="{FCE18223-FB58-9F8A-FE72-17CC02DEA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id-ID" sz="1400">
                <a:cs typeface="+mn-ea"/>
                <a:sym typeface="+mn-lt"/>
              </a:endParaRPr>
            </a:p>
          </p:txBody>
        </p:sp>
      </p:grpSp>
      <p:sp>
        <p:nvSpPr>
          <p:cNvPr id="10" name="肘形接點 23">
            <a:extLst>
              <a:ext uri="{FF2B5EF4-FFF2-40B4-BE49-F238E27FC236}">
                <a16:creationId xmlns:a16="http://schemas.microsoft.com/office/drawing/2014/main" id="{497A7610-E0D1-561E-D441-764E6C97E969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330609" y="1224826"/>
            <a:ext cx="491703" cy="214481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肘形接點 23">
            <a:extLst>
              <a:ext uri="{FF2B5EF4-FFF2-40B4-BE49-F238E27FC236}">
                <a16:creationId xmlns:a16="http://schemas.microsoft.com/office/drawing/2014/main" id="{03626119-FB8E-158B-1363-A0E760129EC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8167837" y="680897"/>
            <a:ext cx="799086" cy="2524838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肘形接點 23">
            <a:extLst>
              <a:ext uri="{FF2B5EF4-FFF2-40B4-BE49-F238E27FC236}">
                <a16:creationId xmlns:a16="http://schemas.microsoft.com/office/drawing/2014/main" id="{0C459E17-B89D-AB59-3E77-35A9C2F8E5E9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7814608" y="3496092"/>
            <a:ext cx="616830" cy="341355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4E60188-9717-F688-31BD-A5C8BDD3C974}"/>
              </a:ext>
            </a:extLst>
          </p:cNvPr>
          <p:cNvGrpSpPr/>
          <p:nvPr/>
        </p:nvGrpSpPr>
        <p:grpSpPr>
          <a:xfrm>
            <a:off x="8123023" y="1652189"/>
            <a:ext cx="2690889" cy="798380"/>
            <a:chOff x="436522" y="1886576"/>
            <a:chExt cx="2690889" cy="79838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FF79B39-0992-AE4D-287B-1A46F70ABD7E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CA95804-6D08-2DF9-4233-5368A3FB098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2C8544E-93AB-6399-9A3D-3BE55A331474}"/>
              </a:ext>
            </a:extLst>
          </p:cNvPr>
          <p:cNvGrpSpPr/>
          <p:nvPr/>
        </p:nvGrpSpPr>
        <p:grpSpPr>
          <a:xfrm>
            <a:off x="977900" y="2221220"/>
            <a:ext cx="2990226" cy="1025109"/>
            <a:chOff x="153168" y="1886576"/>
            <a:chExt cx="2990226" cy="102510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8B2273A-9B8D-733E-EFD6-32A4B5EA2B4A}"/>
                </a:ext>
              </a:extLst>
            </p:cNvPr>
            <p:cNvSpPr txBox="1"/>
            <p:nvPr/>
          </p:nvSpPr>
          <p:spPr>
            <a:xfrm>
              <a:off x="153168" y="2152503"/>
              <a:ext cx="297424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40AFD8-FE50-F546-C46E-896F88E08722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6C7FADF-E99D-871F-DE0D-F92223629517}"/>
              </a:ext>
            </a:extLst>
          </p:cNvPr>
          <p:cNvGrpSpPr/>
          <p:nvPr/>
        </p:nvGrpSpPr>
        <p:grpSpPr>
          <a:xfrm>
            <a:off x="8123023" y="4522253"/>
            <a:ext cx="2690889" cy="798380"/>
            <a:chOff x="436522" y="1886576"/>
            <a:chExt cx="2690889" cy="7983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8264804-987A-D6DD-9F36-1C1F5D4985E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1C2B27-9E52-4A79-7BA9-A9A5F8728CD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80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A2782FE-3001-484D-F168-D8735FE964E4}"/>
              </a:ext>
            </a:extLst>
          </p:cNvPr>
          <p:cNvGrpSpPr/>
          <p:nvPr/>
        </p:nvGrpSpPr>
        <p:grpSpPr>
          <a:xfrm>
            <a:off x="4208304" y="1721582"/>
            <a:ext cx="3478150" cy="3414836"/>
            <a:chOff x="2136130" y="1890785"/>
            <a:chExt cx="3787987" cy="3719036"/>
          </a:xfrm>
        </p:grpSpPr>
        <p:sp>
          <p:nvSpPr>
            <p:cNvPr id="7" name="任意多边形 6">
              <a:extLst>
                <a:ext uri="{FF2B5EF4-FFF2-40B4-BE49-F238E27FC236}">
                  <a16:creationId xmlns:a16="http://schemas.microsoft.com/office/drawing/2014/main" id="{04943393-9F2E-6058-AD48-9098E79EA066}"/>
                </a:ext>
              </a:extLst>
            </p:cNvPr>
            <p:cNvSpPr/>
            <p:nvPr/>
          </p:nvSpPr>
          <p:spPr>
            <a:xfrm>
              <a:off x="2848712" y="1989044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0">
                <a:solidFill>
                  <a:schemeClr val="bg1">
                    <a:lumMod val="65000"/>
                  </a:schemeClr>
                </a:solidFill>
                <a:sym typeface="+mn-lt"/>
              </a:endParaRPr>
            </a:p>
          </p:txBody>
        </p:sp>
        <p:sp>
          <p:nvSpPr>
            <p:cNvPr id="8" name="任意多边形 8">
              <a:extLst>
                <a:ext uri="{FF2B5EF4-FFF2-40B4-BE49-F238E27FC236}">
                  <a16:creationId xmlns:a16="http://schemas.microsoft.com/office/drawing/2014/main" id="{19A3048A-253A-6CAD-7CBE-4178F8FBA3CF}"/>
                </a:ext>
              </a:extLst>
            </p:cNvPr>
            <p:cNvSpPr/>
            <p:nvPr/>
          </p:nvSpPr>
          <p:spPr>
            <a:xfrm rot="5400000">
              <a:off x="4430525" y="2359913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0">
                <a:solidFill>
                  <a:schemeClr val="bg1">
                    <a:lumMod val="65000"/>
                  </a:schemeClr>
                </a:solidFill>
                <a:sym typeface="+mn-lt"/>
              </a:endParaRPr>
            </a:p>
          </p:txBody>
        </p:sp>
        <p:sp>
          <p:nvSpPr>
            <p:cNvPr id="9" name="任意多边形 9">
              <a:extLst>
                <a:ext uri="{FF2B5EF4-FFF2-40B4-BE49-F238E27FC236}">
                  <a16:creationId xmlns:a16="http://schemas.microsoft.com/office/drawing/2014/main" id="{AB08BB8C-D6F4-94A1-9171-52F41936460B}"/>
                </a:ext>
              </a:extLst>
            </p:cNvPr>
            <p:cNvSpPr/>
            <p:nvPr/>
          </p:nvSpPr>
          <p:spPr>
            <a:xfrm rot="10800000">
              <a:off x="4048428" y="3959647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0">
                <a:solidFill>
                  <a:schemeClr val="bg1">
                    <a:lumMod val="65000"/>
                  </a:schemeClr>
                </a:solidFill>
                <a:sym typeface="+mn-lt"/>
              </a:endParaRPr>
            </a:p>
          </p:txBody>
        </p:sp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C21DCDD1-6213-6ED9-37A0-800BC8F959C6}"/>
                </a:ext>
              </a:extLst>
            </p:cNvPr>
            <p:cNvSpPr/>
            <p:nvPr/>
          </p:nvSpPr>
          <p:spPr>
            <a:xfrm rot="16200000">
              <a:off x="2470430" y="3569610"/>
              <a:ext cx="1209696" cy="1639905"/>
            </a:xfrm>
            <a:custGeom>
              <a:avLst/>
              <a:gdLst>
                <a:gd name="connsiteX0" fmla="*/ 1803400 w 1803400"/>
                <a:gd name="connsiteY0" fmla="*/ 0 h 2444750"/>
                <a:gd name="connsiteX1" fmla="*/ 1676400 w 1803400"/>
                <a:gd name="connsiteY1" fmla="*/ 1047750 h 2444750"/>
                <a:gd name="connsiteX2" fmla="*/ 1555750 w 1803400"/>
                <a:gd name="connsiteY2" fmla="*/ 895350 h 2444750"/>
                <a:gd name="connsiteX3" fmla="*/ 0 w 1803400"/>
                <a:gd name="connsiteY3" fmla="*/ 2444750 h 2444750"/>
                <a:gd name="connsiteX4" fmla="*/ 12700 w 1803400"/>
                <a:gd name="connsiteY4" fmla="*/ 1181100 h 2444750"/>
                <a:gd name="connsiteX5" fmla="*/ 908050 w 1803400"/>
                <a:gd name="connsiteY5" fmla="*/ 273050 h 2444750"/>
                <a:gd name="connsiteX6" fmla="*/ 787400 w 1803400"/>
                <a:gd name="connsiteY6" fmla="*/ 133350 h 2444750"/>
                <a:gd name="connsiteX7" fmla="*/ 1803400 w 1803400"/>
                <a:gd name="connsiteY7" fmla="*/ 0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3400" h="2444750">
                  <a:moveTo>
                    <a:pt x="1803400" y="0"/>
                  </a:moveTo>
                  <a:lnTo>
                    <a:pt x="1676400" y="1047750"/>
                  </a:lnTo>
                  <a:lnTo>
                    <a:pt x="1555750" y="895350"/>
                  </a:lnTo>
                  <a:lnTo>
                    <a:pt x="0" y="2444750"/>
                  </a:lnTo>
                  <a:lnTo>
                    <a:pt x="12700" y="1181100"/>
                  </a:lnTo>
                  <a:lnTo>
                    <a:pt x="908050" y="273050"/>
                  </a:lnTo>
                  <a:lnTo>
                    <a:pt x="787400" y="133350"/>
                  </a:lnTo>
                  <a:lnTo>
                    <a:pt x="180340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0">
                <a:solidFill>
                  <a:schemeClr val="bg1">
                    <a:lumMod val="65000"/>
                  </a:schemeClr>
                </a:solidFill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D6F109C-6807-B9A4-1BCD-AA6D4F2DD2C2}"/>
                </a:ext>
              </a:extLst>
            </p:cNvPr>
            <p:cNvSpPr txBox="1"/>
            <p:nvPr/>
          </p:nvSpPr>
          <p:spPr>
            <a:xfrm>
              <a:off x="2136130" y="3119826"/>
              <a:ext cx="634075" cy="56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BE5C00-65DA-1F6F-D75E-A38E7790F1B8}"/>
                </a:ext>
              </a:extLst>
            </p:cNvPr>
            <p:cNvSpPr txBox="1"/>
            <p:nvPr/>
          </p:nvSpPr>
          <p:spPr>
            <a:xfrm>
              <a:off x="4215420" y="1890785"/>
              <a:ext cx="634075" cy="56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2E2BE36-5312-CC79-74C2-3231B3F5821B}"/>
                </a:ext>
              </a:extLst>
            </p:cNvPr>
            <p:cNvSpPr txBox="1"/>
            <p:nvPr/>
          </p:nvSpPr>
          <p:spPr>
            <a:xfrm>
              <a:off x="5290042" y="3927897"/>
              <a:ext cx="634075" cy="56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6BF740A-FC50-DF73-68C4-AE1CD7ABCE58}"/>
                </a:ext>
              </a:extLst>
            </p:cNvPr>
            <p:cNvSpPr txBox="1"/>
            <p:nvPr/>
          </p:nvSpPr>
          <p:spPr>
            <a:xfrm>
              <a:off x="3261155" y="5039992"/>
              <a:ext cx="634075" cy="56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5EDA2307-6315-B3A0-7463-1239DA671B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4226" y="3354958"/>
              <a:ext cx="868363" cy="855662"/>
            </a:xfrm>
            <a:custGeom>
              <a:avLst/>
              <a:gdLst>
                <a:gd name="T0" fmla="*/ 3250 w 3829"/>
                <a:gd name="T1" fmla="*/ 3193 h 3774"/>
                <a:gd name="T2" fmla="*/ 3139 w 3829"/>
                <a:gd name="T3" fmla="*/ 3273 h 3774"/>
                <a:gd name="T4" fmla="*/ 3187 w 3829"/>
                <a:gd name="T5" fmla="*/ 3032 h 3774"/>
                <a:gd name="T6" fmla="*/ 3187 w 3829"/>
                <a:gd name="T7" fmla="*/ 3588 h 3774"/>
                <a:gd name="T8" fmla="*/ 3693 w 3829"/>
                <a:gd name="T9" fmla="*/ 3359 h 3774"/>
                <a:gd name="T10" fmla="*/ 463 w 3829"/>
                <a:gd name="T11" fmla="*/ 2946 h 3774"/>
                <a:gd name="T12" fmla="*/ 310 w 3829"/>
                <a:gd name="T13" fmla="*/ 3113 h 3774"/>
                <a:gd name="T14" fmla="*/ 256 w 3829"/>
                <a:gd name="T15" fmla="*/ 3071 h 3774"/>
                <a:gd name="T16" fmla="*/ 212 w 3829"/>
                <a:gd name="T17" fmla="*/ 2961 h 3774"/>
                <a:gd name="T18" fmla="*/ 367 w 3829"/>
                <a:gd name="T19" fmla="*/ 3495 h 3774"/>
                <a:gd name="T20" fmla="*/ 789 w 3829"/>
                <a:gd name="T21" fmla="*/ 3128 h 3774"/>
                <a:gd name="T22" fmla="*/ 1440 w 3829"/>
                <a:gd name="T23" fmla="*/ 1965 h 3774"/>
                <a:gd name="T24" fmla="*/ 1911 w 3829"/>
                <a:gd name="T25" fmla="*/ 2401 h 3774"/>
                <a:gd name="T26" fmla="*/ 1566 w 3829"/>
                <a:gd name="T27" fmla="*/ 2309 h 3774"/>
                <a:gd name="T28" fmla="*/ 3381 w 3829"/>
                <a:gd name="T29" fmla="*/ 1426 h 3774"/>
                <a:gd name="T30" fmla="*/ 3205 w 3829"/>
                <a:gd name="T31" fmla="*/ 1622 h 3774"/>
                <a:gd name="T32" fmla="*/ 3180 w 3829"/>
                <a:gd name="T33" fmla="*/ 1518 h 3774"/>
                <a:gd name="T34" fmla="*/ 3090 w 3829"/>
                <a:gd name="T35" fmla="*/ 1475 h 3774"/>
                <a:gd name="T36" fmla="*/ 3318 w 3829"/>
                <a:gd name="T37" fmla="*/ 1982 h 3774"/>
                <a:gd name="T38" fmla="*/ 3683 w 3829"/>
                <a:gd name="T39" fmla="*/ 1559 h 3774"/>
                <a:gd name="T40" fmla="*/ 1669 w 3829"/>
                <a:gd name="T41" fmla="*/ 1377 h 3774"/>
                <a:gd name="T42" fmla="*/ 1351 w 3829"/>
                <a:gd name="T43" fmla="*/ 2109 h 3774"/>
                <a:gd name="T44" fmla="*/ 2042 w 3829"/>
                <a:gd name="T45" fmla="*/ 2502 h 3774"/>
                <a:gd name="T46" fmla="*/ 2505 w 3829"/>
                <a:gd name="T47" fmla="*/ 1856 h 3774"/>
                <a:gd name="T48" fmla="*/ 1915 w 3829"/>
                <a:gd name="T49" fmla="*/ 1324 h 3774"/>
                <a:gd name="T50" fmla="*/ 346 w 3829"/>
                <a:gd name="T51" fmla="*/ 876 h 3774"/>
                <a:gd name="T52" fmla="*/ 234 w 3829"/>
                <a:gd name="T53" fmla="*/ 956 h 3774"/>
                <a:gd name="T54" fmla="*/ 282 w 3829"/>
                <a:gd name="T55" fmla="*/ 715 h 3774"/>
                <a:gd name="T56" fmla="*/ 282 w 3829"/>
                <a:gd name="T57" fmla="*/ 1271 h 3774"/>
                <a:gd name="T58" fmla="*/ 789 w 3829"/>
                <a:gd name="T59" fmla="*/ 1042 h 3774"/>
                <a:gd name="T60" fmla="*/ 1916 w 3829"/>
                <a:gd name="T61" fmla="*/ 233 h 3774"/>
                <a:gd name="T62" fmla="*/ 1763 w 3829"/>
                <a:gd name="T63" fmla="*/ 399 h 3774"/>
                <a:gd name="T64" fmla="*/ 1709 w 3829"/>
                <a:gd name="T65" fmla="*/ 357 h 3774"/>
                <a:gd name="T66" fmla="*/ 1665 w 3829"/>
                <a:gd name="T67" fmla="*/ 246 h 3774"/>
                <a:gd name="T68" fmla="*/ 1819 w 3829"/>
                <a:gd name="T69" fmla="*/ 780 h 3774"/>
                <a:gd name="T70" fmla="*/ 2241 w 3829"/>
                <a:gd name="T71" fmla="*/ 415 h 3774"/>
                <a:gd name="T72" fmla="*/ 2082 w 3829"/>
                <a:gd name="T73" fmla="*/ 31 h 3774"/>
                <a:gd name="T74" fmla="*/ 2324 w 3829"/>
                <a:gd name="T75" fmla="*/ 679 h 3774"/>
                <a:gd name="T76" fmla="*/ 2299 w 3829"/>
                <a:gd name="T77" fmla="*/ 1303 h 3774"/>
                <a:gd name="T78" fmla="*/ 2959 w 3829"/>
                <a:gd name="T79" fmla="*/ 1438 h 3774"/>
                <a:gd name="T80" fmla="*/ 3631 w 3829"/>
                <a:gd name="T81" fmla="*/ 1275 h 3774"/>
                <a:gd name="T82" fmla="*/ 3712 w 3829"/>
                <a:gd name="T83" fmla="*/ 1963 h 3774"/>
                <a:gd name="T84" fmla="*/ 3037 w 3829"/>
                <a:gd name="T85" fmla="*/ 1978 h 3774"/>
                <a:gd name="T86" fmla="*/ 2483 w 3829"/>
                <a:gd name="T87" fmla="*/ 2372 h 3774"/>
                <a:gd name="T88" fmla="*/ 3712 w 3829"/>
                <a:gd name="T89" fmla="*/ 3003 h 3774"/>
                <a:gd name="T90" fmla="*/ 3631 w 3829"/>
                <a:gd name="T91" fmla="*/ 3690 h 3774"/>
                <a:gd name="T92" fmla="*/ 2959 w 3829"/>
                <a:gd name="T93" fmla="*/ 3527 h 3774"/>
                <a:gd name="T94" fmla="*/ 2232 w 3829"/>
                <a:gd name="T95" fmla="*/ 2575 h 3774"/>
                <a:gd name="T96" fmla="*/ 852 w 3829"/>
                <a:gd name="T97" fmla="*/ 2928 h 3774"/>
                <a:gd name="T98" fmla="*/ 679 w 3829"/>
                <a:gd name="T99" fmla="*/ 3587 h 3774"/>
                <a:gd name="T100" fmla="*/ 31 w 3829"/>
                <a:gd name="T101" fmla="*/ 3345 h 3774"/>
                <a:gd name="T102" fmla="*/ 348 w 3829"/>
                <a:gd name="T103" fmla="*/ 2728 h 3774"/>
                <a:gd name="T104" fmla="*/ 1200 w 3829"/>
                <a:gd name="T105" fmla="*/ 2052 h 3774"/>
                <a:gd name="T106" fmla="*/ 564 w 3829"/>
                <a:gd name="T107" fmla="*/ 1445 h 3774"/>
                <a:gd name="T108" fmla="*/ 3 w 3829"/>
                <a:gd name="T109" fmla="*/ 1052 h 3774"/>
                <a:gd name="T110" fmla="*/ 462 w 3829"/>
                <a:gd name="T111" fmla="*/ 530 h 3774"/>
                <a:gd name="T112" fmla="*/ 921 w 3829"/>
                <a:gd name="T113" fmla="*/ 1043 h 3774"/>
                <a:gd name="T114" fmla="*/ 1848 w 3829"/>
                <a:gd name="T115" fmla="*/ 922 h 3774"/>
                <a:gd name="T116" fmla="*/ 1467 w 3829"/>
                <a:gd name="T117" fmla="*/ 350 h 3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29" h="3774">
                  <a:moveTo>
                    <a:pt x="3367" y="3078"/>
                  </a:moveTo>
                  <a:lnTo>
                    <a:pt x="3368" y="3078"/>
                  </a:lnTo>
                  <a:lnTo>
                    <a:pt x="3381" y="3082"/>
                  </a:lnTo>
                  <a:lnTo>
                    <a:pt x="3392" y="3089"/>
                  </a:lnTo>
                  <a:lnTo>
                    <a:pt x="3397" y="3099"/>
                  </a:lnTo>
                  <a:lnTo>
                    <a:pt x="3401" y="3112"/>
                  </a:lnTo>
                  <a:lnTo>
                    <a:pt x="3397" y="3125"/>
                  </a:lnTo>
                  <a:lnTo>
                    <a:pt x="3390" y="3135"/>
                  </a:lnTo>
                  <a:lnTo>
                    <a:pt x="3380" y="3142"/>
                  </a:lnTo>
                  <a:lnTo>
                    <a:pt x="3367" y="3145"/>
                  </a:lnTo>
                  <a:lnTo>
                    <a:pt x="3334" y="3148"/>
                  </a:lnTo>
                  <a:lnTo>
                    <a:pt x="3302" y="3157"/>
                  </a:lnTo>
                  <a:lnTo>
                    <a:pt x="3274" y="3173"/>
                  </a:lnTo>
                  <a:lnTo>
                    <a:pt x="3250" y="3193"/>
                  </a:lnTo>
                  <a:lnTo>
                    <a:pt x="3230" y="3218"/>
                  </a:lnTo>
                  <a:lnTo>
                    <a:pt x="3215" y="3246"/>
                  </a:lnTo>
                  <a:lnTo>
                    <a:pt x="3205" y="3277"/>
                  </a:lnTo>
                  <a:lnTo>
                    <a:pt x="3201" y="3310"/>
                  </a:lnTo>
                  <a:lnTo>
                    <a:pt x="3201" y="3311"/>
                  </a:lnTo>
                  <a:lnTo>
                    <a:pt x="3199" y="3324"/>
                  </a:lnTo>
                  <a:lnTo>
                    <a:pt x="3192" y="3334"/>
                  </a:lnTo>
                  <a:lnTo>
                    <a:pt x="3182" y="3341"/>
                  </a:lnTo>
                  <a:lnTo>
                    <a:pt x="3169" y="3344"/>
                  </a:lnTo>
                  <a:lnTo>
                    <a:pt x="3156" y="3341"/>
                  </a:lnTo>
                  <a:lnTo>
                    <a:pt x="3146" y="3334"/>
                  </a:lnTo>
                  <a:lnTo>
                    <a:pt x="3139" y="3323"/>
                  </a:lnTo>
                  <a:lnTo>
                    <a:pt x="3136" y="3310"/>
                  </a:lnTo>
                  <a:lnTo>
                    <a:pt x="3139" y="3273"/>
                  </a:lnTo>
                  <a:lnTo>
                    <a:pt x="3148" y="3236"/>
                  </a:lnTo>
                  <a:lnTo>
                    <a:pt x="3162" y="3204"/>
                  </a:lnTo>
                  <a:lnTo>
                    <a:pt x="3180" y="3174"/>
                  </a:lnTo>
                  <a:lnTo>
                    <a:pt x="3204" y="3147"/>
                  </a:lnTo>
                  <a:lnTo>
                    <a:pt x="3230" y="3124"/>
                  </a:lnTo>
                  <a:lnTo>
                    <a:pt x="3260" y="3104"/>
                  </a:lnTo>
                  <a:lnTo>
                    <a:pt x="3294" y="3090"/>
                  </a:lnTo>
                  <a:lnTo>
                    <a:pt x="3330" y="3082"/>
                  </a:lnTo>
                  <a:lnTo>
                    <a:pt x="3367" y="3078"/>
                  </a:lnTo>
                  <a:close/>
                  <a:moveTo>
                    <a:pt x="3367" y="2979"/>
                  </a:moveTo>
                  <a:lnTo>
                    <a:pt x="3318" y="2983"/>
                  </a:lnTo>
                  <a:lnTo>
                    <a:pt x="3271" y="2993"/>
                  </a:lnTo>
                  <a:lnTo>
                    <a:pt x="3227" y="3010"/>
                  </a:lnTo>
                  <a:lnTo>
                    <a:pt x="3187" y="3032"/>
                  </a:lnTo>
                  <a:lnTo>
                    <a:pt x="3150" y="3060"/>
                  </a:lnTo>
                  <a:lnTo>
                    <a:pt x="3118" y="3092"/>
                  </a:lnTo>
                  <a:lnTo>
                    <a:pt x="3090" y="3129"/>
                  </a:lnTo>
                  <a:lnTo>
                    <a:pt x="3068" y="3170"/>
                  </a:lnTo>
                  <a:lnTo>
                    <a:pt x="3050" y="3214"/>
                  </a:lnTo>
                  <a:lnTo>
                    <a:pt x="3040" y="3261"/>
                  </a:lnTo>
                  <a:lnTo>
                    <a:pt x="3037" y="3310"/>
                  </a:lnTo>
                  <a:lnTo>
                    <a:pt x="3040" y="3359"/>
                  </a:lnTo>
                  <a:lnTo>
                    <a:pt x="3050" y="3406"/>
                  </a:lnTo>
                  <a:lnTo>
                    <a:pt x="3068" y="3451"/>
                  </a:lnTo>
                  <a:lnTo>
                    <a:pt x="3090" y="3490"/>
                  </a:lnTo>
                  <a:lnTo>
                    <a:pt x="3118" y="3527"/>
                  </a:lnTo>
                  <a:lnTo>
                    <a:pt x="3150" y="3560"/>
                  </a:lnTo>
                  <a:lnTo>
                    <a:pt x="3187" y="3588"/>
                  </a:lnTo>
                  <a:lnTo>
                    <a:pt x="3227" y="3610"/>
                  </a:lnTo>
                  <a:lnTo>
                    <a:pt x="3271" y="3627"/>
                  </a:lnTo>
                  <a:lnTo>
                    <a:pt x="3318" y="3638"/>
                  </a:lnTo>
                  <a:lnTo>
                    <a:pt x="3367" y="3641"/>
                  </a:lnTo>
                  <a:lnTo>
                    <a:pt x="3416" y="3638"/>
                  </a:lnTo>
                  <a:lnTo>
                    <a:pt x="3462" y="3627"/>
                  </a:lnTo>
                  <a:lnTo>
                    <a:pt x="3506" y="3610"/>
                  </a:lnTo>
                  <a:lnTo>
                    <a:pt x="3547" y="3588"/>
                  </a:lnTo>
                  <a:lnTo>
                    <a:pt x="3584" y="3560"/>
                  </a:lnTo>
                  <a:lnTo>
                    <a:pt x="3617" y="3527"/>
                  </a:lnTo>
                  <a:lnTo>
                    <a:pt x="3645" y="3490"/>
                  </a:lnTo>
                  <a:lnTo>
                    <a:pt x="3667" y="3451"/>
                  </a:lnTo>
                  <a:lnTo>
                    <a:pt x="3683" y="3406"/>
                  </a:lnTo>
                  <a:lnTo>
                    <a:pt x="3693" y="3359"/>
                  </a:lnTo>
                  <a:lnTo>
                    <a:pt x="3697" y="3310"/>
                  </a:lnTo>
                  <a:lnTo>
                    <a:pt x="3693" y="3261"/>
                  </a:lnTo>
                  <a:lnTo>
                    <a:pt x="3683" y="3214"/>
                  </a:lnTo>
                  <a:lnTo>
                    <a:pt x="3667" y="3170"/>
                  </a:lnTo>
                  <a:lnTo>
                    <a:pt x="3645" y="3129"/>
                  </a:lnTo>
                  <a:lnTo>
                    <a:pt x="3617" y="3092"/>
                  </a:lnTo>
                  <a:lnTo>
                    <a:pt x="3584" y="3060"/>
                  </a:lnTo>
                  <a:lnTo>
                    <a:pt x="3547" y="3032"/>
                  </a:lnTo>
                  <a:lnTo>
                    <a:pt x="3506" y="3010"/>
                  </a:lnTo>
                  <a:lnTo>
                    <a:pt x="3462" y="2993"/>
                  </a:lnTo>
                  <a:lnTo>
                    <a:pt x="3416" y="2983"/>
                  </a:lnTo>
                  <a:lnTo>
                    <a:pt x="3367" y="2979"/>
                  </a:lnTo>
                  <a:close/>
                  <a:moveTo>
                    <a:pt x="462" y="2946"/>
                  </a:moveTo>
                  <a:lnTo>
                    <a:pt x="463" y="2946"/>
                  </a:lnTo>
                  <a:lnTo>
                    <a:pt x="476" y="2949"/>
                  </a:lnTo>
                  <a:lnTo>
                    <a:pt x="486" y="2956"/>
                  </a:lnTo>
                  <a:lnTo>
                    <a:pt x="493" y="2967"/>
                  </a:lnTo>
                  <a:lnTo>
                    <a:pt x="495" y="2979"/>
                  </a:lnTo>
                  <a:lnTo>
                    <a:pt x="493" y="2992"/>
                  </a:lnTo>
                  <a:lnTo>
                    <a:pt x="486" y="3003"/>
                  </a:lnTo>
                  <a:lnTo>
                    <a:pt x="475" y="3010"/>
                  </a:lnTo>
                  <a:lnTo>
                    <a:pt x="462" y="3012"/>
                  </a:lnTo>
                  <a:lnTo>
                    <a:pt x="429" y="3015"/>
                  </a:lnTo>
                  <a:lnTo>
                    <a:pt x="398" y="3025"/>
                  </a:lnTo>
                  <a:lnTo>
                    <a:pt x="370" y="3040"/>
                  </a:lnTo>
                  <a:lnTo>
                    <a:pt x="346" y="3061"/>
                  </a:lnTo>
                  <a:lnTo>
                    <a:pt x="325" y="3085"/>
                  </a:lnTo>
                  <a:lnTo>
                    <a:pt x="310" y="3113"/>
                  </a:lnTo>
                  <a:lnTo>
                    <a:pt x="301" y="3145"/>
                  </a:lnTo>
                  <a:lnTo>
                    <a:pt x="297" y="3177"/>
                  </a:lnTo>
                  <a:lnTo>
                    <a:pt x="297" y="3178"/>
                  </a:lnTo>
                  <a:lnTo>
                    <a:pt x="295" y="3191"/>
                  </a:lnTo>
                  <a:lnTo>
                    <a:pt x="287" y="3202"/>
                  </a:lnTo>
                  <a:lnTo>
                    <a:pt x="276" y="3209"/>
                  </a:lnTo>
                  <a:lnTo>
                    <a:pt x="263" y="3211"/>
                  </a:lnTo>
                  <a:lnTo>
                    <a:pt x="251" y="3209"/>
                  </a:lnTo>
                  <a:lnTo>
                    <a:pt x="240" y="3202"/>
                  </a:lnTo>
                  <a:lnTo>
                    <a:pt x="233" y="3191"/>
                  </a:lnTo>
                  <a:lnTo>
                    <a:pt x="231" y="3177"/>
                  </a:lnTo>
                  <a:lnTo>
                    <a:pt x="234" y="3140"/>
                  </a:lnTo>
                  <a:lnTo>
                    <a:pt x="243" y="3105"/>
                  </a:lnTo>
                  <a:lnTo>
                    <a:pt x="256" y="3071"/>
                  </a:lnTo>
                  <a:lnTo>
                    <a:pt x="276" y="3041"/>
                  </a:lnTo>
                  <a:lnTo>
                    <a:pt x="299" y="3014"/>
                  </a:lnTo>
                  <a:lnTo>
                    <a:pt x="326" y="2991"/>
                  </a:lnTo>
                  <a:lnTo>
                    <a:pt x="356" y="2972"/>
                  </a:lnTo>
                  <a:lnTo>
                    <a:pt x="389" y="2958"/>
                  </a:lnTo>
                  <a:lnTo>
                    <a:pt x="425" y="2949"/>
                  </a:lnTo>
                  <a:lnTo>
                    <a:pt x="462" y="2946"/>
                  </a:lnTo>
                  <a:close/>
                  <a:moveTo>
                    <a:pt x="462" y="2847"/>
                  </a:moveTo>
                  <a:lnTo>
                    <a:pt x="413" y="2850"/>
                  </a:lnTo>
                  <a:lnTo>
                    <a:pt x="367" y="2861"/>
                  </a:lnTo>
                  <a:lnTo>
                    <a:pt x="323" y="2877"/>
                  </a:lnTo>
                  <a:lnTo>
                    <a:pt x="282" y="2900"/>
                  </a:lnTo>
                  <a:lnTo>
                    <a:pt x="245" y="2928"/>
                  </a:lnTo>
                  <a:lnTo>
                    <a:pt x="212" y="2961"/>
                  </a:lnTo>
                  <a:lnTo>
                    <a:pt x="184" y="2997"/>
                  </a:lnTo>
                  <a:lnTo>
                    <a:pt x="162" y="3038"/>
                  </a:lnTo>
                  <a:lnTo>
                    <a:pt x="146" y="3082"/>
                  </a:lnTo>
                  <a:lnTo>
                    <a:pt x="136" y="3128"/>
                  </a:lnTo>
                  <a:lnTo>
                    <a:pt x="132" y="3177"/>
                  </a:lnTo>
                  <a:lnTo>
                    <a:pt x="136" y="3227"/>
                  </a:lnTo>
                  <a:lnTo>
                    <a:pt x="146" y="3274"/>
                  </a:lnTo>
                  <a:lnTo>
                    <a:pt x="162" y="3318"/>
                  </a:lnTo>
                  <a:lnTo>
                    <a:pt x="184" y="3359"/>
                  </a:lnTo>
                  <a:lnTo>
                    <a:pt x="212" y="3395"/>
                  </a:lnTo>
                  <a:lnTo>
                    <a:pt x="245" y="3427"/>
                  </a:lnTo>
                  <a:lnTo>
                    <a:pt x="282" y="3455"/>
                  </a:lnTo>
                  <a:lnTo>
                    <a:pt x="323" y="3478"/>
                  </a:lnTo>
                  <a:lnTo>
                    <a:pt x="367" y="3495"/>
                  </a:lnTo>
                  <a:lnTo>
                    <a:pt x="413" y="3505"/>
                  </a:lnTo>
                  <a:lnTo>
                    <a:pt x="462" y="3509"/>
                  </a:lnTo>
                  <a:lnTo>
                    <a:pt x="511" y="3505"/>
                  </a:lnTo>
                  <a:lnTo>
                    <a:pt x="558" y="3495"/>
                  </a:lnTo>
                  <a:lnTo>
                    <a:pt x="602" y="3478"/>
                  </a:lnTo>
                  <a:lnTo>
                    <a:pt x="642" y="3455"/>
                  </a:lnTo>
                  <a:lnTo>
                    <a:pt x="679" y="3427"/>
                  </a:lnTo>
                  <a:lnTo>
                    <a:pt x="711" y="3395"/>
                  </a:lnTo>
                  <a:lnTo>
                    <a:pt x="739" y="3359"/>
                  </a:lnTo>
                  <a:lnTo>
                    <a:pt x="761" y="3318"/>
                  </a:lnTo>
                  <a:lnTo>
                    <a:pt x="779" y="3274"/>
                  </a:lnTo>
                  <a:lnTo>
                    <a:pt x="789" y="3227"/>
                  </a:lnTo>
                  <a:lnTo>
                    <a:pt x="792" y="3177"/>
                  </a:lnTo>
                  <a:lnTo>
                    <a:pt x="789" y="3128"/>
                  </a:lnTo>
                  <a:lnTo>
                    <a:pt x="779" y="3082"/>
                  </a:lnTo>
                  <a:lnTo>
                    <a:pt x="761" y="3038"/>
                  </a:lnTo>
                  <a:lnTo>
                    <a:pt x="739" y="2997"/>
                  </a:lnTo>
                  <a:lnTo>
                    <a:pt x="711" y="2961"/>
                  </a:lnTo>
                  <a:lnTo>
                    <a:pt x="679" y="2928"/>
                  </a:lnTo>
                  <a:lnTo>
                    <a:pt x="642" y="2900"/>
                  </a:lnTo>
                  <a:lnTo>
                    <a:pt x="602" y="2877"/>
                  </a:lnTo>
                  <a:lnTo>
                    <a:pt x="558" y="2861"/>
                  </a:lnTo>
                  <a:lnTo>
                    <a:pt x="511" y="2850"/>
                  </a:lnTo>
                  <a:lnTo>
                    <a:pt x="462" y="2847"/>
                  </a:lnTo>
                  <a:close/>
                  <a:moveTo>
                    <a:pt x="1411" y="1950"/>
                  </a:moveTo>
                  <a:lnTo>
                    <a:pt x="1423" y="1951"/>
                  </a:lnTo>
                  <a:lnTo>
                    <a:pt x="1432" y="1956"/>
                  </a:lnTo>
                  <a:lnTo>
                    <a:pt x="1440" y="1965"/>
                  </a:lnTo>
                  <a:lnTo>
                    <a:pt x="1445" y="1975"/>
                  </a:lnTo>
                  <a:lnTo>
                    <a:pt x="1460" y="2030"/>
                  </a:lnTo>
                  <a:lnTo>
                    <a:pt x="1482" y="2082"/>
                  </a:lnTo>
                  <a:lnTo>
                    <a:pt x="1507" y="2132"/>
                  </a:lnTo>
                  <a:lnTo>
                    <a:pt x="1537" y="2178"/>
                  </a:lnTo>
                  <a:lnTo>
                    <a:pt x="1572" y="2221"/>
                  </a:lnTo>
                  <a:lnTo>
                    <a:pt x="1611" y="2260"/>
                  </a:lnTo>
                  <a:lnTo>
                    <a:pt x="1653" y="2295"/>
                  </a:lnTo>
                  <a:lnTo>
                    <a:pt x="1699" y="2326"/>
                  </a:lnTo>
                  <a:lnTo>
                    <a:pt x="1747" y="2352"/>
                  </a:lnTo>
                  <a:lnTo>
                    <a:pt x="1800" y="2373"/>
                  </a:lnTo>
                  <a:lnTo>
                    <a:pt x="1853" y="2390"/>
                  </a:lnTo>
                  <a:lnTo>
                    <a:pt x="1909" y="2401"/>
                  </a:lnTo>
                  <a:lnTo>
                    <a:pt x="1911" y="2401"/>
                  </a:lnTo>
                  <a:lnTo>
                    <a:pt x="1923" y="2406"/>
                  </a:lnTo>
                  <a:lnTo>
                    <a:pt x="1932" y="2414"/>
                  </a:lnTo>
                  <a:lnTo>
                    <a:pt x="1938" y="2426"/>
                  </a:lnTo>
                  <a:lnTo>
                    <a:pt x="1938" y="2438"/>
                  </a:lnTo>
                  <a:lnTo>
                    <a:pt x="1933" y="2451"/>
                  </a:lnTo>
                  <a:lnTo>
                    <a:pt x="1925" y="2460"/>
                  </a:lnTo>
                  <a:lnTo>
                    <a:pt x="1913" y="2466"/>
                  </a:lnTo>
                  <a:lnTo>
                    <a:pt x="1899" y="2466"/>
                  </a:lnTo>
                  <a:lnTo>
                    <a:pt x="1838" y="2455"/>
                  </a:lnTo>
                  <a:lnTo>
                    <a:pt x="1778" y="2436"/>
                  </a:lnTo>
                  <a:lnTo>
                    <a:pt x="1720" y="2412"/>
                  </a:lnTo>
                  <a:lnTo>
                    <a:pt x="1665" y="2383"/>
                  </a:lnTo>
                  <a:lnTo>
                    <a:pt x="1614" y="2349"/>
                  </a:lnTo>
                  <a:lnTo>
                    <a:pt x="1566" y="2309"/>
                  </a:lnTo>
                  <a:lnTo>
                    <a:pt x="1523" y="2265"/>
                  </a:lnTo>
                  <a:lnTo>
                    <a:pt x="1484" y="2217"/>
                  </a:lnTo>
                  <a:lnTo>
                    <a:pt x="1450" y="2165"/>
                  </a:lnTo>
                  <a:lnTo>
                    <a:pt x="1421" y="2110"/>
                  </a:lnTo>
                  <a:lnTo>
                    <a:pt x="1398" y="2052"/>
                  </a:lnTo>
                  <a:lnTo>
                    <a:pt x="1380" y="1990"/>
                  </a:lnTo>
                  <a:lnTo>
                    <a:pt x="1380" y="1983"/>
                  </a:lnTo>
                  <a:lnTo>
                    <a:pt x="1381" y="1971"/>
                  </a:lnTo>
                  <a:lnTo>
                    <a:pt x="1388" y="1960"/>
                  </a:lnTo>
                  <a:lnTo>
                    <a:pt x="1398" y="1952"/>
                  </a:lnTo>
                  <a:lnTo>
                    <a:pt x="1411" y="1950"/>
                  </a:lnTo>
                  <a:close/>
                  <a:moveTo>
                    <a:pt x="3367" y="1424"/>
                  </a:moveTo>
                  <a:lnTo>
                    <a:pt x="3368" y="1424"/>
                  </a:lnTo>
                  <a:lnTo>
                    <a:pt x="3381" y="1426"/>
                  </a:lnTo>
                  <a:lnTo>
                    <a:pt x="3392" y="1433"/>
                  </a:lnTo>
                  <a:lnTo>
                    <a:pt x="3397" y="1444"/>
                  </a:lnTo>
                  <a:lnTo>
                    <a:pt x="3401" y="1458"/>
                  </a:lnTo>
                  <a:lnTo>
                    <a:pt x="3397" y="1470"/>
                  </a:lnTo>
                  <a:lnTo>
                    <a:pt x="3390" y="1481"/>
                  </a:lnTo>
                  <a:lnTo>
                    <a:pt x="3380" y="1488"/>
                  </a:lnTo>
                  <a:lnTo>
                    <a:pt x="3367" y="1490"/>
                  </a:lnTo>
                  <a:lnTo>
                    <a:pt x="3334" y="1493"/>
                  </a:lnTo>
                  <a:lnTo>
                    <a:pt x="3302" y="1503"/>
                  </a:lnTo>
                  <a:lnTo>
                    <a:pt x="3274" y="1518"/>
                  </a:lnTo>
                  <a:lnTo>
                    <a:pt x="3250" y="1538"/>
                  </a:lnTo>
                  <a:lnTo>
                    <a:pt x="3230" y="1562"/>
                  </a:lnTo>
                  <a:lnTo>
                    <a:pt x="3215" y="1590"/>
                  </a:lnTo>
                  <a:lnTo>
                    <a:pt x="3205" y="1622"/>
                  </a:lnTo>
                  <a:lnTo>
                    <a:pt x="3201" y="1655"/>
                  </a:lnTo>
                  <a:lnTo>
                    <a:pt x="3201" y="1657"/>
                  </a:lnTo>
                  <a:lnTo>
                    <a:pt x="3199" y="1669"/>
                  </a:lnTo>
                  <a:lnTo>
                    <a:pt x="3192" y="1680"/>
                  </a:lnTo>
                  <a:lnTo>
                    <a:pt x="3182" y="1687"/>
                  </a:lnTo>
                  <a:lnTo>
                    <a:pt x="3169" y="1689"/>
                  </a:lnTo>
                  <a:lnTo>
                    <a:pt x="3156" y="1686"/>
                  </a:lnTo>
                  <a:lnTo>
                    <a:pt x="3146" y="1679"/>
                  </a:lnTo>
                  <a:lnTo>
                    <a:pt x="3139" y="1668"/>
                  </a:lnTo>
                  <a:lnTo>
                    <a:pt x="3136" y="1655"/>
                  </a:lnTo>
                  <a:lnTo>
                    <a:pt x="3139" y="1618"/>
                  </a:lnTo>
                  <a:lnTo>
                    <a:pt x="3148" y="1582"/>
                  </a:lnTo>
                  <a:lnTo>
                    <a:pt x="3162" y="1550"/>
                  </a:lnTo>
                  <a:lnTo>
                    <a:pt x="3180" y="1518"/>
                  </a:lnTo>
                  <a:lnTo>
                    <a:pt x="3204" y="1491"/>
                  </a:lnTo>
                  <a:lnTo>
                    <a:pt x="3230" y="1468"/>
                  </a:lnTo>
                  <a:lnTo>
                    <a:pt x="3260" y="1449"/>
                  </a:lnTo>
                  <a:lnTo>
                    <a:pt x="3294" y="1436"/>
                  </a:lnTo>
                  <a:lnTo>
                    <a:pt x="3330" y="1426"/>
                  </a:lnTo>
                  <a:lnTo>
                    <a:pt x="3367" y="1424"/>
                  </a:lnTo>
                  <a:close/>
                  <a:moveTo>
                    <a:pt x="3367" y="1324"/>
                  </a:moveTo>
                  <a:lnTo>
                    <a:pt x="3318" y="1327"/>
                  </a:lnTo>
                  <a:lnTo>
                    <a:pt x="3271" y="1338"/>
                  </a:lnTo>
                  <a:lnTo>
                    <a:pt x="3227" y="1355"/>
                  </a:lnTo>
                  <a:lnTo>
                    <a:pt x="3187" y="1377"/>
                  </a:lnTo>
                  <a:lnTo>
                    <a:pt x="3150" y="1405"/>
                  </a:lnTo>
                  <a:lnTo>
                    <a:pt x="3118" y="1438"/>
                  </a:lnTo>
                  <a:lnTo>
                    <a:pt x="3090" y="1475"/>
                  </a:lnTo>
                  <a:lnTo>
                    <a:pt x="3068" y="1516"/>
                  </a:lnTo>
                  <a:lnTo>
                    <a:pt x="3050" y="1559"/>
                  </a:lnTo>
                  <a:lnTo>
                    <a:pt x="3040" y="1607"/>
                  </a:lnTo>
                  <a:lnTo>
                    <a:pt x="3037" y="1655"/>
                  </a:lnTo>
                  <a:lnTo>
                    <a:pt x="3040" y="1704"/>
                  </a:lnTo>
                  <a:lnTo>
                    <a:pt x="3050" y="1751"/>
                  </a:lnTo>
                  <a:lnTo>
                    <a:pt x="3068" y="1795"/>
                  </a:lnTo>
                  <a:lnTo>
                    <a:pt x="3090" y="1836"/>
                  </a:lnTo>
                  <a:lnTo>
                    <a:pt x="3118" y="1873"/>
                  </a:lnTo>
                  <a:lnTo>
                    <a:pt x="3150" y="1906"/>
                  </a:lnTo>
                  <a:lnTo>
                    <a:pt x="3187" y="1933"/>
                  </a:lnTo>
                  <a:lnTo>
                    <a:pt x="3227" y="1956"/>
                  </a:lnTo>
                  <a:lnTo>
                    <a:pt x="3271" y="1972"/>
                  </a:lnTo>
                  <a:lnTo>
                    <a:pt x="3318" y="1982"/>
                  </a:lnTo>
                  <a:lnTo>
                    <a:pt x="3367" y="1986"/>
                  </a:lnTo>
                  <a:lnTo>
                    <a:pt x="3416" y="1982"/>
                  </a:lnTo>
                  <a:lnTo>
                    <a:pt x="3462" y="1972"/>
                  </a:lnTo>
                  <a:lnTo>
                    <a:pt x="3506" y="1956"/>
                  </a:lnTo>
                  <a:lnTo>
                    <a:pt x="3547" y="1933"/>
                  </a:lnTo>
                  <a:lnTo>
                    <a:pt x="3584" y="1906"/>
                  </a:lnTo>
                  <a:lnTo>
                    <a:pt x="3617" y="1873"/>
                  </a:lnTo>
                  <a:lnTo>
                    <a:pt x="3645" y="1836"/>
                  </a:lnTo>
                  <a:lnTo>
                    <a:pt x="3667" y="1795"/>
                  </a:lnTo>
                  <a:lnTo>
                    <a:pt x="3683" y="1751"/>
                  </a:lnTo>
                  <a:lnTo>
                    <a:pt x="3693" y="1704"/>
                  </a:lnTo>
                  <a:lnTo>
                    <a:pt x="3697" y="1655"/>
                  </a:lnTo>
                  <a:lnTo>
                    <a:pt x="3693" y="1607"/>
                  </a:lnTo>
                  <a:lnTo>
                    <a:pt x="3683" y="1559"/>
                  </a:lnTo>
                  <a:lnTo>
                    <a:pt x="3667" y="1516"/>
                  </a:lnTo>
                  <a:lnTo>
                    <a:pt x="3645" y="1475"/>
                  </a:lnTo>
                  <a:lnTo>
                    <a:pt x="3617" y="1438"/>
                  </a:lnTo>
                  <a:lnTo>
                    <a:pt x="3584" y="1405"/>
                  </a:lnTo>
                  <a:lnTo>
                    <a:pt x="3547" y="1377"/>
                  </a:lnTo>
                  <a:lnTo>
                    <a:pt x="3506" y="1355"/>
                  </a:lnTo>
                  <a:lnTo>
                    <a:pt x="3462" y="1338"/>
                  </a:lnTo>
                  <a:lnTo>
                    <a:pt x="3416" y="1327"/>
                  </a:lnTo>
                  <a:lnTo>
                    <a:pt x="3367" y="1324"/>
                  </a:lnTo>
                  <a:close/>
                  <a:moveTo>
                    <a:pt x="1915" y="1324"/>
                  </a:moveTo>
                  <a:lnTo>
                    <a:pt x="1850" y="1327"/>
                  </a:lnTo>
                  <a:lnTo>
                    <a:pt x="1787" y="1338"/>
                  </a:lnTo>
                  <a:lnTo>
                    <a:pt x="1727" y="1354"/>
                  </a:lnTo>
                  <a:lnTo>
                    <a:pt x="1669" y="1377"/>
                  </a:lnTo>
                  <a:lnTo>
                    <a:pt x="1614" y="1405"/>
                  </a:lnTo>
                  <a:lnTo>
                    <a:pt x="1563" y="1439"/>
                  </a:lnTo>
                  <a:lnTo>
                    <a:pt x="1517" y="1477"/>
                  </a:lnTo>
                  <a:lnTo>
                    <a:pt x="1474" y="1520"/>
                  </a:lnTo>
                  <a:lnTo>
                    <a:pt x="1435" y="1568"/>
                  </a:lnTo>
                  <a:lnTo>
                    <a:pt x="1402" y="1619"/>
                  </a:lnTo>
                  <a:lnTo>
                    <a:pt x="1373" y="1674"/>
                  </a:lnTo>
                  <a:lnTo>
                    <a:pt x="1351" y="1731"/>
                  </a:lnTo>
                  <a:lnTo>
                    <a:pt x="1334" y="1792"/>
                  </a:lnTo>
                  <a:lnTo>
                    <a:pt x="1324" y="1856"/>
                  </a:lnTo>
                  <a:lnTo>
                    <a:pt x="1320" y="1919"/>
                  </a:lnTo>
                  <a:lnTo>
                    <a:pt x="1324" y="1985"/>
                  </a:lnTo>
                  <a:lnTo>
                    <a:pt x="1334" y="2049"/>
                  </a:lnTo>
                  <a:lnTo>
                    <a:pt x="1351" y="2109"/>
                  </a:lnTo>
                  <a:lnTo>
                    <a:pt x="1373" y="2166"/>
                  </a:lnTo>
                  <a:lnTo>
                    <a:pt x="1402" y="2221"/>
                  </a:lnTo>
                  <a:lnTo>
                    <a:pt x="1435" y="2272"/>
                  </a:lnTo>
                  <a:lnTo>
                    <a:pt x="1474" y="2320"/>
                  </a:lnTo>
                  <a:lnTo>
                    <a:pt x="1517" y="2363"/>
                  </a:lnTo>
                  <a:lnTo>
                    <a:pt x="1563" y="2401"/>
                  </a:lnTo>
                  <a:lnTo>
                    <a:pt x="1614" y="2435"/>
                  </a:lnTo>
                  <a:lnTo>
                    <a:pt x="1669" y="2463"/>
                  </a:lnTo>
                  <a:lnTo>
                    <a:pt x="1727" y="2485"/>
                  </a:lnTo>
                  <a:lnTo>
                    <a:pt x="1787" y="2502"/>
                  </a:lnTo>
                  <a:lnTo>
                    <a:pt x="1850" y="2513"/>
                  </a:lnTo>
                  <a:lnTo>
                    <a:pt x="1915" y="2516"/>
                  </a:lnTo>
                  <a:lnTo>
                    <a:pt x="1979" y="2513"/>
                  </a:lnTo>
                  <a:lnTo>
                    <a:pt x="2042" y="2502"/>
                  </a:lnTo>
                  <a:lnTo>
                    <a:pt x="2102" y="2485"/>
                  </a:lnTo>
                  <a:lnTo>
                    <a:pt x="2160" y="2463"/>
                  </a:lnTo>
                  <a:lnTo>
                    <a:pt x="2215" y="2435"/>
                  </a:lnTo>
                  <a:lnTo>
                    <a:pt x="2266" y="2401"/>
                  </a:lnTo>
                  <a:lnTo>
                    <a:pt x="2312" y="2363"/>
                  </a:lnTo>
                  <a:lnTo>
                    <a:pt x="2355" y="2320"/>
                  </a:lnTo>
                  <a:lnTo>
                    <a:pt x="2394" y="2272"/>
                  </a:lnTo>
                  <a:lnTo>
                    <a:pt x="2427" y="2221"/>
                  </a:lnTo>
                  <a:lnTo>
                    <a:pt x="2456" y="2166"/>
                  </a:lnTo>
                  <a:lnTo>
                    <a:pt x="2478" y="2109"/>
                  </a:lnTo>
                  <a:lnTo>
                    <a:pt x="2495" y="2049"/>
                  </a:lnTo>
                  <a:lnTo>
                    <a:pt x="2505" y="1985"/>
                  </a:lnTo>
                  <a:lnTo>
                    <a:pt x="2509" y="1919"/>
                  </a:lnTo>
                  <a:lnTo>
                    <a:pt x="2505" y="1856"/>
                  </a:lnTo>
                  <a:lnTo>
                    <a:pt x="2495" y="1792"/>
                  </a:lnTo>
                  <a:lnTo>
                    <a:pt x="2478" y="1731"/>
                  </a:lnTo>
                  <a:lnTo>
                    <a:pt x="2456" y="1674"/>
                  </a:lnTo>
                  <a:lnTo>
                    <a:pt x="2427" y="1619"/>
                  </a:lnTo>
                  <a:lnTo>
                    <a:pt x="2394" y="1568"/>
                  </a:lnTo>
                  <a:lnTo>
                    <a:pt x="2355" y="1520"/>
                  </a:lnTo>
                  <a:lnTo>
                    <a:pt x="2312" y="1477"/>
                  </a:lnTo>
                  <a:lnTo>
                    <a:pt x="2266" y="1439"/>
                  </a:lnTo>
                  <a:lnTo>
                    <a:pt x="2215" y="1405"/>
                  </a:lnTo>
                  <a:lnTo>
                    <a:pt x="2160" y="1377"/>
                  </a:lnTo>
                  <a:lnTo>
                    <a:pt x="2102" y="1354"/>
                  </a:lnTo>
                  <a:lnTo>
                    <a:pt x="2042" y="1338"/>
                  </a:lnTo>
                  <a:lnTo>
                    <a:pt x="1979" y="1327"/>
                  </a:lnTo>
                  <a:lnTo>
                    <a:pt x="1915" y="1324"/>
                  </a:lnTo>
                  <a:close/>
                  <a:moveTo>
                    <a:pt x="462" y="762"/>
                  </a:moveTo>
                  <a:lnTo>
                    <a:pt x="463" y="762"/>
                  </a:lnTo>
                  <a:lnTo>
                    <a:pt x="476" y="764"/>
                  </a:lnTo>
                  <a:lnTo>
                    <a:pt x="486" y="771"/>
                  </a:lnTo>
                  <a:lnTo>
                    <a:pt x="493" y="782"/>
                  </a:lnTo>
                  <a:lnTo>
                    <a:pt x="495" y="796"/>
                  </a:lnTo>
                  <a:lnTo>
                    <a:pt x="493" y="808"/>
                  </a:lnTo>
                  <a:lnTo>
                    <a:pt x="486" y="819"/>
                  </a:lnTo>
                  <a:lnTo>
                    <a:pt x="475" y="826"/>
                  </a:lnTo>
                  <a:lnTo>
                    <a:pt x="462" y="828"/>
                  </a:lnTo>
                  <a:lnTo>
                    <a:pt x="429" y="832"/>
                  </a:lnTo>
                  <a:lnTo>
                    <a:pt x="398" y="841"/>
                  </a:lnTo>
                  <a:lnTo>
                    <a:pt x="370" y="856"/>
                  </a:lnTo>
                  <a:lnTo>
                    <a:pt x="346" y="876"/>
                  </a:lnTo>
                  <a:lnTo>
                    <a:pt x="325" y="900"/>
                  </a:lnTo>
                  <a:lnTo>
                    <a:pt x="310" y="928"/>
                  </a:lnTo>
                  <a:lnTo>
                    <a:pt x="301" y="960"/>
                  </a:lnTo>
                  <a:lnTo>
                    <a:pt x="297" y="993"/>
                  </a:lnTo>
                  <a:lnTo>
                    <a:pt x="297" y="995"/>
                  </a:lnTo>
                  <a:lnTo>
                    <a:pt x="295" y="1007"/>
                  </a:lnTo>
                  <a:lnTo>
                    <a:pt x="287" y="1018"/>
                  </a:lnTo>
                  <a:lnTo>
                    <a:pt x="276" y="1025"/>
                  </a:lnTo>
                  <a:lnTo>
                    <a:pt x="263" y="1027"/>
                  </a:lnTo>
                  <a:lnTo>
                    <a:pt x="251" y="1024"/>
                  </a:lnTo>
                  <a:lnTo>
                    <a:pt x="240" y="1017"/>
                  </a:lnTo>
                  <a:lnTo>
                    <a:pt x="233" y="1006"/>
                  </a:lnTo>
                  <a:lnTo>
                    <a:pt x="231" y="993"/>
                  </a:lnTo>
                  <a:lnTo>
                    <a:pt x="234" y="956"/>
                  </a:lnTo>
                  <a:lnTo>
                    <a:pt x="243" y="920"/>
                  </a:lnTo>
                  <a:lnTo>
                    <a:pt x="256" y="888"/>
                  </a:lnTo>
                  <a:lnTo>
                    <a:pt x="276" y="856"/>
                  </a:lnTo>
                  <a:lnTo>
                    <a:pt x="299" y="829"/>
                  </a:lnTo>
                  <a:lnTo>
                    <a:pt x="326" y="806"/>
                  </a:lnTo>
                  <a:lnTo>
                    <a:pt x="356" y="787"/>
                  </a:lnTo>
                  <a:lnTo>
                    <a:pt x="389" y="774"/>
                  </a:lnTo>
                  <a:lnTo>
                    <a:pt x="425" y="764"/>
                  </a:lnTo>
                  <a:lnTo>
                    <a:pt x="462" y="762"/>
                  </a:lnTo>
                  <a:close/>
                  <a:moveTo>
                    <a:pt x="462" y="662"/>
                  </a:moveTo>
                  <a:lnTo>
                    <a:pt x="413" y="665"/>
                  </a:lnTo>
                  <a:lnTo>
                    <a:pt x="367" y="676"/>
                  </a:lnTo>
                  <a:lnTo>
                    <a:pt x="323" y="693"/>
                  </a:lnTo>
                  <a:lnTo>
                    <a:pt x="282" y="715"/>
                  </a:lnTo>
                  <a:lnTo>
                    <a:pt x="245" y="743"/>
                  </a:lnTo>
                  <a:lnTo>
                    <a:pt x="212" y="776"/>
                  </a:lnTo>
                  <a:lnTo>
                    <a:pt x="184" y="813"/>
                  </a:lnTo>
                  <a:lnTo>
                    <a:pt x="162" y="854"/>
                  </a:lnTo>
                  <a:lnTo>
                    <a:pt x="146" y="897"/>
                  </a:lnTo>
                  <a:lnTo>
                    <a:pt x="136" y="945"/>
                  </a:lnTo>
                  <a:lnTo>
                    <a:pt x="132" y="993"/>
                  </a:lnTo>
                  <a:lnTo>
                    <a:pt x="136" y="1042"/>
                  </a:lnTo>
                  <a:lnTo>
                    <a:pt x="146" y="1089"/>
                  </a:lnTo>
                  <a:lnTo>
                    <a:pt x="162" y="1133"/>
                  </a:lnTo>
                  <a:lnTo>
                    <a:pt x="184" y="1174"/>
                  </a:lnTo>
                  <a:lnTo>
                    <a:pt x="212" y="1211"/>
                  </a:lnTo>
                  <a:lnTo>
                    <a:pt x="245" y="1244"/>
                  </a:lnTo>
                  <a:lnTo>
                    <a:pt x="282" y="1271"/>
                  </a:lnTo>
                  <a:lnTo>
                    <a:pt x="323" y="1294"/>
                  </a:lnTo>
                  <a:lnTo>
                    <a:pt x="367" y="1310"/>
                  </a:lnTo>
                  <a:lnTo>
                    <a:pt x="413" y="1320"/>
                  </a:lnTo>
                  <a:lnTo>
                    <a:pt x="462" y="1324"/>
                  </a:lnTo>
                  <a:lnTo>
                    <a:pt x="511" y="1320"/>
                  </a:lnTo>
                  <a:lnTo>
                    <a:pt x="558" y="1310"/>
                  </a:lnTo>
                  <a:lnTo>
                    <a:pt x="602" y="1294"/>
                  </a:lnTo>
                  <a:lnTo>
                    <a:pt x="642" y="1271"/>
                  </a:lnTo>
                  <a:lnTo>
                    <a:pt x="679" y="1244"/>
                  </a:lnTo>
                  <a:lnTo>
                    <a:pt x="711" y="1211"/>
                  </a:lnTo>
                  <a:lnTo>
                    <a:pt x="739" y="1174"/>
                  </a:lnTo>
                  <a:lnTo>
                    <a:pt x="761" y="1133"/>
                  </a:lnTo>
                  <a:lnTo>
                    <a:pt x="779" y="1089"/>
                  </a:lnTo>
                  <a:lnTo>
                    <a:pt x="789" y="1042"/>
                  </a:lnTo>
                  <a:lnTo>
                    <a:pt x="792" y="993"/>
                  </a:lnTo>
                  <a:lnTo>
                    <a:pt x="789" y="945"/>
                  </a:lnTo>
                  <a:lnTo>
                    <a:pt x="779" y="897"/>
                  </a:lnTo>
                  <a:lnTo>
                    <a:pt x="761" y="854"/>
                  </a:lnTo>
                  <a:lnTo>
                    <a:pt x="739" y="813"/>
                  </a:lnTo>
                  <a:lnTo>
                    <a:pt x="711" y="776"/>
                  </a:lnTo>
                  <a:lnTo>
                    <a:pt x="679" y="743"/>
                  </a:lnTo>
                  <a:lnTo>
                    <a:pt x="642" y="715"/>
                  </a:lnTo>
                  <a:lnTo>
                    <a:pt x="602" y="693"/>
                  </a:lnTo>
                  <a:lnTo>
                    <a:pt x="558" y="676"/>
                  </a:lnTo>
                  <a:lnTo>
                    <a:pt x="511" y="665"/>
                  </a:lnTo>
                  <a:lnTo>
                    <a:pt x="462" y="662"/>
                  </a:lnTo>
                  <a:close/>
                  <a:moveTo>
                    <a:pt x="1915" y="233"/>
                  </a:moveTo>
                  <a:lnTo>
                    <a:pt x="1916" y="233"/>
                  </a:lnTo>
                  <a:lnTo>
                    <a:pt x="1928" y="235"/>
                  </a:lnTo>
                  <a:lnTo>
                    <a:pt x="1939" y="242"/>
                  </a:lnTo>
                  <a:lnTo>
                    <a:pt x="1946" y="252"/>
                  </a:lnTo>
                  <a:lnTo>
                    <a:pt x="1948" y="265"/>
                  </a:lnTo>
                  <a:lnTo>
                    <a:pt x="1945" y="278"/>
                  </a:lnTo>
                  <a:lnTo>
                    <a:pt x="1938" y="288"/>
                  </a:lnTo>
                  <a:lnTo>
                    <a:pt x="1927" y="295"/>
                  </a:lnTo>
                  <a:lnTo>
                    <a:pt x="1915" y="298"/>
                  </a:lnTo>
                  <a:lnTo>
                    <a:pt x="1881" y="301"/>
                  </a:lnTo>
                  <a:lnTo>
                    <a:pt x="1850" y="312"/>
                  </a:lnTo>
                  <a:lnTo>
                    <a:pt x="1822" y="327"/>
                  </a:lnTo>
                  <a:lnTo>
                    <a:pt x="1797" y="347"/>
                  </a:lnTo>
                  <a:lnTo>
                    <a:pt x="1778" y="371"/>
                  </a:lnTo>
                  <a:lnTo>
                    <a:pt x="1763" y="399"/>
                  </a:lnTo>
                  <a:lnTo>
                    <a:pt x="1753" y="430"/>
                  </a:lnTo>
                  <a:lnTo>
                    <a:pt x="1750" y="464"/>
                  </a:lnTo>
                  <a:lnTo>
                    <a:pt x="1750" y="465"/>
                  </a:lnTo>
                  <a:lnTo>
                    <a:pt x="1746" y="478"/>
                  </a:lnTo>
                  <a:lnTo>
                    <a:pt x="1739" y="488"/>
                  </a:lnTo>
                  <a:lnTo>
                    <a:pt x="1729" y="494"/>
                  </a:lnTo>
                  <a:lnTo>
                    <a:pt x="1716" y="498"/>
                  </a:lnTo>
                  <a:lnTo>
                    <a:pt x="1703" y="494"/>
                  </a:lnTo>
                  <a:lnTo>
                    <a:pt x="1693" y="487"/>
                  </a:lnTo>
                  <a:lnTo>
                    <a:pt x="1686" y="477"/>
                  </a:lnTo>
                  <a:lnTo>
                    <a:pt x="1684" y="464"/>
                  </a:lnTo>
                  <a:lnTo>
                    <a:pt x="1686" y="427"/>
                  </a:lnTo>
                  <a:lnTo>
                    <a:pt x="1695" y="391"/>
                  </a:lnTo>
                  <a:lnTo>
                    <a:pt x="1709" y="357"/>
                  </a:lnTo>
                  <a:lnTo>
                    <a:pt x="1728" y="327"/>
                  </a:lnTo>
                  <a:lnTo>
                    <a:pt x="1751" y="300"/>
                  </a:lnTo>
                  <a:lnTo>
                    <a:pt x="1779" y="277"/>
                  </a:lnTo>
                  <a:lnTo>
                    <a:pt x="1809" y="258"/>
                  </a:lnTo>
                  <a:lnTo>
                    <a:pt x="1841" y="244"/>
                  </a:lnTo>
                  <a:lnTo>
                    <a:pt x="1877" y="235"/>
                  </a:lnTo>
                  <a:lnTo>
                    <a:pt x="1915" y="233"/>
                  </a:lnTo>
                  <a:close/>
                  <a:moveTo>
                    <a:pt x="1915" y="132"/>
                  </a:moveTo>
                  <a:lnTo>
                    <a:pt x="1866" y="136"/>
                  </a:lnTo>
                  <a:lnTo>
                    <a:pt x="1819" y="146"/>
                  </a:lnTo>
                  <a:lnTo>
                    <a:pt x="1775" y="164"/>
                  </a:lnTo>
                  <a:lnTo>
                    <a:pt x="1735" y="186"/>
                  </a:lnTo>
                  <a:lnTo>
                    <a:pt x="1698" y="214"/>
                  </a:lnTo>
                  <a:lnTo>
                    <a:pt x="1665" y="246"/>
                  </a:lnTo>
                  <a:lnTo>
                    <a:pt x="1637" y="284"/>
                  </a:lnTo>
                  <a:lnTo>
                    <a:pt x="1615" y="323"/>
                  </a:lnTo>
                  <a:lnTo>
                    <a:pt x="1599" y="367"/>
                  </a:lnTo>
                  <a:lnTo>
                    <a:pt x="1588" y="415"/>
                  </a:lnTo>
                  <a:lnTo>
                    <a:pt x="1585" y="464"/>
                  </a:lnTo>
                  <a:lnTo>
                    <a:pt x="1588" y="513"/>
                  </a:lnTo>
                  <a:lnTo>
                    <a:pt x="1599" y="559"/>
                  </a:lnTo>
                  <a:lnTo>
                    <a:pt x="1615" y="604"/>
                  </a:lnTo>
                  <a:lnTo>
                    <a:pt x="1637" y="644"/>
                  </a:lnTo>
                  <a:lnTo>
                    <a:pt x="1665" y="682"/>
                  </a:lnTo>
                  <a:lnTo>
                    <a:pt x="1698" y="714"/>
                  </a:lnTo>
                  <a:lnTo>
                    <a:pt x="1735" y="742"/>
                  </a:lnTo>
                  <a:lnTo>
                    <a:pt x="1775" y="764"/>
                  </a:lnTo>
                  <a:lnTo>
                    <a:pt x="1819" y="780"/>
                  </a:lnTo>
                  <a:lnTo>
                    <a:pt x="1866" y="791"/>
                  </a:lnTo>
                  <a:lnTo>
                    <a:pt x="1915" y="794"/>
                  </a:lnTo>
                  <a:lnTo>
                    <a:pt x="1963" y="791"/>
                  </a:lnTo>
                  <a:lnTo>
                    <a:pt x="2010" y="780"/>
                  </a:lnTo>
                  <a:lnTo>
                    <a:pt x="2054" y="764"/>
                  </a:lnTo>
                  <a:lnTo>
                    <a:pt x="2094" y="742"/>
                  </a:lnTo>
                  <a:lnTo>
                    <a:pt x="2131" y="714"/>
                  </a:lnTo>
                  <a:lnTo>
                    <a:pt x="2164" y="682"/>
                  </a:lnTo>
                  <a:lnTo>
                    <a:pt x="2192" y="644"/>
                  </a:lnTo>
                  <a:lnTo>
                    <a:pt x="2214" y="604"/>
                  </a:lnTo>
                  <a:lnTo>
                    <a:pt x="2230" y="559"/>
                  </a:lnTo>
                  <a:lnTo>
                    <a:pt x="2241" y="513"/>
                  </a:lnTo>
                  <a:lnTo>
                    <a:pt x="2244" y="464"/>
                  </a:lnTo>
                  <a:lnTo>
                    <a:pt x="2241" y="415"/>
                  </a:lnTo>
                  <a:lnTo>
                    <a:pt x="2230" y="367"/>
                  </a:lnTo>
                  <a:lnTo>
                    <a:pt x="2214" y="323"/>
                  </a:lnTo>
                  <a:lnTo>
                    <a:pt x="2192" y="284"/>
                  </a:lnTo>
                  <a:lnTo>
                    <a:pt x="2164" y="246"/>
                  </a:lnTo>
                  <a:lnTo>
                    <a:pt x="2131" y="214"/>
                  </a:lnTo>
                  <a:lnTo>
                    <a:pt x="2094" y="186"/>
                  </a:lnTo>
                  <a:lnTo>
                    <a:pt x="2054" y="164"/>
                  </a:lnTo>
                  <a:lnTo>
                    <a:pt x="2010" y="146"/>
                  </a:lnTo>
                  <a:lnTo>
                    <a:pt x="1963" y="136"/>
                  </a:lnTo>
                  <a:lnTo>
                    <a:pt x="1915" y="132"/>
                  </a:lnTo>
                  <a:close/>
                  <a:moveTo>
                    <a:pt x="1915" y="0"/>
                  </a:moveTo>
                  <a:lnTo>
                    <a:pt x="1973" y="4"/>
                  </a:lnTo>
                  <a:lnTo>
                    <a:pt x="2028" y="15"/>
                  </a:lnTo>
                  <a:lnTo>
                    <a:pt x="2082" y="31"/>
                  </a:lnTo>
                  <a:lnTo>
                    <a:pt x="2131" y="55"/>
                  </a:lnTo>
                  <a:lnTo>
                    <a:pt x="2178" y="84"/>
                  </a:lnTo>
                  <a:lnTo>
                    <a:pt x="2221" y="117"/>
                  </a:lnTo>
                  <a:lnTo>
                    <a:pt x="2260" y="156"/>
                  </a:lnTo>
                  <a:lnTo>
                    <a:pt x="2294" y="199"/>
                  </a:lnTo>
                  <a:lnTo>
                    <a:pt x="2322" y="246"/>
                  </a:lnTo>
                  <a:lnTo>
                    <a:pt x="2345" y="297"/>
                  </a:lnTo>
                  <a:lnTo>
                    <a:pt x="2362" y="350"/>
                  </a:lnTo>
                  <a:lnTo>
                    <a:pt x="2373" y="406"/>
                  </a:lnTo>
                  <a:lnTo>
                    <a:pt x="2376" y="464"/>
                  </a:lnTo>
                  <a:lnTo>
                    <a:pt x="2373" y="521"/>
                  </a:lnTo>
                  <a:lnTo>
                    <a:pt x="2362" y="576"/>
                  </a:lnTo>
                  <a:lnTo>
                    <a:pt x="2346" y="629"/>
                  </a:lnTo>
                  <a:lnTo>
                    <a:pt x="2324" y="679"/>
                  </a:lnTo>
                  <a:lnTo>
                    <a:pt x="2295" y="726"/>
                  </a:lnTo>
                  <a:lnTo>
                    <a:pt x="2263" y="768"/>
                  </a:lnTo>
                  <a:lnTo>
                    <a:pt x="2224" y="807"/>
                  </a:lnTo>
                  <a:lnTo>
                    <a:pt x="2183" y="841"/>
                  </a:lnTo>
                  <a:lnTo>
                    <a:pt x="2136" y="870"/>
                  </a:lnTo>
                  <a:lnTo>
                    <a:pt x="2087" y="893"/>
                  </a:lnTo>
                  <a:lnTo>
                    <a:pt x="2035" y="911"/>
                  </a:lnTo>
                  <a:lnTo>
                    <a:pt x="1981" y="922"/>
                  </a:lnTo>
                  <a:lnTo>
                    <a:pt x="1981" y="1195"/>
                  </a:lnTo>
                  <a:lnTo>
                    <a:pt x="2049" y="1205"/>
                  </a:lnTo>
                  <a:lnTo>
                    <a:pt x="2115" y="1220"/>
                  </a:lnTo>
                  <a:lnTo>
                    <a:pt x="2180" y="1242"/>
                  </a:lnTo>
                  <a:lnTo>
                    <a:pt x="2241" y="1270"/>
                  </a:lnTo>
                  <a:lnTo>
                    <a:pt x="2299" y="1303"/>
                  </a:lnTo>
                  <a:lnTo>
                    <a:pt x="2353" y="1341"/>
                  </a:lnTo>
                  <a:lnTo>
                    <a:pt x="2404" y="1383"/>
                  </a:lnTo>
                  <a:lnTo>
                    <a:pt x="2452" y="1431"/>
                  </a:lnTo>
                  <a:lnTo>
                    <a:pt x="2493" y="1482"/>
                  </a:lnTo>
                  <a:lnTo>
                    <a:pt x="2531" y="1537"/>
                  </a:lnTo>
                  <a:lnTo>
                    <a:pt x="2564" y="1595"/>
                  </a:lnTo>
                  <a:lnTo>
                    <a:pt x="2591" y="1657"/>
                  </a:lnTo>
                  <a:lnTo>
                    <a:pt x="2613" y="1721"/>
                  </a:lnTo>
                  <a:lnTo>
                    <a:pt x="2905" y="1672"/>
                  </a:lnTo>
                  <a:lnTo>
                    <a:pt x="2904" y="1655"/>
                  </a:lnTo>
                  <a:lnTo>
                    <a:pt x="2909" y="1597"/>
                  </a:lnTo>
                  <a:lnTo>
                    <a:pt x="2919" y="1541"/>
                  </a:lnTo>
                  <a:lnTo>
                    <a:pt x="2936" y="1488"/>
                  </a:lnTo>
                  <a:lnTo>
                    <a:pt x="2959" y="1438"/>
                  </a:lnTo>
                  <a:lnTo>
                    <a:pt x="2988" y="1391"/>
                  </a:lnTo>
                  <a:lnTo>
                    <a:pt x="3021" y="1348"/>
                  </a:lnTo>
                  <a:lnTo>
                    <a:pt x="3060" y="1309"/>
                  </a:lnTo>
                  <a:lnTo>
                    <a:pt x="3103" y="1275"/>
                  </a:lnTo>
                  <a:lnTo>
                    <a:pt x="3150" y="1246"/>
                  </a:lnTo>
                  <a:lnTo>
                    <a:pt x="3200" y="1223"/>
                  </a:lnTo>
                  <a:lnTo>
                    <a:pt x="3253" y="1206"/>
                  </a:lnTo>
                  <a:lnTo>
                    <a:pt x="3309" y="1196"/>
                  </a:lnTo>
                  <a:lnTo>
                    <a:pt x="3367" y="1192"/>
                  </a:lnTo>
                  <a:lnTo>
                    <a:pt x="3425" y="1196"/>
                  </a:lnTo>
                  <a:lnTo>
                    <a:pt x="3481" y="1206"/>
                  </a:lnTo>
                  <a:lnTo>
                    <a:pt x="3533" y="1223"/>
                  </a:lnTo>
                  <a:lnTo>
                    <a:pt x="3584" y="1246"/>
                  </a:lnTo>
                  <a:lnTo>
                    <a:pt x="3631" y="1275"/>
                  </a:lnTo>
                  <a:lnTo>
                    <a:pt x="3674" y="1309"/>
                  </a:lnTo>
                  <a:lnTo>
                    <a:pt x="3712" y="1348"/>
                  </a:lnTo>
                  <a:lnTo>
                    <a:pt x="3745" y="1391"/>
                  </a:lnTo>
                  <a:lnTo>
                    <a:pt x="3774" y="1438"/>
                  </a:lnTo>
                  <a:lnTo>
                    <a:pt x="3798" y="1488"/>
                  </a:lnTo>
                  <a:lnTo>
                    <a:pt x="3815" y="1541"/>
                  </a:lnTo>
                  <a:lnTo>
                    <a:pt x="3826" y="1597"/>
                  </a:lnTo>
                  <a:lnTo>
                    <a:pt x="3829" y="1655"/>
                  </a:lnTo>
                  <a:lnTo>
                    <a:pt x="3826" y="1714"/>
                  </a:lnTo>
                  <a:lnTo>
                    <a:pt x="3815" y="1769"/>
                  </a:lnTo>
                  <a:lnTo>
                    <a:pt x="3798" y="1823"/>
                  </a:lnTo>
                  <a:lnTo>
                    <a:pt x="3774" y="1873"/>
                  </a:lnTo>
                  <a:lnTo>
                    <a:pt x="3745" y="1919"/>
                  </a:lnTo>
                  <a:lnTo>
                    <a:pt x="3712" y="1963"/>
                  </a:lnTo>
                  <a:lnTo>
                    <a:pt x="3674" y="2001"/>
                  </a:lnTo>
                  <a:lnTo>
                    <a:pt x="3631" y="2036"/>
                  </a:lnTo>
                  <a:lnTo>
                    <a:pt x="3584" y="2064"/>
                  </a:lnTo>
                  <a:lnTo>
                    <a:pt x="3533" y="2087"/>
                  </a:lnTo>
                  <a:lnTo>
                    <a:pt x="3481" y="2104"/>
                  </a:lnTo>
                  <a:lnTo>
                    <a:pt x="3425" y="2115"/>
                  </a:lnTo>
                  <a:lnTo>
                    <a:pt x="3367" y="2118"/>
                  </a:lnTo>
                  <a:lnTo>
                    <a:pt x="3313" y="2115"/>
                  </a:lnTo>
                  <a:lnTo>
                    <a:pt x="3259" y="2106"/>
                  </a:lnTo>
                  <a:lnTo>
                    <a:pt x="3209" y="2091"/>
                  </a:lnTo>
                  <a:lnTo>
                    <a:pt x="3161" y="2070"/>
                  </a:lnTo>
                  <a:lnTo>
                    <a:pt x="3115" y="2044"/>
                  </a:lnTo>
                  <a:lnTo>
                    <a:pt x="3074" y="2014"/>
                  </a:lnTo>
                  <a:lnTo>
                    <a:pt x="3037" y="1978"/>
                  </a:lnTo>
                  <a:lnTo>
                    <a:pt x="3003" y="1939"/>
                  </a:lnTo>
                  <a:lnTo>
                    <a:pt x="2973" y="1896"/>
                  </a:lnTo>
                  <a:lnTo>
                    <a:pt x="2948" y="1851"/>
                  </a:lnTo>
                  <a:lnTo>
                    <a:pt x="2929" y="1802"/>
                  </a:lnTo>
                  <a:lnTo>
                    <a:pt x="2637" y="1851"/>
                  </a:lnTo>
                  <a:lnTo>
                    <a:pt x="2640" y="1885"/>
                  </a:lnTo>
                  <a:lnTo>
                    <a:pt x="2641" y="1919"/>
                  </a:lnTo>
                  <a:lnTo>
                    <a:pt x="2637" y="1993"/>
                  </a:lnTo>
                  <a:lnTo>
                    <a:pt x="2627" y="2063"/>
                  </a:lnTo>
                  <a:lnTo>
                    <a:pt x="2610" y="2130"/>
                  </a:lnTo>
                  <a:lnTo>
                    <a:pt x="2586" y="2196"/>
                  </a:lnTo>
                  <a:lnTo>
                    <a:pt x="2557" y="2258"/>
                  </a:lnTo>
                  <a:lnTo>
                    <a:pt x="2522" y="2317"/>
                  </a:lnTo>
                  <a:lnTo>
                    <a:pt x="2483" y="2372"/>
                  </a:lnTo>
                  <a:lnTo>
                    <a:pt x="3082" y="2946"/>
                  </a:lnTo>
                  <a:lnTo>
                    <a:pt x="3122" y="2917"/>
                  </a:lnTo>
                  <a:lnTo>
                    <a:pt x="3166" y="2892"/>
                  </a:lnTo>
                  <a:lnTo>
                    <a:pt x="3214" y="2874"/>
                  </a:lnTo>
                  <a:lnTo>
                    <a:pt x="3263" y="2858"/>
                  </a:lnTo>
                  <a:lnTo>
                    <a:pt x="3314" y="2850"/>
                  </a:lnTo>
                  <a:lnTo>
                    <a:pt x="3367" y="2847"/>
                  </a:lnTo>
                  <a:lnTo>
                    <a:pt x="3425" y="2850"/>
                  </a:lnTo>
                  <a:lnTo>
                    <a:pt x="3481" y="2861"/>
                  </a:lnTo>
                  <a:lnTo>
                    <a:pt x="3533" y="2878"/>
                  </a:lnTo>
                  <a:lnTo>
                    <a:pt x="3584" y="2901"/>
                  </a:lnTo>
                  <a:lnTo>
                    <a:pt x="3631" y="2931"/>
                  </a:lnTo>
                  <a:lnTo>
                    <a:pt x="3674" y="2964"/>
                  </a:lnTo>
                  <a:lnTo>
                    <a:pt x="3712" y="3003"/>
                  </a:lnTo>
                  <a:lnTo>
                    <a:pt x="3745" y="3046"/>
                  </a:lnTo>
                  <a:lnTo>
                    <a:pt x="3774" y="3092"/>
                  </a:lnTo>
                  <a:lnTo>
                    <a:pt x="3798" y="3143"/>
                  </a:lnTo>
                  <a:lnTo>
                    <a:pt x="3815" y="3196"/>
                  </a:lnTo>
                  <a:lnTo>
                    <a:pt x="3826" y="3252"/>
                  </a:lnTo>
                  <a:lnTo>
                    <a:pt x="3829" y="3310"/>
                  </a:lnTo>
                  <a:lnTo>
                    <a:pt x="3826" y="3368"/>
                  </a:lnTo>
                  <a:lnTo>
                    <a:pt x="3815" y="3424"/>
                  </a:lnTo>
                  <a:lnTo>
                    <a:pt x="3798" y="3477"/>
                  </a:lnTo>
                  <a:lnTo>
                    <a:pt x="3774" y="3527"/>
                  </a:lnTo>
                  <a:lnTo>
                    <a:pt x="3745" y="3575"/>
                  </a:lnTo>
                  <a:lnTo>
                    <a:pt x="3712" y="3618"/>
                  </a:lnTo>
                  <a:lnTo>
                    <a:pt x="3674" y="3656"/>
                  </a:lnTo>
                  <a:lnTo>
                    <a:pt x="3631" y="3690"/>
                  </a:lnTo>
                  <a:lnTo>
                    <a:pt x="3584" y="3719"/>
                  </a:lnTo>
                  <a:lnTo>
                    <a:pt x="3533" y="3743"/>
                  </a:lnTo>
                  <a:lnTo>
                    <a:pt x="3481" y="3759"/>
                  </a:lnTo>
                  <a:lnTo>
                    <a:pt x="3425" y="3769"/>
                  </a:lnTo>
                  <a:lnTo>
                    <a:pt x="3367" y="3774"/>
                  </a:lnTo>
                  <a:lnTo>
                    <a:pt x="3309" y="3769"/>
                  </a:lnTo>
                  <a:lnTo>
                    <a:pt x="3253" y="3759"/>
                  </a:lnTo>
                  <a:lnTo>
                    <a:pt x="3200" y="3743"/>
                  </a:lnTo>
                  <a:lnTo>
                    <a:pt x="3150" y="3719"/>
                  </a:lnTo>
                  <a:lnTo>
                    <a:pt x="3103" y="3690"/>
                  </a:lnTo>
                  <a:lnTo>
                    <a:pt x="3060" y="3656"/>
                  </a:lnTo>
                  <a:lnTo>
                    <a:pt x="3021" y="3618"/>
                  </a:lnTo>
                  <a:lnTo>
                    <a:pt x="2988" y="3575"/>
                  </a:lnTo>
                  <a:lnTo>
                    <a:pt x="2959" y="3527"/>
                  </a:lnTo>
                  <a:lnTo>
                    <a:pt x="2936" y="3477"/>
                  </a:lnTo>
                  <a:lnTo>
                    <a:pt x="2919" y="3424"/>
                  </a:lnTo>
                  <a:lnTo>
                    <a:pt x="2909" y="3368"/>
                  </a:lnTo>
                  <a:lnTo>
                    <a:pt x="2904" y="3310"/>
                  </a:lnTo>
                  <a:lnTo>
                    <a:pt x="2908" y="3261"/>
                  </a:lnTo>
                  <a:lnTo>
                    <a:pt x="2915" y="3213"/>
                  </a:lnTo>
                  <a:lnTo>
                    <a:pt x="2927" y="3167"/>
                  </a:lnTo>
                  <a:lnTo>
                    <a:pt x="2945" y="3122"/>
                  </a:lnTo>
                  <a:lnTo>
                    <a:pt x="2966" y="3081"/>
                  </a:lnTo>
                  <a:lnTo>
                    <a:pt x="2991" y="3042"/>
                  </a:lnTo>
                  <a:lnTo>
                    <a:pt x="2391" y="2469"/>
                  </a:lnTo>
                  <a:lnTo>
                    <a:pt x="2341" y="2508"/>
                  </a:lnTo>
                  <a:lnTo>
                    <a:pt x="2289" y="2543"/>
                  </a:lnTo>
                  <a:lnTo>
                    <a:pt x="2232" y="2575"/>
                  </a:lnTo>
                  <a:lnTo>
                    <a:pt x="2173" y="2600"/>
                  </a:lnTo>
                  <a:lnTo>
                    <a:pt x="2112" y="2621"/>
                  </a:lnTo>
                  <a:lnTo>
                    <a:pt x="2048" y="2636"/>
                  </a:lnTo>
                  <a:lnTo>
                    <a:pt x="1982" y="2645"/>
                  </a:lnTo>
                  <a:lnTo>
                    <a:pt x="1915" y="2648"/>
                  </a:lnTo>
                  <a:lnTo>
                    <a:pt x="1843" y="2644"/>
                  </a:lnTo>
                  <a:lnTo>
                    <a:pt x="1772" y="2634"/>
                  </a:lnTo>
                  <a:lnTo>
                    <a:pt x="1703" y="2616"/>
                  </a:lnTo>
                  <a:lnTo>
                    <a:pt x="1638" y="2593"/>
                  </a:lnTo>
                  <a:lnTo>
                    <a:pt x="1576" y="2564"/>
                  </a:lnTo>
                  <a:lnTo>
                    <a:pt x="1518" y="2529"/>
                  </a:lnTo>
                  <a:lnTo>
                    <a:pt x="1462" y="2488"/>
                  </a:lnTo>
                  <a:lnTo>
                    <a:pt x="1411" y="2444"/>
                  </a:lnTo>
                  <a:lnTo>
                    <a:pt x="852" y="2928"/>
                  </a:lnTo>
                  <a:lnTo>
                    <a:pt x="876" y="2974"/>
                  </a:lnTo>
                  <a:lnTo>
                    <a:pt x="897" y="3021"/>
                  </a:lnTo>
                  <a:lnTo>
                    <a:pt x="912" y="3071"/>
                  </a:lnTo>
                  <a:lnTo>
                    <a:pt x="921" y="3124"/>
                  </a:lnTo>
                  <a:lnTo>
                    <a:pt x="925" y="3177"/>
                  </a:lnTo>
                  <a:lnTo>
                    <a:pt x="920" y="3235"/>
                  </a:lnTo>
                  <a:lnTo>
                    <a:pt x="910" y="3291"/>
                  </a:lnTo>
                  <a:lnTo>
                    <a:pt x="893" y="3345"/>
                  </a:lnTo>
                  <a:lnTo>
                    <a:pt x="870" y="3395"/>
                  </a:lnTo>
                  <a:lnTo>
                    <a:pt x="841" y="3442"/>
                  </a:lnTo>
                  <a:lnTo>
                    <a:pt x="808" y="3485"/>
                  </a:lnTo>
                  <a:lnTo>
                    <a:pt x="769" y="3524"/>
                  </a:lnTo>
                  <a:lnTo>
                    <a:pt x="726" y="3558"/>
                  </a:lnTo>
                  <a:lnTo>
                    <a:pt x="679" y="3587"/>
                  </a:lnTo>
                  <a:lnTo>
                    <a:pt x="629" y="3610"/>
                  </a:lnTo>
                  <a:lnTo>
                    <a:pt x="576" y="3627"/>
                  </a:lnTo>
                  <a:lnTo>
                    <a:pt x="520" y="3638"/>
                  </a:lnTo>
                  <a:lnTo>
                    <a:pt x="462" y="3641"/>
                  </a:lnTo>
                  <a:lnTo>
                    <a:pt x="404" y="3638"/>
                  </a:lnTo>
                  <a:lnTo>
                    <a:pt x="348" y="3627"/>
                  </a:lnTo>
                  <a:lnTo>
                    <a:pt x="296" y="3610"/>
                  </a:lnTo>
                  <a:lnTo>
                    <a:pt x="245" y="3587"/>
                  </a:lnTo>
                  <a:lnTo>
                    <a:pt x="198" y="3558"/>
                  </a:lnTo>
                  <a:lnTo>
                    <a:pt x="155" y="3524"/>
                  </a:lnTo>
                  <a:lnTo>
                    <a:pt x="117" y="3485"/>
                  </a:lnTo>
                  <a:lnTo>
                    <a:pt x="84" y="3442"/>
                  </a:lnTo>
                  <a:lnTo>
                    <a:pt x="55" y="3395"/>
                  </a:lnTo>
                  <a:lnTo>
                    <a:pt x="31" y="3345"/>
                  </a:lnTo>
                  <a:lnTo>
                    <a:pt x="14" y="3291"/>
                  </a:lnTo>
                  <a:lnTo>
                    <a:pt x="3" y="3235"/>
                  </a:lnTo>
                  <a:lnTo>
                    <a:pt x="0" y="3177"/>
                  </a:lnTo>
                  <a:lnTo>
                    <a:pt x="3" y="3120"/>
                  </a:lnTo>
                  <a:lnTo>
                    <a:pt x="14" y="3064"/>
                  </a:lnTo>
                  <a:lnTo>
                    <a:pt x="31" y="3011"/>
                  </a:lnTo>
                  <a:lnTo>
                    <a:pt x="55" y="2961"/>
                  </a:lnTo>
                  <a:lnTo>
                    <a:pt x="84" y="2913"/>
                  </a:lnTo>
                  <a:lnTo>
                    <a:pt x="117" y="2870"/>
                  </a:lnTo>
                  <a:lnTo>
                    <a:pt x="155" y="2832"/>
                  </a:lnTo>
                  <a:lnTo>
                    <a:pt x="198" y="2798"/>
                  </a:lnTo>
                  <a:lnTo>
                    <a:pt x="245" y="2769"/>
                  </a:lnTo>
                  <a:lnTo>
                    <a:pt x="296" y="2746"/>
                  </a:lnTo>
                  <a:lnTo>
                    <a:pt x="348" y="2728"/>
                  </a:lnTo>
                  <a:lnTo>
                    <a:pt x="404" y="2718"/>
                  </a:lnTo>
                  <a:lnTo>
                    <a:pt x="462" y="2714"/>
                  </a:lnTo>
                  <a:lnTo>
                    <a:pt x="519" y="2718"/>
                  </a:lnTo>
                  <a:lnTo>
                    <a:pt x="574" y="2728"/>
                  </a:lnTo>
                  <a:lnTo>
                    <a:pt x="627" y="2744"/>
                  </a:lnTo>
                  <a:lnTo>
                    <a:pt x="675" y="2768"/>
                  </a:lnTo>
                  <a:lnTo>
                    <a:pt x="722" y="2796"/>
                  </a:lnTo>
                  <a:lnTo>
                    <a:pt x="765" y="2828"/>
                  </a:lnTo>
                  <a:lnTo>
                    <a:pt x="1324" y="2344"/>
                  </a:lnTo>
                  <a:lnTo>
                    <a:pt x="1290" y="2291"/>
                  </a:lnTo>
                  <a:lnTo>
                    <a:pt x="1260" y="2235"/>
                  </a:lnTo>
                  <a:lnTo>
                    <a:pt x="1235" y="2177"/>
                  </a:lnTo>
                  <a:lnTo>
                    <a:pt x="1215" y="2115"/>
                  </a:lnTo>
                  <a:lnTo>
                    <a:pt x="1200" y="2052"/>
                  </a:lnTo>
                  <a:lnTo>
                    <a:pt x="1192" y="1987"/>
                  </a:lnTo>
                  <a:lnTo>
                    <a:pt x="1188" y="1919"/>
                  </a:lnTo>
                  <a:lnTo>
                    <a:pt x="1192" y="1849"/>
                  </a:lnTo>
                  <a:lnTo>
                    <a:pt x="1202" y="1780"/>
                  </a:lnTo>
                  <a:lnTo>
                    <a:pt x="1218" y="1712"/>
                  </a:lnTo>
                  <a:lnTo>
                    <a:pt x="1242" y="1648"/>
                  </a:lnTo>
                  <a:lnTo>
                    <a:pt x="1269" y="1587"/>
                  </a:lnTo>
                  <a:lnTo>
                    <a:pt x="812" y="1295"/>
                  </a:lnTo>
                  <a:lnTo>
                    <a:pt x="779" y="1331"/>
                  </a:lnTo>
                  <a:lnTo>
                    <a:pt x="741" y="1362"/>
                  </a:lnTo>
                  <a:lnTo>
                    <a:pt x="701" y="1390"/>
                  </a:lnTo>
                  <a:lnTo>
                    <a:pt x="658" y="1413"/>
                  </a:lnTo>
                  <a:lnTo>
                    <a:pt x="611" y="1432"/>
                  </a:lnTo>
                  <a:lnTo>
                    <a:pt x="564" y="1445"/>
                  </a:lnTo>
                  <a:lnTo>
                    <a:pt x="514" y="1454"/>
                  </a:lnTo>
                  <a:lnTo>
                    <a:pt x="462" y="1456"/>
                  </a:lnTo>
                  <a:lnTo>
                    <a:pt x="404" y="1453"/>
                  </a:lnTo>
                  <a:lnTo>
                    <a:pt x="348" y="1442"/>
                  </a:lnTo>
                  <a:lnTo>
                    <a:pt x="296" y="1425"/>
                  </a:lnTo>
                  <a:lnTo>
                    <a:pt x="245" y="1402"/>
                  </a:lnTo>
                  <a:lnTo>
                    <a:pt x="198" y="1374"/>
                  </a:lnTo>
                  <a:lnTo>
                    <a:pt x="155" y="1339"/>
                  </a:lnTo>
                  <a:lnTo>
                    <a:pt x="117" y="1301"/>
                  </a:lnTo>
                  <a:lnTo>
                    <a:pt x="84" y="1258"/>
                  </a:lnTo>
                  <a:lnTo>
                    <a:pt x="55" y="1211"/>
                  </a:lnTo>
                  <a:lnTo>
                    <a:pt x="31" y="1161"/>
                  </a:lnTo>
                  <a:lnTo>
                    <a:pt x="14" y="1107"/>
                  </a:lnTo>
                  <a:lnTo>
                    <a:pt x="3" y="1052"/>
                  </a:lnTo>
                  <a:lnTo>
                    <a:pt x="0" y="993"/>
                  </a:lnTo>
                  <a:lnTo>
                    <a:pt x="3" y="935"/>
                  </a:lnTo>
                  <a:lnTo>
                    <a:pt x="14" y="879"/>
                  </a:lnTo>
                  <a:lnTo>
                    <a:pt x="31" y="826"/>
                  </a:lnTo>
                  <a:lnTo>
                    <a:pt x="55" y="776"/>
                  </a:lnTo>
                  <a:lnTo>
                    <a:pt x="84" y="729"/>
                  </a:lnTo>
                  <a:lnTo>
                    <a:pt x="117" y="686"/>
                  </a:lnTo>
                  <a:lnTo>
                    <a:pt x="155" y="647"/>
                  </a:lnTo>
                  <a:lnTo>
                    <a:pt x="198" y="613"/>
                  </a:lnTo>
                  <a:lnTo>
                    <a:pt x="245" y="584"/>
                  </a:lnTo>
                  <a:lnTo>
                    <a:pt x="296" y="562"/>
                  </a:lnTo>
                  <a:lnTo>
                    <a:pt x="348" y="544"/>
                  </a:lnTo>
                  <a:lnTo>
                    <a:pt x="404" y="534"/>
                  </a:lnTo>
                  <a:lnTo>
                    <a:pt x="462" y="530"/>
                  </a:lnTo>
                  <a:lnTo>
                    <a:pt x="520" y="534"/>
                  </a:lnTo>
                  <a:lnTo>
                    <a:pt x="576" y="544"/>
                  </a:lnTo>
                  <a:lnTo>
                    <a:pt x="629" y="562"/>
                  </a:lnTo>
                  <a:lnTo>
                    <a:pt x="679" y="584"/>
                  </a:lnTo>
                  <a:lnTo>
                    <a:pt x="726" y="613"/>
                  </a:lnTo>
                  <a:lnTo>
                    <a:pt x="769" y="647"/>
                  </a:lnTo>
                  <a:lnTo>
                    <a:pt x="808" y="686"/>
                  </a:lnTo>
                  <a:lnTo>
                    <a:pt x="841" y="729"/>
                  </a:lnTo>
                  <a:lnTo>
                    <a:pt x="870" y="776"/>
                  </a:lnTo>
                  <a:lnTo>
                    <a:pt x="893" y="826"/>
                  </a:lnTo>
                  <a:lnTo>
                    <a:pt x="910" y="879"/>
                  </a:lnTo>
                  <a:lnTo>
                    <a:pt x="920" y="935"/>
                  </a:lnTo>
                  <a:lnTo>
                    <a:pt x="925" y="993"/>
                  </a:lnTo>
                  <a:lnTo>
                    <a:pt x="921" y="1043"/>
                  </a:lnTo>
                  <a:lnTo>
                    <a:pt x="913" y="1092"/>
                  </a:lnTo>
                  <a:lnTo>
                    <a:pt x="900" y="1139"/>
                  </a:lnTo>
                  <a:lnTo>
                    <a:pt x="883" y="1183"/>
                  </a:lnTo>
                  <a:lnTo>
                    <a:pt x="1340" y="1475"/>
                  </a:lnTo>
                  <a:lnTo>
                    <a:pt x="1383" y="1425"/>
                  </a:lnTo>
                  <a:lnTo>
                    <a:pt x="1429" y="1380"/>
                  </a:lnTo>
                  <a:lnTo>
                    <a:pt x="1479" y="1338"/>
                  </a:lnTo>
                  <a:lnTo>
                    <a:pt x="1534" y="1301"/>
                  </a:lnTo>
                  <a:lnTo>
                    <a:pt x="1591" y="1268"/>
                  </a:lnTo>
                  <a:lnTo>
                    <a:pt x="1652" y="1241"/>
                  </a:lnTo>
                  <a:lnTo>
                    <a:pt x="1715" y="1220"/>
                  </a:lnTo>
                  <a:lnTo>
                    <a:pt x="1781" y="1204"/>
                  </a:lnTo>
                  <a:lnTo>
                    <a:pt x="1848" y="1195"/>
                  </a:lnTo>
                  <a:lnTo>
                    <a:pt x="1848" y="922"/>
                  </a:lnTo>
                  <a:lnTo>
                    <a:pt x="1794" y="911"/>
                  </a:lnTo>
                  <a:lnTo>
                    <a:pt x="1742" y="893"/>
                  </a:lnTo>
                  <a:lnTo>
                    <a:pt x="1693" y="870"/>
                  </a:lnTo>
                  <a:lnTo>
                    <a:pt x="1646" y="841"/>
                  </a:lnTo>
                  <a:lnTo>
                    <a:pt x="1605" y="807"/>
                  </a:lnTo>
                  <a:lnTo>
                    <a:pt x="1566" y="768"/>
                  </a:lnTo>
                  <a:lnTo>
                    <a:pt x="1534" y="726"/>
                  </a:lnTo>
                  <a:lnTo>
                    <a:pt x="1505" y="679"/>
                  </a:lnTo>
                  <a:lnTo>
                    <a:pt x="1483" y="629"/>
                  </a:lnTo>
                  <a:lnTo>
                    <a:pt x="1467" y="576"/>
                  </a:lnTo>
                  <a:lnTo>
                    <a:pt x="1456" y="521"/>
                  </a:lnTo>
                  <a:lnTo>
                    <a:pt x="1453" y="464"/>
                  </a:lnTo>
                  <a:lnTo>
                    <a:pt x="1456" y="406"/>
                  </a:lnTo>
                  <a:lnTo>
                    <a:pt x="1467" y="350"/>
                  </a:lnTo>
                  <a:lnTo>
                    <a:pt x="1484" y="297"/>
                  </a:lnTo>
                  <a:lnTo>
                    <a:pt x="1507" y="246"/>
                  </a:lnTo>
                  <a:lnTo>
                    <a:pt x="1535" y="199"/>
                  </a:lnTo>
                  <a:lnTo>
                    <a:pt x="1569" y="156"/>
                  </a:lnTo>
                  <a:lnTo>
                    <a:pt x="1608" y="117"/>
                  </a:lnTo>
                  <a:lnTo>
                    <a:pt x="1651" y="84"/>
                  </a:lnTo>
                  <a:lnTo>
                    <a:pt x="1698" y="55"/>
                  </a:lnTo>
                  <a:lnTo>
                    <a:pt x="1747" y="31"/>
                  </a:lnTo>
                  <a:lnTo>
                    <a:pt x="1801" y="15"/>
                  </a:lnTo>
                  <a:lnTo>
                    <a:pt x="1856" y="4"/>
                  </a:lnTo>
                  <a:lnTo>
                    <a:pt x="1913" y="0"/>
                  </a:lnTo>
                  <a:lnTo>
                    <a:pt x="191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0">
                <a:solidFill>
                  <a:schemeClr val="bg1">
                    <a:lumMod val="6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0DEFBD-7427-5DC8-9293-644992E1963D}"/>
              </a:ext>
            </a:extLst>
          </p:cNvPr>
          <p:cNvGrpSpPr/>
          <p:nvPr/>
        </p:nvGrpSpPr>
        <p:grpSpPr>
          <a:xfrm>
            <a:off x="7767458" y="2734289"/>
            <a:ext cx="3154542" cy="1025109"/>
            <a:chOff x="436522" y="1886576"/>
            <a:chExt cx="3154542" cy="102510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E4CF7F6-55C5-B894-E704-83584E4675DB}"/>
                </a:ext>
              </a:extLst>
            </p:cNvPr>
            <p:cNvSpPr txBox="1"/>
            <p:nvPr/>
          </p:nvSpPr>
          <p:spPr>
            <a:xfrm>
              <a:off x="444500" y="2152503"/>
              <a:ext cx="3146564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B05A267-8B20-5B88-1C82-EF94B816F5A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BAD41B-E702-BA8B-5804-7DD061D61066}"/>
              </a:ext>
            </a:extLst>
          </p:cNvPr>
          <p:cNvGrpSpPr/>
          <p:nvPr/>
        </p:nvGrpSpPr>
        <p:grpSpPr>
          <a:xfrm>
            <a:off x="6870404" y="4737228"/>
            <a:ext cx="3154542" cy="798380"/>
            <a:chOff x="436522" y="1886576"/>
            <a:chExt cx="3154542" cy="79838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2F7B18B-BC3F-B19B-0B35-DA8CBB24B2D0}"/>
                </a:ext>
              </a:extLst>
            </p:cNvPr>
            <p:cNvSpPr txBox="1"/>
            <p:nvPr/>
          </p:nvSpPr>
          <p:spPr>
            <a:xfrm>
              <a:off x="444500" y="2152503"/>
              <a:ext cx="3146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BC73E6-ABFF-825F-5A6B-70D1F9D8ACC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06F6CF-D7D9-E6DD-9899-1CB1CB06849E}"/>
              </a:ext>
            </a:extLst>
          </p:cNvPr>
          <p:cNvGrpSpPr/>
          <p:nvPr/>
        </p:nvGrpSpPr>
        <p:grpSpPr>
          <a:xfrm>
            <a:off x="1474687" y="3373313"/>
            <a:ext cx="2698894" cy="798380"/>
            <a:chOff x="444500" y="1886576"/>
            <a:chExt cx="2698894" cy="7983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DD412E-700F-8214-3D14-539A4FC1083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45BB16-8928-FB1A-8913-65BF13583BBB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368184-FED1-450F-71F2-692467477909}"/>
              </a:ext>
            </a:extLst>
          </p:cNvPr>
          <p:cNvGrpSpPr/>
          <p:nvPr/>
        </p:nvGrpSpPr>
        <p:grpSpPr>
          <a:xfrm>
            <a:off x="2385870" y="1412614"/>
            <a:ext cx="2698894" cy="798380"/>
            <a:chOff x="444500" y="1886576"/>
            <a:chExt cx="2698894" cy="7983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EFCB114-1B2F-3611-AAC6-ACBA17D3D70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86F5C73-4706-0D37-C732-331DFDE1631E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232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B92BAB-A877-C82B-7A87-5C17BA0EA59F}"/>
              </a:ext>
            </a:extLst>
          </p:cNvPr>
          <p:cNvGrpSpPr/>
          <p:nvPr/>
        </p:nvGrpSpPr>
        <p:grpSpPr>
          <a:xfrm>
            <a:off x="-228600" y="1259482"/>
            <a:ext cx="12649200" cy="4642164"/>
            <a:chOff x="-228600" y="1259482"/>
            <a:chExt cx="12649200" cy="464216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A455519-B460-E7BF-41CE-4FDF8BC4ACC7}"/>
                </a:ext>
              </a:extLst>
            </p:cNvPr>
            <p:cNvSpPr/>
            <p:nvPr/>
          </p:nvSpPr>
          <p:spPr>
            <a:xfrm rot="10800000">
              <a:off x="1" y="4887236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35456C-A69E-E0F1-D691-ED4B06D330D1}"/>
                </a:ext>
              </a:extLst>
            </p:cNvPr>
            <p:cNvSpPr/>
            <p:nvPr/>
          </p:nvSpPr>
          <p:spPr>
            <a:xfrm>
              <a:off x="1" y="1259482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A8044A-441E-B63B-2185-4A89845802DC}"/>
                </a:ext>
              </a:extLst>
            </p:cNvPr>
            <p:cNvSpPr/>
            <p:nvPr/>
          </p:nvSpPr>
          <p:spPr>
            <a:xfrm>
              <a:off x="-114300" y="1557742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A33C35F-B34A-13D7-CE47-BC1B88183D5B}"/>
                </a:ext>
              </a:extLst>
            </p:cNvPr>
            <p:cNvSpPr/>
            <p:nvPr/>
          </p:nvSpPr>
          <p:spPr>
            <a:xfrm>
              <a:off x="-228600" y="1727200"/>
              <a:ext cx="12649200" cy="3716742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5BA089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1325BD8-4DE9-AC4E-FF12-B1A89B13B8EA}"/>
              </a:ext>
            </a:extLst>
          </p:cNvPr>
          <p:cNvSpPr txBox="1"/>
          <p:nvPr/>
        </p:nvSpPr>
        <p:spPr>
          <a:xfrm>
            <a:off x="3950236" y="300762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1A4434-114E-A3E7-4032-3C379B932349}"/>
              </a:ext>
            </a:extLst>
          </p:cNvPr>
          <p:cNvGrpSpPr/>
          <p:nvPr/>
        </p:nvGrpSpPr>
        <p:grpSpPr>
          <a:xfrm>
            <a:off x="5365896" y="1377963"/>
            <a:ext cx="1460208" cy="1460208"/>
            <a:chOff x="1908503" y="2678427"/>
            <a:chExt cx="1709893" cy="170989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082E75D-0FCE-8ADA-BBE6-2D3B6B00D6F7}"/>
                </a:ext>
              </a:extLst>
            </p:cNvPr>
            <p:cNvSpPr/>
            <p:nvPr/>
          </p:nvSpPr>
          <p:spPr>
            <a:xfrm>
              <a:off x="1908503" y="2678427"/>
              <a:ext cx="1709893" cy="1709893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B7FA93C-8BBF-B3BE-1AFC-4A3DE8AB3689}"/>
                </a:ext>
              </a:extLst>
            </p:cNvPr>
            <p:cNvSpPr txBox="1"/>
            <p:nvPr/>
          </p:nvSpPr>
          <p:spPr>
            <a:xfrm>
              <a:off x="2016333" y="2710320"/>
              <a:ext cx="1548987" cy="14055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04</a:t>
              </a:r>
              <a:endParaRPr lang="zh-CN" altLang="en-US" sz="7200" b="1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57F410B-D36A-04AF-60F9-E40BA9BC420C}"/>
              </a:ext>
            </a:extLst>
          </p:cNvPr>
          <p:cNvSpPr txBox="1"/>
          <p:nvPr/>
        </p:nvSpPr>
        <p:spPr>
          <a:xfrm>
            <a:off x="2928302" y="3743732"/>
            <a:ext cx="633222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8751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B504424-E187-B349-1567-6FC24D4858EB}"/>
              </a:ext>
            </a:extLst>
          </p:cNvPr>
          <p:cNvGrpSpPr/>
          <p:nvPr/>
        </p:nvGrpSpPr>
        <p:grpSpPr>
          <a:xfrm>
            <a:off x="1239838" y="2761902"/>
            <a:ext cx="9769475" cy="1619250"/>
            <a:chOff x="1239838" y="2571866"/>
            <a:chExt cx="9769475" cy="16192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240906FF-68C6-0479-A22B-59720932F4A9}"/>
                </a:ext>
              </a:extLst>
            </p:cNvPr>
            <p:cNvCxnSpPr/>
            <p:nvPr/>
          </p:nvCxnSpPr>
          <p:spPr>
            <a:xfrm flipV="1">
              <a:off x="1239838" y="3376728"/>
              <a:ext cx="9769475" cy="793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4">
              <a:extLst>
                <a:ext uri="{FF2B5EF4-FFF2-40B4-BE49-F238E27FC236}">
                  <a16:creationId xmlns:a16="http://schemas.microsoft.com/office/drawing/2014/main" id="{06D9955A-F583-697C-05B5-292548ECD30E}"/>
                </a:ext>
              </a:extLst>
            </p:cNvPr>
            <p:cNvSpPr/>
            <p:nvPr/>
          </p:nvSpPr>
          <p:spPr>
            <a:xfrm>
              <a:off x="1239838" y="2757603"/>
              <a:ext cx="1239838" cy="1247775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E20E9471-FCEB-25AD-7795-6134518F518C}"/>
                </a:ext>
              </a:extLst>
            </p:cNvPr>
            <p:cNvSpPr/>
            <p:nvPr/>
          </p:nvSpPr>
          <p:spPr>
            <a:xfrm>
              <a:off x="2874963" y="2579803"/>
              <a:ext cx="1593850" cy="1603375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FB6D376C-4D13-2B2F-AD65-95094DA11E51}"/>
                </a:ext>
              </a:extLst>
            </p:cNvPr>
            <p:cNvSpPr/>
            <p:nvPr/>
          </p:nvSpPr>
          <p:spPr>
            <a:xfrm>
              <a:off x="4803775" y="2862378"/>
              <a:ext cx="1031875" cy="1038225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1ED9FF2A-9932-6869-6FB0-88C91EDC5DAE}"/>
                </a:ext>
              </a:extLst>
            </p:cNvPr>
            <p:cNvSpPr/>
            <p:nvPr/>
          </p:nvSpPr>
          <p:spPr>
            <a:xfrm>
              <a:off x="6256338" y="2721091"/>
              <a:ext cx="1314450" cy="13208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DE995AF1-74D8-4682-7D74-D268F2CD05F6}"/>
                </a:ext>
              </a:extLst>
            </p:cNvPr>
            <p:cNvSpPr/>
            <p:nvPr/>
          </p:nvSpPr>
          <p:spPr>
            <a:xfrm>
              <a:off x="7991475" y="2862378"/>
              <a:ext cx="1031875" cy="1038225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72EBC386-5438-8821-2FB0-7B1F1D05F20F}"/>
                </a:ext>
              </a:extLst>
            </p:cNvPr>
            <p:cNvSpPr/>
            <p:nvPr/>
          </p:nvSpPr>
          <p:spPr>
            <a:xfrm>
              <a:off x="9399588" y="2571866"/>
              <a:ext cx="1609725" cy="161925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904F2D3D-8A21-6F38-A5AB-5E6A2A4366DF}"/>
                </a:ext>
              </a:extLst>
            </p:cNvPr>
            <p:cNvSpPr txBox="1"/>
            <p:nvPr/>
          </p:nvSpPr>
          <p:spPr>
            <a:xfrm>
              <a:off x="1260475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40%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5E338038-3185-FD87-88EA-886E92611B13}"/>
                </a:ext>
              </a:extLst>
            </p:cNvPr>
            <p:cNvSpPr txBox="1"/>
            <p:nvPr/>
          </p:nvSpPr>
          <p:spPr>
            <a:xfrm>
              <a:off x="308451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031D49ED-DE74-40A6-F734-ADF82E6550F9}"/>
                </a:ext>
              </a:extLst>
            </p:cNvPr>
            <p:cNvSpPr txBox="1"/>
            <p:nvPr/>
          </p:nvSpPr>
          <p:spPr>
            <a:xfrm>
              <a:off x="4703763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35%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66D86BE-CF99-DB56-86CB-833EC78BA58E}"/>
                </a:ext>
              </a:extLst>
            </p:cNvPr>
            <p:cNvSpPr txBox="1"/>
            <p:nvPr/>
          </p:nvSpPr>
          <p:spPr>
            <a:xfrm>
              <a:off x="630396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48%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7F20FE43-1D3D-FD14-7BE0-7FB6A08AA520}"/>
                </a:ext>
              </a:extLst>
            </p:cNvPr>
            <p:cNvSpPr txBox="1"/>
            <p:nvPr/>
          </p:nvSpPr>
          <p:spPr>
            <a:xfrm>
              <a:off x="7915275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38%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Box 10">
              <a:extLst>
                <a:ext uri="{FF2B5EF4-FFF2-40B4-BE49-F238E27FC236}">
                  <a16:creationId xmlns:a16="http://schemas.microsoft.com/office/drawing/2014/main" id="{528A3936-F4F8-515E-D60F-20D878145556}"/>
                </a:ext>
              </a:extLst>
            </p:cNvPr>
            <p:cNvSpPr txBox="1"/>
            <p:nvPr/>
          </p:nvSpPr>
          <p:spPr>
            <a:xfrm>
              <a:off x="9594850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en-US" altLang="zh-CN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98361F8-6E71-5E89-7AD2-779D358F513C}"/>
              </a:ext>
            </a:extLst>
          </p:cNvPr>
          <p:cNvGrpSpPr/>
          <p:nvPr/>
        </p:nvGrpSpPr>
        <p:grpSpPr>
          <a:xfrm>
            <a:off x="1239839" y="4693354"/>
            <a:ext cx="2303461" cy="1029213"/>
            <a:chOff x="436523" y="1886576"/>
            <a:chExt cx="2303461" cy="102921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02D6263-64FD-E0F1-9126-24159F264337}"/>
                </a:ext>
              </a:extLst>
            </p:cNvPr>
            <p:cNvSpPr txBox="1"/>
            <p:nvPr/>
          </p:nvSpPr>
          <p:spPr>
            <a:xfrm>
              <a:off x="444500" y="2152503"/>
              <a:ext cx="22954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CA6CD9-2C4B-3CAB-4206-E4B4E8E3EACD}"/>
                </a:ext>
              </a:extLst>
            </p:cNvPr>
            <p:cNvSpPr txBox="1"/>
            <p:nvPr/>
          </p:nvSpPr>
          <p:spPr>
            <a:xfrm>
              <a:off x="436523" y="1886576"/>
              <a:ext cx="1465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A02147-8343-566E-EE9B-F404F1BAFABC}"/>
              </a:ext>
            </a:extLst>
          </p:cNvPr>
          <p:cNvGrpSpPr/>
          <p:nvPr/>
        </p:nvGrpSpPr>
        <p:grpSpPr>
          <a:xfrm>
            <a:off x="2083258" y="1273240"/>
            <a:ext cx="2220455" cy="1029213"/>
            <a:chOff x="922939" y="1886576"/>
            <a:chExt cx="2220455" cy="102921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D3D068-8555-D17D-8B8F-5BB6DD1830BC}"/>
                </a:ext>
              </a:extLst>
            </p:cNvPr>
            <p:cNvSpPr txBox="1"/>
            <p:nvPr/>
          </p:nvSpPr>
          <p:spPr>
            <a:xfrm>
              <a:off x="922939" y="2152503"/>
              <a:ext cx="220447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28223D-8337-3444-DC03-7E2D2E2AF565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4A55FE5D-8D32-A6DD-050C-ED7E9ED9BA4E}"/>
              </a:ext>
            </a:extLst>
          </p:cNvPr>
          <p:cNvSpPr/>
          <p:nvPr/>
        </p:nvSpPr>
        <p:spPr>
          <a:xfrm rot="10800000">
            <a:off x="1802041" y="4415942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5A3030F6-ED36-F103-EE45-5E076959709E}"/>
              </a:ext>
            </a:extLst>
          </p:cNvPr>
          <p:cNvSpPr/>
          <p:nvPr/>
        </p:nvSpPr>
        <p:spPr>
          <a:xfrm>
            <a:off x="3603854" y="2408559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A7569B6-1138-DEE5-3FAD-E66FA7886CB7}"/>
              </a:ext>
            </a:extLst>
          </p:cNvPr>
          <p:cNvGrpSpPr/>
          <p:nvPr/>
        </p:nvGrpSpPr>
        <p:grpSpPr>
          <a:xfrm>
            <a:off x="5302708" y="1408625"/>
            <a:ext cx="2220455" cy="1029213"/>
            <a:chOff x="922939" y="1886576"/>
            <a:chExt cx="2220455" cy="102921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3897F1C-A7AF-6BC5-B136-FFAEB39F4A27}"/>
                </a:ext>
              </a:extLst>
            </p:cNvPr>
            <p:cNvSpPr txBox="1"/>
            <p:nvPr/>
          </p:nvSpPr>
          <p:spPr>
            <a:xfrm>
              <a:off x="922939" y="2152503"/>
              <a:ext cx="220447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C275354-23FF-57D5-DDC1-3C3FDE590777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C0A180FA-DD0D-F026-3042-8EFA9A120F7E}"/>
              </a:ext>
            </a:extLst>
          </p:cNvPr>
          <p:cNvSpPr/>
          <p:nvPr/>
        </p:nvSpPr>
        <p:spPr>
          <a:xfrm>
            <a:off x="6823304" y="2543944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674B2FF-4C20-92F0-2ED5-F1013F3F0F13}"/>
              </a:ext>
            </a:extLst>
          </p:cNvPr>
          <p:cNvGrpSpPr/>
          <p:nvPr/>
        </p:nvGrpSpPr>
        <p:grpSpPr>
          <a:xfrm>
            <a:off x="8593595" y="1248866"/>
            <a:ext cx="2220455" cy="1029213"/>
            <a:chOff x="922939" y="1886576"/>
            <a:chExt cx="2220455" cy="102921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5F212A7-3777-AF18-191E-F55813AE3AB6}"/>
                </a:ext>
              </a:extLst>
            </p:cNvPr>
            <p:cNvSpPr txBox="1"/>
            <p:nvPr/>
          </p:nvSpPr>
          <p:spPr>
            <a:xfrm>
              <a:off x="922939" y="2152503"/>
              <a:ext cx="220447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796E8CF-C637-6F2B-473F-AA38601C8266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133D7542-51B5-5D4C-315F-10954ED6D444}"/>
              </a:ext>
            </a:extLst>
          </p:cNvPr>
          <p:cNvSpPr/>
          <p:nvPr/>
        </p:nvSpPr>
        <p:spPr>
          <a:xfrm>
            <a:off x="10114191" y="2384185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3B2E330-4965-20BC-1E64-59302B3769B4}"/>
              </a:ext>
            </a:extLst>
          </p:cNvPr>
          <p:cNvGrpSpPr/>
          <p:nvPr/>
        </p:nvGrpSpPr>
        <p:grpSpPr>
          <a:xfrm>
            <a:off x="4703763" y="4547425"/>
            <a:ext cx="2303461" cy="1029213"/>
            <a:chOff x="436523" y="1886576"/>
            <a:chExt cx="2303461" cy="102921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11EF168-BE2A-4920-DDF7-EF155184004E}"/>
                </a:ext>
              </a:extLst>
            </p:cNvPr>
            <p:cNvSpPr txBox="1"/>
            <p:nvPr/>
          </p:nvSpPr>
          <p:spPr>
            <a:xfrm>
              <a:off x="444500" y="2152503"/>
              <a:ext cx="22954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AB72EC0-C704-A5CC-6A9F-9AAC85AF48A1}"/>
                </a:ext>
              </a:extLst>
            </p:cNvPr>
            <p:cNvSpPr txBox="1"/>
            <p:nvPr/>
          </p:nvSpPr>
          <p:spPr>
            <a:xfrm>
              <a:off x="436523" y="1886576"/>
              <a:ext cx="1465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C1AB902D-C739-651D-1CC9-713587DDC926}"/>
              </a:ext>
            </a:extLst>
          </p:cNvPr>
          <p:cNvSpPr/>
          <p:nvPr/>
        </p:nvSpPr>
        <p:spPr>
          <a:xfrm rot="10800000">
            <a:off x="5265965" y="4270013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2DB9747-3EFA-67DC-8569-B4E862B5C9F9}"/>
              </a:ext>
            </a:extLst>
          </p:cNvPr>
          <p:cNvGrpSpPr/>
          <p:nvPr/>
        </p:nvGrpSpPr>
        <p:grpSpPr>
          <a:xfrm>
            <a:off x="7915275" y="4547425"/>
            <a:ext cx="2303461" cy="1255942"/>
            <a:chOff x="436523" y="1886576"/>
            <a:chExt cx="2303461" cy="125594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160B722-F97E-7054-7EA0-69E50AED2291}"/>
                </a:ext>
              </a:extLst>
            </p:cNvPr>
            <p:cNvSpPr txBox="1"/>
            <p:nvPr/>
          </p:nvSpPr>
          <p:spPr>
            <a:xfrm>
              <a:off x="444500" y="2152503"/>
              <a:ext cx="2295484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4CBB92B-882B-7E0D-4DEE-0B9878850C62}"/>
                </a:ext>
              </a:extLst>
            </p:cNvPr>
            <p:cNvSpPr txBox="1"/>
            <p:nvPr/>
          </p:nvSpPr>
          <p:spPr>
            <a:xfrm>
              <a:off x="436523" y="1886576"/>
              <a:ext cx="1465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03451C61-26C1-4EE1-2574-74EBE097EA54}"/>
              </a:ext>
            </a:extLst>
          </p:cNvPr>
          <p:cNvSpPr/>
          <p:nvPr/>
        </p:nvSpPr>
        <p:spPr>
          <a:xfrm rot="10800000">
            <a:off x="8477477" y="4270013"/>
            <a:ext cx="136068" cy="17774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1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B650BC0A-DF16-FCED-431E-907A78AB5788}"/>
              </a:ext>
            </a:extLst>
          </p:cNvPr>
          <p:cNvGrpSpPr/>
          <p:nvPr/>
        </p:nvGrpSpPr>
        <p:grpSpPr>
          <a:xfrm>
            <a:off x="-228600" y="462574"/>
            <a:ext cx="12649200" cy="5984829"/>
            <a:chOff x="-228600" y="462574"/>
            <a:chExt cx="12649200" cy="598482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349C24-6B58-4A91-DFD8-C72C969B7FBE}"/>
                </a:ext>
              </a:extLst>
            </p:cNvPr>
            <p:cNvSpPr/>
            <p:nvPr/>
          </p:nvSpPr>
          <p:spPr>
            <a:xfrm rot="10800000">
              <a:off x="1" y="5432993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BC4E73-848C-8464-02AF-DA0F6A3DBDB9}"/>
                </a:ext>
              </a:extLst>
            </p:cNvPr>
            <p:cNvSpPr/>
            <p:nvPr/>
          </p:nvSpPr>
          <p:spPr>
            <a:xfrm>
              <a:off x="1" y="462574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A5AB66E-CCBC-7E33-FCFD-EC78FD37413D}"/>
                </a:ext>
              </a:extLst>
            </p:cNvPr>
            <p:cNvSpPr/>
            <p:nvPr/>
          </p:nvSpPr>
          <p:spPr>
            <a:xfrm>
              <a:off x="-114300" y="750820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C6AB6F63-74C0-B95F-6DC9-E99F69836D2D}"/>
                </a:ext>
              </a:extLst>
            </p:cNvPr>
            <p:cNvSpPr/>
            <p:nvPr/>
          </p:nvSpPr>
          <p:spPr>
            <a:xfrm>
              <a:off x="-114300" y="2146178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B7000A4-442D-7FCE-C302-AE441351FB1D}"/>
                </a:ext>
              </a:extLst>
            </p:cNvPr>
            <p:cNvSpPr/>
            <p:nvPr/>
          </p:nvSpPr>
          <p:spPr>
            <a:xfrm>
              <a:off x="-228600" y="965950"/>
              <a:ext cx="12649200" cy="4962700"/>
            </a:xfrm>
            <a:custGeom>
              <a:avLst/>
              <a:gdLst>
                <a:gd name="connsiteX0" fmla="*/ 0 w 12649200"/>
                <a:gd name="connsiteY0" fmla="*/ 0 h 4962700"/>
                <a:gd name="connsiteX1" fmla="*/ 6271754 w 12649200"/>
                <a:gd name="connsiteY1" fmla="*/ 541235 h 4962700"/>
                <a:gd name="connsiteX2" fmla="*/ 6324600 w 12649200"/>
                <a:gd name="connsiteY2" fmla="*/ 540989 h 4962700"/>
                <a:gd name="connsiteX3" fmla="*/ 6377446 w 12649200"/>
                <a:gd name="connsiteY3" fmla="*/ 541235 h 4962700"/>
                <a:gd name="connsiteX4" fmla="*/ 12649200 w 12649200"/>
                <a:gd name="connsiteY4" fmla="*/ 0 h 4962700"/>
                <a:gd name="connsiteX5" fmla="*/ 12649200 w 12649200"/>
                <a:gd name="connsiteY5" fmla="*/ 814710 h 4962700"/>
                <a:gd name="connsiteX6" fmla="*/ 12649200 w 12649200"/>
                <a:gd name="connsiteY6" fmla="*/ 1222438 h 4962700"/>
                <a:gd name="connsiteX7" fmla="*/ 12649200 w 12649200"/>
                <a:gd name="connsiteY7" fmla="*/ 1245958 h 4962700"/>
                <a:gd name="connsiteX8" fmla="*/ 12649200 w 12649200"/>
                <a:gd name="connsiteY8" fmla="*/ 1832062 h 4962700"/>
                <a:gd name="connsiteX9" fmla="*/ 12649200 w 12649200"/>
                <a:gd name="connsiteY9" fmla="*/ 2037148 h 4962700"/>
                <a:gd name="connsiteX10" fmla="*/ 12649200 w 12649200"/>
                <a:gd name="connsiteY10" fmla="*/ 2060668 h 4962700"/>
                <a:gd name="connsiteX11" fmla="*/ 12649200 w 12649200"/>
                <a:gd name="connsiteY11" fmla="*/ 2468397 h 4962700"/>
                <a:gd name="connsiteX12" fmla="*/ 12649200 w 12649200"/>
                <a:gd name="connsiteY12" fmla="*/ 2646772 h 4962700"/>
                <a:gd name="connsiteX13" fmla="*/ 12649200 w 12649200"/>
                <a:gd name="connsiteY13" fmla="*/ 2902032 h 4962700"/>
                <a:gd name="connsiteX14" fmla="*/ 12649200 w 12649200"/>
                <a:gd name="connsiteY14" fmla="*/ 3078020 h 4962700"/>
                <a:gd name="connsiteX15" fmla="*/ 12649200 w 12649200"/>
                <a:gd name="connsiteY15" fmla="*/ 3283106 h 4962700"/>
                <a:gd name="connsiteX16" fmla="*/ 12649200 w 12649200"/>
                <a:gd name="connsiteY16" fmla="*/ 3716742 h 4962700"/>
                <a:gd name="connsiteX17" fmla="*/ 12649200 w 12649200"/>
                <a:gd name="connsiteY17" fmla="*/ 3892730 h 4962700"/>
                <a:gd name="connsiteX18" fmla="*/ 12649200 w 12649200"/>
                <a:gd name="connsiteY18" fmla="*/ 4147990 h 4962700"/>
                <a:gd name="connsiteX19" fmla="*/ 12649200 w 12649200"/>
                <a:gd name="connsiteY19" fmla="*/ 4962700 h 4962700"/>
                <a:gd name="connsiteX20" fmla="*/ 6377447 w 12649200"/>
                <a:gd name="connsiteY20" fmla="*/ 4421465 h 4962700"/>
                <a:gd name="connsiteX21" fmla="*/ 6324601 w 12649200"/>
                <a:gd name="connsiteY21" fmla="*/ 4421711 h 4962700"/>
                <a:gd name="connsiteX22" fmla="*/ 6271755 w 12649200"/>
                <a:gd name="connsiteY22" fmla="*/ 4421465 h 4962700"/>
                <a:gd name="connsiteX23" fmla="*/ 0 w 12649200"/>
                <a:gd name="connsiteY23" fmla="*/ 4962700 h 4962700"/>
                <a:gd name="connsiteX24" fmla="*/ 0 w 12649200"/>
                <a:gd name="connsiteY24" fmla="*/ 4147990 h 4962700"/>
                <a:gd name="connsiteX25" fmla="*/ 0 w 12649200"/>
                <a:gd name="connsiteY25" fmla="*/ 3892730 h 4962700"/>
                <a:gd name="connsiteX26" fmla="*/ 0 w 12649200"/>
                <a:gd name="connsiteY26" fmla="*/ 3716742 h 4962700"/>
                <a:gd name="connsiteX27" fmla="*/ 0 w 12649200"/>
                <a:gd name="connsiteY27" fmla="*/ 3283106 h 4962700"/>
                <a:gd name="connsiteX28" fmla="*/ 0 w 12649200"/>
                <a:gd name="connsiteY28" fmla="*/ 3078020 h 4962700"/>
                <a:gd name="connsiteX29" fmla="*/ 0 w 12649200"/>
                <a:gd name="connsiteY29" fmla="*/ 2902032 h 4962700"/>
                <a:gd name="connsiteX30" fmla="*/ 0 w 12649200"/>
                <a:gd name="connsiteY30" fmla="*/ 2646772 h 4962700"/>
                <a:gd name="connsiteX31" fmla="*/ 0 w 12649200"/>
                <a:gd name="connsiteY31" fmla="*/ 2468397 h 4962700"/>
                <a:gd name="connsiteX32" fmla="*/ 0 w 12649200"/>
                <a:gd name="connsiteY32" fmla="*/ 2060668 h 4962700"/>
                <a:gd name="connsiteX33" fmla="*/ 0 w 12649200"/>
                <a:gd name="connsiteY33" fmla="*/ 2037148 h 4962700"/>
                <a:gd name="connsiteX34" fmla="*/ 0 w 12649200"/>
                <a:gd name="connsiteY34" fmla="*/ 1832062 h 4962700"/>
                <a:gd name="connsiteX35" fmla="*/ 0 w 12649200"/>
                <a:gd name="connsiteY35" fmla="*/ 1245958 h 4962700"/>
                <a:gd name="connsiteX36" fmla="*/ 0 w 12649200"/>
                <a:gd name="connsiteY36" fmla="*/ 1222438 h 4962700"/>
                <a:gd name="connsiteX37" fmla="*/ 0 w 12649200"/>
                <a:gd name="connsiteY37" fmla="*/ 814710 h 496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649200" h="4962700">
                  <a:moveTo>
                    <a:pt x="0" y="0"/>
                  </a:moveTo>
                  <a:cubicBezTo>
                    <a:pt x="2120372" y="267349"/>
                    <a:pt x="4240746" y="534699"/>
                    <a:pt x="6271754" y="541235"/>
                  </a:cubicBezTo>
                  <a:lnTo>
                    <a:pt x="6324600" y="540989"/>
                  </a:lnTo>
                  <a:lnTo>
                    <a:pt x="6377446" y="541235"/>
                  </a:lnTo>
                  <a:cubicBezTo>
                    <a:pt x="8408455" y="534699"/>
                    <a:pt x="10528828" y="267349"/>
                    <a:pt x="12649200" y="0"/>
                  </a:cubicBezTo>
                  <a:lnTo>
                    <a:pt x="12649200" y="814710"/>
                  </a:lnTo>
                  <a:lnTo>
                    <a:pt x="12649200" y="1222438"/>
                  </a:lnTo>
                  <a:lnTo>
                    <a:pt x="12649200" y="1245958"/>
                  </a:lnTo>
                  <a:lnTo>
                    <a:pt x="12649200" y="1832062"/>
                  </a:lnTo>
                  <a:lnTo>
                    <a:pt x="12649200" y="2037148"/>
                  </a:lnTo>
                  <a:lnTo>
                    <a:pt x="12649200" y="2060668"/>
                  </a:lnTo>
                  <a:lnTo>
                    <a:pt x="12649200" y="2468397"/>
                  </a:lnTo>
                  <a:lnTo>
                    <a:pt x="12649200" y="2646772"/>
                  </a:lnTo>
                  <a:lnTo>
                    <a:pt x="12649200" y="2902032"/>
                  </a:lnTo>
                  <a:lnTo>
                    <a:pt x="12649200" y="3078020"/>
                  </a:lnTo>
                  <a:lnTo>
                    <a:pt x="12649200" y="3283106"/>
                  </a:lnTo>
                  <a:lnTo>
                    <a:pt x="12649200" y="3716742"/>
                  </a:lnTo>
                  <a:lnTo>
                    <a:pt x="12649200" y="3892730"/>
                  </a:lnTo>
                  <a:lnTo>
                    <a:pt x="12649200" y="4147990"/>
                  </a:lnTo>
                  <a:lnTo>
                    <a:pt x="12649200" y="4962700"/>
                  </a:lnTo>
                  <a:cubicBezTo>
                    <a:pt x="10528828" y="4695351"/>
                    <a:pt x="8408456" y="4428001"/>
                    <a:pt x="6377447" y="4421465"/>
                  </a:cubicBezTo>
                  <a:lnTo>
                    <a:pt x="6324601" y="4421711"/>
                  </a:lnTo>
                  <a:lnTo>
                    <a:pt x="6271755" y="4421465"/>
                  </a:lnTo>
                  <a:cubicBezTo>
                    <a:pt x="4240747" y="4428001"/>
                    <a:pt x="2120372" y="4695351"/>
                    <a:pt x="0" y="4962700"/>
                  </a:cubicBezTo>
                  <a:lnTo>
                    <a:pt x="0" y="4147990"/>
                  </a:lnTo>
                  <a:lnTo>
                    <a:pt x="0" y="3892730"/>
                  </a:lnTo>
                  <a:lnTo>
                    <a:pt x="0" y="3716742"/>
                  </a:lnTo>
                  <a:lnTo>
                    <a:pt x="0" y="3283106"/>
                  </a:lnTo>
                  <a:lnTo>
                    <a:pt x="0" y="3078020"/>
                  </a:lnTo>
                  <a:lnTo>
                    <a:pt x="0" y="2902032"/>
                  </a:lnTo>
                  <a:lnTo>
                    <a:pt x="0" y="2646772"/>
                  </a:lnTo>
                  <a:lnTo>
                    <a:pt x="0" y="2468397"/>
                  </a:lnTo>
                  <a:lnTo>
                    <a:pt x="0" y="2060668"/>
                  </a:lnTo>
                  <a:lnTo>
                    <a:pt x="0" y="2037148"/>
                  </a:lnTo>
                  <a:lnTo>
                    <a:pt x="0" y="1832062"/>
                  </a:lnTo>
                  <a:lnTo>
                    <a:pt x="0" y="1245958"/>
                  </a:lnTo>
                  <a:lnTo>
                    <a:pt x="0" y="1222438"/>
                  </a:lnTo>
                  <a:lnTo>
                    <a:pt x="0" y="81471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5BA089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C72D7EC-D8CA-0D80-047E-2BA5AEED2263}"/>
              </a:ext>
            </a:extLst>
          </p:cNvPr>
          <p:cNvSpPr txBox="1"/>
          <p:nvPr/>
        </p:nvSpPr>
        <p:spPr>
          <a:xfrm>
            <a:off x="5214188" y="1468054"/>
            <a:ext cx="1763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rPr>
              <a:t>目 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B94D7D-CA7A-BEEF-F68F-AA7398BAFFF4}"/>
              </a:ext>
            </a:extLst>
          </p:cNvPr>
          <p:cNvGrpSpPr/>
          <p:nvPr/>
        </p:nvGrpSpPr>
        <p:grpSpPr>
          <a:xfrm>
            <a:off x="649514" y="2391384"/>
            <a:ext cx="2451100" cy="2763233"/>
            <a:chOff x="838200" y="2070763"/>
            <a:chExt cx="2451100" cy="276323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06477EE-3223-F55D-D59D-E68A65843D51}"/>
                </a:ext>
              </a:extLst>
            </p:cNvPr>
            <p:cNvSpPr/>
            <p:nvPr/>
          </p:nvSpPr>
          <p:spPr>
            <a:xfrm>
              <a:off x="1336675" y="2371249"/>
              <a:ext cx="1454150" cy="447338"/>
            </a:xfrm>
            <a:custGeom>
              <a:avLst/>
              <a:gdLst>
                <a:gd name="connsiteX0" fmla="*/ 778665 w 1557330"/>
                <a:gd name="connsiteY0" fmla="*/ 0 h 479080"/>
                <a:gd name="connsiteX1" fmla="*/ 1463882 w 1557330"/>
                <a:gd name="connsiteY1" fmla="*/ 209305 h 479080"/>
                <a:gd name="connsiteX2" fmla="*/ 1557330 w 1557330"/>
                <a:gd name="connsiteY2" fmla="*/ 279184 h 479080"/>
                <a:gd name="connsiteX3" fmla="*/ 1549623 w 1557330"/>
                <a:gd name="connsiteY3" fmla="*/ 283866 h 479080"/>
                <a:gd name="connsiteX4" fmla="*/ 778665 w 1557330"/>
                <a:gd name="connsiteY4" fmla="*/ 479080 h 479080"/>
                <a:gd name="connsiteX5" fmla="*/ 7707 w 1557330"/>
                <a:gd name="connsiteY5" fmla="*/ 283866 h 479080"/>
                <a:gd name="connsiteX6" fmla="*/ 0 w 1557330"/>
                <a:gd name="connsiteY6" fmla="*/ 279184 h 479080"/>
                <a:gd name="connsiteX7" fmla="*/ 93448 w 1557330"/>
                <a:gd name="connsiteY7" fmla="*/ 209305 h 479080"/>
                <a:gd name="connsiteX8" fmla="*/ 778665 w 1557330"/>
                <a:gd name="connsiteY8" fmla="*/ 0 h 47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330" h="479080">
                  <a:moveTo>
                    <a:pt x="778665" y="0"/>
                  </a:moveTo>
                  <a:cubicBezTo>
                    <a:pt x="1032485" y="0"/>
                    <a:pt x="1268283" y="77161"/>
                    <a:pt x="1463882" y="209305"/>
                  </a:cubicBezTo>
                  <a:lnTo>
                    <a:pt x="1557330" y="279184"/>
                  </a:lnTo>
                  <a:lnTo>
                    <a:pt x="1549623" y="283866"/>
                  </a:lnTo>
                  <a:cubicBezTo>
                    <a:pt x="1320446" y="408363"/>
                    <a:pt x="1057814" y="479080"/>
                    <a:pt x="778665" y="479080"/>
                  </a:cubicBezTo>
                  <a:cubicBezTo>
                    <a:pt x="499516" y="479080"/>
                    <a:pt x="236884" y="408363"/>
                    <a:pt x="7707" y="283866"/>
                  </a:cubicBezTo>
                  <a:lnTo>
                    <a:pt x="0" y="279184"/>
                  </a:lnTo>
                  <a:lnTo>
                    <a:pt x="93448" y="209305"/>
                  </a:lnTo>
                  <a:cubicBezTo>
                    <a:pt x="289047" y="77161"/>
                    <a:pt x="524845" y="0"/>
                    <a:pt x="778665" y="0"/>
                  </a:cubicBezTo>
                  <a:close/>
                </a:path>
              </a:pathLst>
            </a:custGeom>
            <a:blipFill dpi="0" rotWithShape="1">
              <a:blip r:embed="rId4">
                <a:alphaModFix amt="2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4EBAB1E-86C9-4E3A-309B-9208BC7B7C5D}"/>
                </a:ext>
              </a:extLst>
            </p:cNvPr>
            <p:cNvSpPr/>
            <p:nvPr/>
          </p:nvSpPr>
          <p:spPr>
            <a:xfrm>
              <a:off x="838200" y="2662080"/>
              <a:ext cx="2451100" cy="2171916"/>
            </a:xfrm>
            <a:custGeom>
              <a:avLst/>
              <a:gdLst>
                <a:gd name="connsiteX0" fmla="*/ 446885 w 2451100"/>
                <a:gd name="connsiteY0" fmla="*/ 0 h 2171916"/>
                <a:gd name="connsiteX1" fmla="*/ 454592 w 2451100"/>
                <a:gd name="connsiteY1" fmla="*/ 4682 h 2171916"/>
                <a:gd name="connsiteX2" fmla="*/ 1225550 w 2451100"/>
                <a:gd name="connsiteY2" fmla="*/ 199896 h 2171916"/>
                <a:gd name="connsiteX3" fmla="*/ 1996508 w 2451100"/>
                <a:gd name="connsiteY3" fmla="*/ 4682 h 2171916"/>
                <a:gd name="connsiteX4" fmla="*/ 2004215 w 2451100"/>
                <a:gd name="connsiteY4" fmla="*/ 0 h 2171916"/>
                <a:gd name="connsiteX5" fmla="*/ 2005114 w 2451100"/>
                <a:gd name="connsiteY5" fmla="*/ 672 h 2171916"/>
                <a:gd name="connsiteX6" fmla="*/ 2451100 w 2451100"/>
                <a:gd name="connsiteY6" fmla="*/ 946366 h 2171916"/>
                <a:gd name="connsiteX7" fmla="*/ 1225550 w 2451100"/>
                <a:gd name="connsiteY7" fmla="*/ 2171916 h 2171916"/>
                <a:gd name="connsiteX8" fmla="*/ 0 w 2451100"/>
                <a:gd name="connsiteY8" fmla="*/ 946366 h 2171916"/>
                <a:gd name="connsiteX9" fmla="*/ 445986 w 2451100"/>
                <a:gd name="connsiteY9" fmla="*/ 672 h 2171916"/>
                <a:gd name="connsiteX10" fmla="*/ 446885 w 2451100"/>
                <a:gd name="connsiteY10" fmla="*/ 0 h 217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51100" h="2171916">
                  <a:moveTo>
                    <a:pt x="446885" y="0"/>
                  </a:moveTo>
                  <a:lnTo>
                    <a:pt x="454592" y="4682"/>
                  </a:lnTo>
                  <a:cubicBezTo>
                    <a:pt x="683769" y="129179"/>
                    <a:pt x="946401" y="199896"/>
                    <a:pt x="1225550" y="199896"/>
                  </a:cubicBezTo>
                  <a:cubicBezTo>
                    <a:pt x="1504699" y="199896"/>
                    <a:pt x="1767331" y="129179"/>
                    <a:pt x="1996508" y="4682"/>
                  </a:cubicBezTo>
                  <a:lnTo>
                    <a:pt x="2004215" y="0"/>
                  </a:lnTo>
                  <a:lnTo>
                    <a:pt x="2005114" y="672"/>
                  </a:lnTo>
                  <a:cubicBezTo>
                    <a:pt x="2277489" y="225456"/>
                    <a:pt x="2451100" y="565636"/>
                    <a:pt x="2451100" y="946366"/>
                  </a:cubicBezTo>
                  <a:cubicBezTo>
                    <a:pt x="2451100" y="1623219"/>
                    <a:pt x="1902403" y="2171916"/>
                    <a:pt x="1225550" y="2171916"/>
                  </a:cubicBezTo>
                  <a:cubicBezTo>
                    <a:pt x="548697" y="2171916"/>
                    <a:pt x="0" y="1623219"/>
                    <a:pt x="0" y="946366"/>
                  </a:cubicBezTo>
                  <a:cubicBezTo>
                    <a:pt x="0" y="565636"/>
                    <a:pt x="173611" y="225456"/>
                    <a:pt x="445986" y="672"/>
                  </a:cubicBezTo>
                  <a:lnTo>
                    <a:pt x="4468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5D8131-2A47-1541-A037-1DC9D8773A55}"/>
                </a:ext>
              </a:extLst>
            </p:cNvPr>
            <p:cNvSpPr txBox="1"/>
            <p:nvPr/>
          </p:nvSpPr>
          <p:spPr>
            <a:xfrm>
              <a:off x="1706460" y="2070763"/>
              <a:ext cx="7168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妈妈东方大楷" pitchFamily="2" charset="-122"/>
                  <a:ea typeface="阿里妈妈东方大楷" pitchFamily="2" charset="-122"/>
                </a:rPr>
                <a:t>01</a:t>
              </a:r>
              <a:endPara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325BD8-4DE9-AC4E-FF12-B1A89B13B8EA}"/>
                </a:ext>
              </a:extLst>
            </p:cNvPr>
            <p:cNvSpPr txBox="1"/>
            <p:nvPr/>
          </p:nvSpPr>
          <p:spPr>
            <a:xfrm>
              <a:off x="1094014" y="3283518"/>
              <a:ext cx="1939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D5C881A-F982-B4ED-E0AA-971693B44565}"/>
              </a:ext>
            </a:extLst>
          </p:cNvPr>
          <p:cNvGrpSpPr/>
          <p:nvPr/>
        </p:nvGrpSpPr>
        <p:grpSpPr>
          <a:xfrm>
            <a:off x="3456214" y="2391384"/>
            <a:ext cx="2451100" cy="2763233"/>
            <a:chOff x="838200" y="2070763"/>
            <a:chExt cx="2451100" cy="276323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88BED4B-2F15-B25F-7E78-6DD6D295F36F}"/>
                </a:ext>
              </a:extLst>
            </p:cNvPr>
            <p:cNvSpPr/>
            <p:nvPr/>
          </p:nvSpPr>
          <p:spPr>
            <a:xfrm>
              <a:off x="1336675" y="2371249"/>
              <a:ext cx="1454150" cy="447338"/>
            </a:xfrm>
            <a:custGeom>
              <a:avLst/>
              <a:gdLst>
                <a:gd name="connsiteX0" fmla="*/ 778665 w 1557330"/>
                <a:gd name="connsiteY0" fmla="*/ 0 h 479080"/>
                <a:gd name="connsiteX1" fmla="*/ 1463882 w 1557330"/>
                <a:gd name="connsiteY1" fmla="*/ 209305 h 479080"/>
                <a:gd name="connsiteX2" fmla="*/ 1557330 w 1557330"/>
                <a:gd name="connsiteY2" fmla="*/ 279184 h 479080"/>
                <a:gd name="connsiteX3" fmla="*/ 1549623 w 1557330"/>
                <a:gd name="connsiteY3" fmla="*/ 283866 h 479080"/>
                <a:gd name="connsiteX4" fmla="*/ 778665 w 1557330"/>
                <a:gd name="connsiteY4" fmla="*/ 479080 h 479080"/>
                <a:gd name="connsiteX5" fmla="*/ 7707 w 1557330"/>
                <a:gd name="connsiteY5" fmla="*/ 283866 h 479080"/>
                <a:gd name="connsiteX6" fmla="*/ 0 w 1557330"/>
                <a:gd name="connsiteY6" fmla="*/ 279184 h 479080"/>
                <a:gd name="connsiteX7" fmla="*/ 93448 w 1557330"/>
                <a:gd name="connsiteY7" fmla="*/ 209305 h 479080"/>
                <a:gd name="connsiteX8" fmla="*/ 778665 w 1557330"/>
                <a:gd name="connsiteY8" fmla="*/ 0 h 47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330" h="479080">
                  <a:moveTo>
                    <a:pt x="778665" y="0"/>
                  </a:moveTo>
                  <a:cubicBezTo>
                    <a:pt x="1032485" y="0"/>
                    <a:pt x="1268283" y="77161"/>
                    <a:pt x="1463882" y="209305"/>
                  </a:cubicBezTo>
                  <a:lnTo>
                    <a:pt x="1557330" y="279184"/>
                  </a:lnTo>
                  <a:lnTo>
                    <a:pt x="1549623" y="283866"/>
                  </a:lnTo>
                  <a:cubicBezTo>
                    <a:pt x="1320446" y="408363"/>
                    <a:pt x="1057814" y="479080"/>
                    <a:pt x="778665" y="479080"/>
                  </a:cubicBezTo>
                  <a:cubicBezTo>
                    <a:pt x="499516" y="479080"/>
                    <a:pt x="236884" y="408363"/>
                    <a:pt x="7707" y="283866"/>
                  </a:cubicBezTo>
                  <a:lnTo>
                    <a:pt x="0" y="279184"/>
                  </a:lnTo>
                  <a:lnTo>
                    <a:pt x="93448" y="209305"/>
                  </a:lnTo>
                  <a:cubicBezTo>
                    <a:pt x="289047" y="77161"/>
                    <a:pt x="524845" y="0"/>
                    <a:pt x="778665" y="0"/>
                  </a:cubicBezTo>
                  <a:close/>
                </a:path>
              </a:pathLst>
            </a:custGeom>
            <a:blipFill dpi="0" rotWithShape="1">
              <a:blip r:embed="rId4">
                <a:alphaModFix amt="2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ADC0E3B-051F-0361-998E-DA6DEFC69417}"/>
                </a:ext>
              </a:extLst>
            </p:cNvPr>
            <p:cNvSpPr/>
            <p:nvPr/>
          </p:nvSpPr>
          <p:spPr>
            <a:xfrm>
              <a:off x="838200" y="2662080"/>
              <a:ext cx="2451100" cy="2171916"/>
            </a:xfrm>
            <a:custGeom>
              <a:avLst/>
              <a:gdLst>
                <a:gd name="connsiteX0" fmla="*/ 446885 w 2451100"/>
                <a:gd name="connsiteY0" fmla="*/ 0 h 2171916"/>
                <a:gd name="connsiteX1" fmla="*/ 454592 w 2451100"/>
                <a:gd name="connsiteY1" fmla="*/ 4682 h 2171916"/>
                <a:gd name="connsiteX2" fmla="*/ 1225550 w 2451100"/>
                <a:gd name="connsiteY2" fmla="*/ 199896 h 2171916"/>
                <a:gd name="connsiteX3" fmla="*/ 1996508 w 2451100"/>
                <a:gd name="connsiteY3" fmla="*/ 4682 h 2171916"/>
                <a:gd name="connsiteX4" fmla="*/ 2004215 w 2451100"/>
                <a:gd name="connsiteY4" fmla="*/ 0 h 2171916"/>
                <a:gd name="connsiteX5" fmla="*/ 2005114 w 2451100"/>
                <a:gd name="connsiteY5" fmla="*/ 672 h 2171916"/>
                <a:gd name="connsiteX6" fmla="*/ 2451100 w 2451100"/>
                <a:gd name="connsiteY6" fmla="*/ 946366 h 2171916"/>
                <a:gd name="connsiteX7" fmla="*/ 1225550 w 2451100"/>
                <a:gd name="connsiteY7" fmla="*/ 2171916 h 2171916"/>
                <a:gd name="connsiteX8" fmla="*/ 0 w 2451100"/>
                <a:gd name="connsiteY8" fmla="*/ 946366 h 2171916"/>
                <a:gd name="connsiteX9" fmla="*/ 445986 w 2451100"/>
                <a:gd name="connsiteY9" fmla="*/ 672 h 2171916"/>
                <a:gd name="connsiteX10" fmla="*/ 446885 w 2451100"/>
                <a:gd name="connsiteY10" fmla="*/ 0 h 217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51100" h="2171916">
                  <a:moveTo>
                    <a:pt x="446885" y="0"/>
                  </a:moveTo>
                  <a:lnTo>
                    <a:pt x="454592" y="4682"/>
                  </a:lnTo>
                  <a:cubicBezTo>
                    <a:pt x="683769" y="129179"/>
                    <a:pt x="946401" y="199896"/>
                    <a:pt x="1225550" y="199896"/>
                  </a:cubicBezTo>
                  <a:cubicBezTo>
                    <a:pt x="1504699" y="199896"/>
                    <a:pt x="1767331" y="129179"/>
                    <a:pt x="1996508" y="4682"/>
                  </a:cubicBezTo>
                  <a:lnTo>
                    <a:pt x="2004215" y="0"/>
                  </a:lnTo>
                  <a:lnTo>
                    <a:pt x="2005114" y="672"/>
                  </a:lnTo>
                  <a:cubicBezTo>
                    <a:pt x="2277489" y="225456"/>
                    <a:pt x="2451100" y="565636"/>
                    <a:pt x="2451100" y="946366"/>
                  </a:cubicBezTo>
                  <a:cubicBezTo>
                    <a:pt x="2451100" y="1623219"/>
                    <a:pt x="1902403" y="2171916"/>
                    <a:pt x="1225550" y="2171916"/>
                  </a:cubicBezTo>
                  <a:cubicBezTo>
                    <a:pt x="548697" y="2171916"/>
                    <a:pt x="0" y="1623219"/>
                    <a:pt x="0" y="946366"/>
                  </a:cubicBezTo>
                  <a:cubicBezTo>
                    <a:pt x="0" y="565636"/>
                    <a:pt x="173611" y="225456"/>
                    <a:pt x="445986" y="672"/>
                  </a:cubicBezTo>
                  <a:lnTo>
                    <a:pt x="4468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566949-EC9A-36FD-FCE0-E37528BC8653}"/>
                </a:ext>
              </a:extLst>
            </p:cNvPr>
            <p:cNvSpPr txBox="1"/>
            <p:nvPr/>
          </p:nvSpPr>
          <p:spPr>
            <a:xfrm>
              <a:off x="1655625" y="207076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妈妈东方大楷" pitchFamily="2" charset="-122"/>
                  <a:ea typeface="阿里妈妈东方大楷" pitchFamily="2" charset="-122"/>
                </a:rPr>
                <a:t>02</a:t>
              </a:r>
              <a:endPara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6AC95C7-088B-BAC8-4F49-3549A0D9F0DF}"/>
                </a:ext>
              </a:extLst>
            </p:cNvPr>
            <p:cNvSpPr txBox="1"/>
            <p:nvPr/>
          </p:nvSpPr>
          <p:spPr>
            <a:xfrm>
              <a:off x="1094014" y="3283518"/>
              <a:ext cx="1939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1E42768-8877-E375-0039-3654DD2F5C7E}"/>
              </a:ext>
            </a:extLst>
          </p:cNvPr>
          <p:cNvGrpSpPr/>
          <p:nvPr/>
        </p:nvGrpSpPr>
        <p:grpSpPr>
          <a:xfrm>
            <a:off x="6262914" y="2391384"/>
            <a:ext cx="2451100" cy="2763233"/>
            <a:chOff x="838200" y="2070763"/>
            <a:chExt cx="2451100" cy="276323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3A9AB0-90FA-A36D-3AC6-16748B6FF1A9}"/>
                </a:ext>
              </a:extLst>
            </p:cNvPr>
            <p:cNvSpPr/>
            <p:nvPr/>
          </p:nvSpPr>
          <p:spPr>
            <a:xfrm>
              <a:off x="1336675" y="2371249"/>
              <a:ext cx="1454150" cy="447338"/>
            </a:xfrm>
            <a:custGeom>
              <a:avLst/>
              <a:gdLst>
                <a:gd name="connsiteX0" fmla="*/ 778665 w 1557330"/>
                <a:gd name="connsiteY0" fmla="*/ 0 h 479080"/>
                <a:gd name="connsiteX1" fmla="*/ 1463882 w 1557330"/>
                <a:gd name="connsiteY1" fmla="*/ 209305 h 479080"/>
                <a:gd name="connsiteX2" fmla="*/ 1557330 w 1557330"/>
                <a:gd name="connsiteY2" fmla="*/ 279184 h 479080"/>
                <a:gd name="connsiteX3" fmla="*/ 1549623 w 1557330"/>
                <a:gd name="connsiteY3" fmla="*/ 283866 h 479080"/>
                <a:gd name="connsiteX4" fmla="*/ 778665 w 1557330"/>
                <a:gd name="connsiteY4" fmla="*/ 479080 h 479080"/>
                <a:gd name="connsiteX5" fmla="*/ 7707 w 1557330"/>
                <a:gd name="connsiteY5" fmla="*/ 283866 h 479080"/>
                <a:gd name="connsiteX6" fmla="*/ 0 w 1557330"/>
                <a:gd name="connsiteY6" fmla="*/ 279184 h 479080"/>
                <a:gd name="connsiteX7" fmla="*/ 93448 w 1557330"/>
                <a:gd name="connsiteY7" fmla="*/ 209305 h 479080"/>
                <a:gd name="connsiteX8" fmla="*/ 778665 w 1557330"/>
                <a:gd name="connsiteY8" fmla="*/ 0 h 47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330" h="479080">
                  <a:moveTo>
                    <a:pt x="778665" y="0"/>
                  </a:moveTo>
                  <a:cubicBezTo>
                    <a:pt x="1032485" y="0"/>
                    <a:pt x="1268283" y="77161"/>
                    <a:pt x="1463882" y="209305"/>
                  </a:cubicBezTo>
                  <a:lnTo>
                    <a:pt x="1557330" y="279184"/>
                  </a:lnTo>
                  <a:lnTo>
                    <a:pt x="1549623" y="283866"/>
                  </a:lnTo>
                  <a:cubicBezTo>
                    <a:pt x="1320446" y="408363"/>
                    <a:pt x="1057814" y="479080"/>
                    <a:pt x="778665" y="479080"/>
                  </a:cubicBezTo>
                  <a:cubicBezTo>
                    <a:pt x="499516" y="479080"/>
                    <a:pt x="236884" y="408363"/>
                    <a:pt x="7707" y="283866"/>
                  </a:cubicBezTo>
                  <a:lnTo>
                    <a:pt x="0" y="279184"/>
                  </a:lnTo>
                  <a:lnTo>
                    <a:pt x="93448" y="209305"/>
                  </a:lnTo>
                  <a:cubicBezTo>
                    <a:pt x="289047" y="77161"/>
                    <a:pt x="524845" y="0"/>
                    <a:pt x="778665" y="0"/>
                  </a:cubicBezTo>
                  <a:close/>
                </a:path>
              </a:pathLst>
            </a:custGeom>
            <a:blipFill dpi="0" rotWithShape="1">
              <a:blip r:embed="rId4">
                <a:alphaModFix amt="2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2129C69-FACB-D948-784C-9A6AA13E15E2}"/>
                </a:ext>
              </a:extLst>
            </p:cNvPr>
            <p:cNvSpPr/>
            <p:nvPr/>
          </p:nvSpPr>
          <p:spPr>
            <a:xfrm>
              <a:off x="838200" y="2662080"/>
              <a:ext cx="2451100" cy="2171916"/>
            </a:xfrm>
            <a:custGeom>
              <a:avLst/>
              <a:gdLst>
                <a:gd name="connsiteX0" fmla="*/ 446885 w 2451100"/>
                <a:gd name="connsiteY0" fmla="*/ 0 h 2171916"/>
                <a:gd name="connsiteX1" fmla="*/ 454592 w 2451100"/>
                <a:gd name="connsiteY1" fmla="*/ 4682 h 2171916"/>
                <a:gd name="connsiteX2" fmla="*/ 1225550 w 2451100"/>
                <a:gd name="connsiteY2" fmla="*/ 199896 h 2171916"/>
                <a:gd name="connsiteX3" fmla="*/ 1996508 w 2451100"/>
                <a:gd name="connsiteY3" fmla="*/ 4682 h 2171916"/>
                <a:gd name="connsiteX4" fmla="*/ 2004215 w 2451100"/>
                <a:gd name="connsiteY4" fmla="*/ 0 h 2171916"/>
                <a:gd name="connsiteX5" fmla="*/ 2005114 w 2451100"/>
                <a:gd name="connsiteY5" fmla="*/ 672 h 2171916"/>
                <a:gd name="connsiteX6" fmla="*/ 2451100 w 2451100"/>
                <a:gd name="connsiteY6" fmla="*/ 946366 h 2171916"/>
                <a:gd name="connsiteX7" fmla="*/ 1225550 w 2451100"/>
                <a:gd name="connsiteY7" fmla="*/ 2171916 h 2171916"/>
                <a:gd name="connsiteX8" fmla="*/ 0 w 2451100"/>
                <a:gd name="connsiteY8" fmla="*/ 946366 h 2171916"/>
                <a:gd name="connsiteX9" fmla="*/ 445986 w 2451100"/>
                <a:gd name="connsiteY9" fmla="*/ 672 h 2171916"/>
                <a:gd name="connsiteX10" fmla="*/ 446885 w 2451100"/>
                <a:gd name="connsiteY10" fmla="*/ 0 h 217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51100" h="2171916">
                  <a:moveTo>
                    <a:pt x="446885" y="0"/>
                  </a:moveTo>
                  <a:lnTo>
                    <a:pt x="454592" y="4682"/>
                  </a:lnTo>
                  <a:cubicBezTo>
                    <a:pt x="683769" y="129179"/>
                    <a:pt x="946401" y="199896"/>
                    <a:pt x="1225550" y="199896"/>
                  </a:cubicBezTo>
                  <a:cubicBezTo>
                    <a:pt x="1504699" y="199896"/>
                    <a:pt x="1767331" y="129179"/>
                    <a:pt x="1996508" y="4682"/>
                  </a:cubicBezTo>
                  <a:lnTo>
                    <a:pt x="2004215" y="0"/>
                  </a:lnTo>
                  <a:lnTo>
                    <a:pt x="2005114" y="672"/>
                  </a:lnTo>
                  <a:cubicBezTo>
                    <a:pt x="2277489" y="225456"/>
                    <a:pt x="2451100" y="565636"/>
                    <a:pt x="2451100" y="946366"/>
                  </a:cubicBezTo>
                  <a:cubicBezTo>
                    <a:pt x="2451100" y="1623219"/>
                    <a:pt x="1902403" y="2171916"/>
                    <a:pt x="1225550" y="2171916"/>
                  </a:cubicBezTo>
                  <a:cubicBezTo>
                    <a:pt x="548697" y="2171916"/>
                    <a:pt x="0" y="1623219"/>
                    <a:pt x="0" y="946366"/>
                  </a:cubicBezTo>
                  <a:cubicBezTo>
                    <a:pt x="0" y="565636"/>
                    <a:pt x="173611" y="225456"/>
                    <a:pt x="445986" y="672"/>
                  </a:cubicBezTo>
                  <a:lnTo>
                    <a:pt x="4468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3990240-5D60-0288-0FDB-530CC10309B4}"/>
                </a:ext>
              </a:extLst>
            </p:cNvPr>
            <p:cNvSpPr txBox="1"/>
            <p:nvPr/>
          </p:nvSpPr>
          <p:spPr>
            <a:xfrm>
              <a:off x="1660135" y="207076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妈妈东方大楷" pitchFamily="2" charset="-122"/>
                  <a:ea typeface="阿里妈妈东方大楷" pitchFamily="2" charset="-122"/>
                </a:rPr>
                <a:t>03</a:t>
              </a:r>
              <a:endPara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D390C5A-59FA-B124-5F5C-C22332ED4B8A}"/>
                </a:ext>
              </a:extLst>
            </p:cNvPr>
            <p:cNvSpPr txBox="1"/>
            <p:nvPr/>
          </p:nvSpPr>
          <p:spPr>
            <a:xfrm>
              <a:off x="1094014" y="3283518"/>
              <a:ext cx="1939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32BD77-F834-5446-3663-6B3C005396E7}"/>
              </a:ext>
            </a:extLst>
          </p:cNvPr>
          <p:cNvGrpSpPr/>
          <p:nvPr/>
        </p:nvGrpSpPr>
        <p:grpSpPr>
          <a:xfrm>
            <a:off x="9069614" y="2391384"/>
            <a:ext cx="2451100" cy="2763233"/>
            <a:chOff x="838200" y="2070763"/>
            <a:chExt cx="2451100" cy="2763233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8C1537A-67B1-7DCF-E4F9-260C649B7D86}"/>
                </a:ext>
              </a:extLst>
            </p:cNvPr>
            <p:cNvSpPr/>
            <p:nvPr/>
          </p:nvSpPr>
          <p:spPr>
            <a:xfrm>
              <a:off x="1336675" y="2371249"/>
              <a:ext cx="1454150" cy="447338"/>
            </a:xfrm>
            <a:custGeom>
              <a:avLst/>
              <a:gdLst>
                <a:gd name="connsiteX0" fmla="*/ 778665 w 1557330"/>
                <a:gd name="connsiteY0" fmla="*/ 0 h 479080"/>
                <a:gd name="connsiteX1" fmla="*/ 1463882 w 1557330"/>
                <a:gd name="connsiteY1" fmla="*/ 209305 h 479080"/>
                <a:gd name="connsiteX2" fmla="*/ 1557330 w 1557330"/>
                <a:gd name="connsiteY2" fmla="*/ 279184 h 479080"/>
                <a:gd name="connsiteX3" fmla="*/ 1549623 w 1557330"/>
                <a:gd name="connsiteY3" fmla="*/ 283866 h 479080"/>
                <a:gd name="connsiteX4" fmla="*/ 778665 w 1557330"/>
                <a:gd name="connsiteY4" fmla="*/ 479080 h 479080"/>
                <a:gd name="connsiteX5" fmla="*/ 7707 w 1557330"/>
                <a:gd name="connsiteY5" fmla="*/ 283866 h 479080"/>
                <a:gd name="connsiteX6" fmla="*/ 0 w 1557330"/>
                <a:gd name="connsiteY6" fmla="*/ 279184 h 479080"/>
                <a:gd name="connsiteX7" fmla="*/ 93448 w 1557330"/>
                <a:gd name="connsiteY7" fmla="*/ 209305 h 479080"/>
                <a:gd name="connsiteX8" fmla="*/ 778665 w 1557330"/>
                <a:gd name="connsiteY8" fmla="*/ 0 h 47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330" h="479080">
                  <a:moveTo>
                    <a:pt x="778665" y="0"/>
                  </a:moveTo>
                  <a:cubicBezTo>
                    <a:pt x="1032485" y="0"/>
                    <a:pt x="1268283" y="77161"/>
                    <a:pt x="1463882" y="209305"/>
                  </a:cubicBezTo>
                  <a:lnTo>
                    <a:pt x="1557330" y="279184"/>
                  </a:lnTo>
                  <a:lnTo>
                    <a:pt x="1549623" y="283866"/>
                  </a:lnTo>
                  <a:cubicBezTo>
                    <a:pt x="1320446" y="408363"/>
                    <a:pt x="1057814" y="479080"/>
                    <a:pt x="778665" y="479080"/>
                  </a:cubicBezTo>
                  <a:cubicBezTo>
                    <a:pt x="499516" y="479080"/>
                    <a:pt x="236884" y="408363"/>
                    <a:pt x="7707" y="283866"/>
                  </a:cubicBezTo>
                  <a:lnTo>
                    <a:pt x="0" y="279184"/>
                  </a:lnTo>
                  <a:lnTo>
                    <a:pt x="93448" y="209305"/>
                  </a:lnTo>
                  <a:cubicBezTo>
                    <a:pt x="289047" y="77161"/>
                    <a:pt x="524845" y="0"/>
                    <a:pt x="778665" y="0"/>
                  </a:cubicBezTo>
                  <a:close/>
                </a:path>
              </a:pathLst>
            </a:custGeom>
            <a:blipFill dpi="0" rotWithShape="1">
              <a:blip r:embed="rId4">
                <a:alphaModFix amt="2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EA2402A-1828-0E31-760A-2BBB9DD4ABCB}"/>
                </a:ext>
              </a:extLst>
            </p:cNvPr>
            <p:cNvSpPr/>
            <p:nvPr/>
          </p:nvSpPr>
          <p:spPr>
            <a:xfrm>
              <a:off x="838200" y="2662080"/>
              <a:ext cx="2451100" cy="2171916"/>
            </a:xfrm>
            <a:custGeom>
              <a:avLst/>
              <a:gdLst>
                <a:gd name="connsiteX0" fmla="*/ 446885 w 2451100"/>
                <a:gd name="connsiteY0" fmla="*/ 0 h 2171916"/>
                <a:gd name="connsiteX1" fmla="*/ 454592 w 2451100"/>
                <a:gd name="connsiteY1" fmla="*/ 4682 h 2171916"/>
                <a:gd name="connsiteX2" fmla="*/ 1225550 w 2451100"/>
                <a:gd name="connsiteY2" fmla="*/ 199896 h 2171916"/>
                <a:gd name="connsiteX3" fmla="*/ 1996508 w 2451100"/>
                <a:gd name="connsiteY3" fmla="*/ 4682 h 2171916"/>
                <a:gd name="connsiteX4" fmla="*/ 2004215 w 2451100"/>
                <a:gd name="connsiteY4" fmla="*/ 0 h 2171916"/>
                <a:gd name="connsiteX5" fmla="*/ 2005114 w 2451100"/>
                <a:gd name="connsiteY5" fmla="*/ 672 h 2171916"/>
                <a:gd name="connsiteX6" fmla="*/ 2451100 w 2451100"/>
                <a:gd name="connsiteY6" fmla="*/ 946366 h 2171916"/>
                <a:gd name="connsiteX7" fmla="*/ 1225550 w 2451100"/>
                <a:gd name="connsiteY7" fmla="*/ 2171916 h 2171916"/>
                <a:gd name="connsiteX8" fmla="*/ 0 w 2451100"/>
                <a:gd name="connsiteY8" fmla="*/ 946366 h 2171916"/>
                <a:gd name="connsiteX9" fmla="*/ 445986 w 2451100"/>
                <a:gd name="connsiteY9" fmla="*/ 672 h 2171916"/>
                <a:gd name="connsiteX10" fmla="*/ 446885 w 2451100"/>
                <a:gd name="connsiteY10" fmla="*/ 0 h 217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51100" h="2171916">
                  <a:moveTo>
                    <a:pt x="446885" y="0"/>
                  </a:moveTo>
                  <a:lnTo>
                    <a:pt x="454592" y="4682"/>
                  </a:lnTo>
                  <a:cubicBezTo>
                    <a:pt x="683769" y="129179"/>
                    <a:pt x="946401" y="199896"/>
                    <a:pt x="1225550" y="199896"/>
                  </a:cubicBezTo>
                  <a:cubicBezTo>
                    <a:pt x="1504699" y="199896"/>
                    <a:pt x="1767331" y="129179"/>
                    <a:pt x="1996508" y="4682"/>
                  </a:cubicBezTo>
                  <a:lnTo>
                    <a:pt x="2004215" y="0"/>
                  </a:lnTo>
                  <a:lnTo>
                    <a:pt x="2005114" y="672"/>
                  </a:lnTo>
                  <a:cubicBezTo>
                    <a:pt x="2277489" y="225456"/>
                    <a:pt x="2451100" y="565636"/>
                    <a:pt x="2451100" y="946366"/>
                  </a:cubicBezTo>
                  <a:cubicBezTo>
                    <a:pt x="2451100" y="1623219"/>
                    <a:pt x="1902403" y="2171916"/>
                    <a:pt x="1225550" y="2171916"/>
                  </a:cubicBezTo>
                  <a:cubicBezTo>
                    <a:pt x="548697" y="2171916"/>
                    <a:pt x="0" y="1623219"/>
                    <a:pt x="0" y="946366"/>
                  </a:cubicBezTo>
                  <a:cubicBezTo>
                    <a:pt x="0" y="565636"/>
                    <a:pt x="173611" y="225456"/>
                    <a:pt x="445986" y="672"/>
                  </a:cubicBezTo>
                  <a:lnTo>
                    <a:pt x="4468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E4EF49D-C46B-CC21-2513-F7AE4C901EE6}"/>
                </a:ext>
              </a:extLst>
            </p:cNvPr>
            <p:cNvSpPr txBox="1"/>
            <p:nvPr/>
          </p:nvSpPr>
          <p:spPr>
            <a:xfrm>
              <a:off x="1656802" y="207076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妈妈东方大楷" pitchFamily="2" charset="-122"/>
                  <a:ea typeface="阿里妈妈东方大楷" pitchFamily="2" charset="-122"/>
                </a:rPr>
                <a:t>04</a:t>
              </a:r>
              <a:endPara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63F085-9988-8AB8-3F75-8316EEF21DA0}"/>
                </a:ext>
              </a:extLst>
            </p:cNvPr>
            <p:cNvSpPr txBox="1"/>
            <p:nvPr/>
          </p:nvSpPr>
          <p:spPr>
            <a:xfrm>
              <a:off x="1094014" y="3283518"/>
              <a:ext cx="1939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028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7A0E4D-74CC-18AC-6E70-7EFBEDD96E7C}"/>
              </a:ext>
            </a:extLst>
          </p:cNvPr>
          <p:cNvGrpSpPr/>
          <p:nvPr/>
        </p:nvGrpSpPr>
        <p:grpSpPr>
          <a:xfrm>
            <a:off x="3794334" y="2704491"/>
            <a:ext cx="2556758" cy="907515"/>
            <a:chOff x="3666731" y="1984470"/>
            <a:chExt cx="2636520" cy="1447800"/>
          </a:xfrm>
        </p:grpSpPr>
        <p:sp>
          <p:nvSpPr>
            <p:cNvPr id="3" name="任意多边形 13">
              <a:extLst>
                <a:ext uri="{FF2B5EF4-FFF2-40B4-BE49-F238E27FC236}">
                  <a16:creationId xmlns:a16="http://schemas.microsoft.com/office/drawing/2014/main" id="{D056C1A4-AB3C-9D2F-F646-1ED8E78B0B02}"/>
                </a:ext>
              </a:extLst>
            </p:cNvPr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4" name="文本框 35">
              <a:extLst>
                <a:ext uri="{FF2B5EF4-FFF2-40B4-BE49-F238E27FC236}">
                  <a16:creationId xmlns:a16="http://schemas.microsoft.com/office/drawing/2014/main" id="{A24C2A40-E241-5B81-9E5A-A96D574A9966}"/>
                </a:ext>
              </a:extLst>
            </p:cNvPr>
            <p:cNvSpPr txBox="1"/>
            <p:nvPr/>
          </p:nvSpPr>
          <p:spPr>
            <a:xfrm>
              <a:off x="3971726" y="2438315"/>
              <a:ext cx="2230360" cy="54011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62B23C0-5293-2DB5-7667-9C4F36CC4DBA}"/>
              </a:ext>
            </a:extLst>
          </p:cNvPr>
          <p:cNvGrpSpPr/>
          <p:nvPr/>
        </p:nvGrpSpPr>
        <p:grpSpPr>
          <a:xfrm>
            <a:off x="1657370" y="2704491"/>
            <a:ext cx="2556758" cy="907515"/>
            <a:chOff x="1436370" y="1984470"/>
            <a:chExt cx="2636520" cy="1447800"/>
          </a:xfrm>
        </p:grpSpPr>
        <p:sp>
          <p:nvSpPr>
            <p:cNvPr id="6" name="任意多边形 16">
              <a:extLst>
                <a:ext uri="{FF2B5EF4-FFF2-40B4-BE49-F238E27FC236}">
                  <a16:creationId xmlns:a16="http://schemas.microsoft.com/office/drawing/2014/main" id="{DA44F8F1-C432-DF04-42D0-3658B5B2D7D3}"/>
                </a:ext>
              </a:extLst>
            </p:cNvPr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7" name="文本框 43">
              <a:extLst>
                <a:ext uri="{FF2B5EF4-FFF2-40B4-BE49-F238E27FC236}">
                  <a16:creationId xmlns:a16="http://schemas.microsoft.com/office/drawing/2014/main" id="{3EB8EBE5-5768-9987-7A9B-CAAFA6A9D08B}"/>
                </a:ext>
              </a:extLst>
            </p:cNvPr>
            <p:cNvSpPr txBox="1"/>
            <p:nvPr/>
          </p:nvSpPr>
          <p:spPr>
            <a:xfrm>
              <a:off x="1709209" y="2410233"/>
              <a:ext cx="2293960" cy="5962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525C3B-A399-7B1C-239B-76C333879196}"/>
              </a:ext>
            </a:extLst>
          </p:cNvPr>
          <p:cNvGrpSpPr/>
          <p:nvPr/>
        </p:nvGrpSpPr>
        <p:grpSpPr>
          <a:xfrm>
            <a:off x="8068262" y="2704491"/>
            <a:ext cx="2556758" cy="907515"/>
            <a:chOff x="8127453" y="1984470"/>
            <a:chExt cx="2636520" cy="1447800"/>
          </a:xfrm>
        </p:grpSpPr>
        <p:sp>
          <p:nvSpPr>
            <p:cNvPr id="9" name="任意多边形 19">
              <a:extLst>
                <a:ext uri="{FF2B5EF4-FFF2-40B4-BE49-F238E27FC236}">
                  <a16:creationId xmlns:a16="http://schemas.microsoft.com/office/drawing/2014/main" id="{22B252C3-A129-97A5-834D-57205C283A6F}"/>
                </a:ext>
              </a:extLst>
            </p:cNvPr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10" name="文本框 46">
              <a:extLst>
                <a:ext uri="{FF2B5EF4-FFF2-40B4-BE49-F238E27FC236}">
                  <a16:creationId xmlns:a16="http://schemas.microsoft.com/office/drawing/2014/main" id="{7730A5A3-C467-BED5-71D5-2BD6BA838375}"/>
                </a:ext>
              </a:extLst>
            </p:cNvPr>
            <p:cNvSpPr txBox="1"/>
            <p:nvPr/>
          </p:nvSpPr>
          <p:spPr>
            <a:xfrm>
              <a:off x="8439016" y="2438315"/>
              <a:ext cx="2230360" cy="54011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F95479-897F-5B30-9AF3-1B81D32F3C43}"/>
              </a:ext>
            </a:extLst>
          </p:cNvPr>
          <p:cNvGrpSpPr/>
          <p:nvPr/>
        </p:nvGrpSpPr>
        <p:grpSpPr>
          <a:xfrm>
            <a:off x="5931298" y="2704491"/>
            <a:ext cx="2556758" cy="907515"/>
            <a:chOff x="5897092" y="1984470"/>
            <a:chExt cx="2636520" cy="1447800"/>
          </a:xfrm>
        </p:grpSpPr>
        <p:sp>
          <p:nvSpPr>
            <p:cNvPr id="12" name="任意多边形 22">
              <a:extLst>
                <a:ext uri="{FF2B5EF4-FFF2-40B4-BE49-F238E27FC236}">
                  <a16:creationId xmlns:a16="http://schemas.microsoft.com/office/drawing/2014/main" id="{243002CC-D7C8-29C2-6A17-9818827B23FA}"/>
                </a:ext>
              </a:extLst>
            </p:cNvPr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13" name="文本框 49">
              <a:extLst>
                <a:ext uri="{FF2B5EF4-FFF2-40B4-BE49-F238E27FC236}">
                  <a16:creationId xmlns:a16="http://schemas.microsoft.com/office/drawing/2014/main" id="{9F9EC2EC-C66C-9D21-A986-91921E3FEFE4}"/>
                </a:ext>
              </a:extLst>
            </p:cNvPr>
            <p:cNvSpPr txBox="1"/>
            <p:nvPr/>
          </p:nvSpPr>
          <p:spPr>
            <a:xfrm>
              <a:off x="6227711" y="2410237"/>
              <a:ext cx="2205655" cy="5962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4EA20B3-27DC-A4F2-EA3F-5D5E63BD9F19}"/>
              </a:ext>
            </a:extLst>
          </p:cNvPr>
          <p:cNvGrpSpPr/>
          <p:nvPr/>
        </p:nvGrpSpPr>
        <p:grpSpPr>
          <a:xfrm>
            <a:off x="1657370" y="4085783"/>
            <a:ext cx="2019301" cy="1029213"/>
            <a:chOff x="1124093" y="1886576"/>
            <a:chExt cx="2019301" cy="102921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25EAD7C-496C-6D97-34D5-637A0C4FE0D8}"/>
                </a:ext>
              </a:extLst>
            </p:cNvPr>
            <p:cNvSpPr txBox="1"/>
            <p:nvPr/>
          </p:nvSpPr>
          <p:spPr>
            <a:xfrm>
              <a:off x="1271015" y="2152503"/>
              <a:ext cx="1856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4AA063B-D88C-0500-DB49-16F3D9C9050E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1736193-8C32-D729-54D1-AF2792D03209}"/>
              </a:ext>
            </a:extLst>
          </p:cNvPr>
          <p:cNvCxnSpPr>
            <a:cxnSpLocks/>
          </p:cNvCxnSpPr>
          <p:nvPr/>
        </p:nvCxnSpPr>
        <p:spPr>
          <a:xfrm>
            <a:off x="3704715" y="3848100"/>
            <a:ext cx="0" cy="12668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9A4607B-94E2-BB25-E12E-11FA11118831}"/>
              </a:ext>
            </a:extLst>
          </p:cNvPr>
          <p:cNvGrpSpPr/>
          <p:nvPr/>
        </p:nvGrpSpPr>
        <p:grpSpPr>
          <a:xfrm>
            <a:off x="3765249" y="4085783"/>
            <a:ext cx="2019301" cy="1029213"/>
            <a:chOff x="1124093" y="1886576"/>
            <a:chExt cx="2019301" cy="102921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269D8F9-C179-E947-A3F5-CD6F4A4F6E19}"/>
                </a:ext>
              </a:extLst>
            </p:cNvPr>
            <p:cNvSpPr txBox="1"/>
            <p:nvPr/>
          </p:nvSpPr>
          <p:spPr>
            <a:xfrm>
              <a:off x="1271015" y="2152503"/>
              <a:ext cx="1856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376FBA9-36A4-A4C8-210F-AD3B019A88BA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32EF2B91-706F-A3CE-83E5-77A9FFEA6841}"/>
              </a:ext>
            </a:extLst>
          </p:cNvPr>
          <p:cNvCxnSpPr>
            <a:cxnSpLocks/>
          </p:cNvCxnSpPr>
          <p:nvPr/>
        </p:nvCxnSpPr>
        <p:spPr>
          <a:xfrm>
            <a:off x="5812594" y="3848100"/>
            <a:ext cx="0" cy="12668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ACAB804-3B2F-FA05-552F-217CEECABD1F}"/>
              </a:ext>
            </a:extLst>
          </p:cNvPr>
          <p:cNvGrpSpPr/>
          <p:nvPr/>
        </p:nvGrpSpPr>
        <p:grpSpPr>
          <a:xfrm>
            <a:off x="5873128" y="4085783"/>
            <a:ext cx="2019301" cy="1029213"/>
            <a:chOff x="1124093" y="1886576"/>
            <a:chExt cx="2019301" cy="102921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4BA9D61-4180-A44E-048C-01F79A5446B4}"/>
                </a:ext>
              </a:extLst>
            </p:cNvPr>
            <p:cNvSpPr txBox="1"/>
            <p:nvPr/>
          </p:nvSpPr>
          <p:spPr>
            <a:xfrm>
              <a:off x="1271015" y="2152503"/>
              <a:ext cx="1856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7B90AA9-3516-2F23-EA69-E8E1338CB0D8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5A878B8-7458-F81D-794B-BF6D5B53F44C}"/>
              </a:ext>
            </a:extLst>
          </p:cNvPr>
          <p:cNvCxnSpPr>
            <a:cxnSpLocks/>
          </p:cNvCxnSpPr>
          <p:nvPr/>
        </p:nvCxnSpPr>
        <p:spPr>
          <a:xfrm>
            <a:off x="8016073" y="3848100"/>
            <a:ext cx="0" cy="12668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A08D2F8-F111-205F-1938-B56009108B27}"/>
              </a:ext>
            </a:extLst>
          </p:cNvPr>
          <p:cNvGrpSpPr/>
          <p:nvPr/>
        </p:nvGrpSpPr>
        <p:grpSpPr>
          <a:xfrm>
            <a:off x="8076607" y="4085783"/>
            <a:ext cx="2019301" cy="1029213"/>
            <a:chOff x="1124093" y="1886576"/>
            <a:chExt cx="2019301" cy="102921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5C0A7BB-4967-DF82-E441-7DDDAC202B56}"/>
                </a:ext>
              </a:extLst>
            </p:cNvPr>
            <p:cNvSpPr txBox="1"/>
            <p:nvPr/>
          </p:nvSpPr>
          <p:spPr>
            <a:xfrm>
              <a:off x="1271015" y="2152503"/>
              <a:ext cx="1856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1A2B4D4-3BF9-E059-556C-FB5595643099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D3A8A03-5311-504A-6567-C165303DD37B}"/>
              </a:ext>
            </a:extLst>
          </p:cNvPr>
          <p:cNvCxnSpPr>
            <a:cxnSpLocks/>
          </p:cNvCxnSpPr>
          <p:nvPr/>
        </p:nvCxnSpPr>
        <p:spPr>
          <a:xfrm>
            <a:off x="10123952" y="3848100"/>
            <a:ext cx="0" cy="12668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图形 56" descr="书籍 纯色填充">
            <a:extLst>
              <a:ext uri="{FF2B5EF4-FFF2-40B4-BE49-F238E27FC236}">
                <a16:creationId xmlns:a16="http://schemas.microsoft.com/office/drawing/2014/main" id="{B2F9AC0D-E208-95C9-6AF0-2C95B0C23EFF}"/>
              </a:ext>
            </a:extLst>
          </p:cNvPr>
          <p:cNvSpPr/>
          <p:nvPr/>
        </p:nvSpPr>
        <p:spPr>
          <a:xfrm>
            <a:off x="6753364" y="1531007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FB1BD68F-DA2B-7EDF-11F9-A28C00D6559D}"/>
              </a:ext>
            </a:extLst>
          </p:cNvPr>
          <p:cNvGrpSpPr/>
          <p:nvPr/>
        </p:nvGrpSpPr>
        <p:grpSpPr>
          <a:xfrm>
            <a:off x="8970403" y="1532912"/>
            <a:ext cx="752475" cy="752475"/>
            <a:chOff x="8970403" y="1532912"/>
            <a:chExt cx="752475" cy="752475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C53F268-25CC-A5F2-7833-512386F24621}"/>
                </a:ext>
              </a:extLst>
            </p:cNvPr>
            <p:cNvSpPr/>
            <p:nvPr/>
          </p:nvSpPr>
          <p:spPr>
            <a:xfrm>
              <a:off x="9236151" y="153291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21F8E17-6FF6-A17D-EAFA-1EF3E0E838B6}"/>
                </a:ext>
              </a:extLst>
            </p:cNvPr>
            <p:cNvSpPr/>
            <p:nvPr/>
          </p:nvSpPr>
          <p:spPr>
            <a:xfrm>
              <a:off x="8970403" y="156148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1E656BB-78BE-CF36-5267-6D0224516AA9}"/>
                </a:ext>
              </a:extLst>
            </p:cNvPr>
            <p:cNvSpPr/>
            <p:nvPr/>
          </p:nvSpPr>
          <p:spPr>
            <a:xfrm>
              <a:off x="9103753" y="169483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8E1D3D5-48F4-58E6-D279-3244CFD3C901}"/>
              </a:ext>
            </a:extLst>
          </p:cNvPr>
          <p:cNvGrpSpPr/>
          <p:nvPr/>
        </p:nvGrpSpPr>
        <p:grpSpPr>
          <a:xfrm>
            <a:off x="2516649" y="1693977"/>
            <a:ext cx="838200" cy="467678"/>
            <a:chOff x="2516649" y="1693977"/>
            <a:chExt cx="838200" cy="467678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F7E1134-B9CF-361F-5575-96DA91EE4EFC}"/>
                </a:ext>
              </a:extLst>
            </p:cNvPr>
            <p:cNvSpPr/>
            <p:nvPr/>
          </p:nvSpPr>
          <p:spPr>
            <a:xfrm>
              <a:off x="2516649" y="1693977"/>
              <a:ext cx="838200" cy="420052"/>
            </a:xfrm>
            <a:custGeom>
              <a:avLst/>
              <a:gdLst>
                <a:gd name="connsiteX0" fmla="*/ 38100 w 838200"/>
                <a:gd name="connsiteY0" fmla="*/ 58103 h 420052"/>
                <a:gd name="connsiteX1" fmla="*/ 57150 w 838200"/>
                <a:gd name="connsiteY1" fmla="*/ 39053 h 420052"/>
                <a:gd name="connsiteX2" fmla="*/ 190500 w 838200"/>
                <a:gd name="connsiteY2" fmla="*/ 39053 h 420052"/>
                <a:gd name="connsiteX3" fmla="*/ 190500 w 838200"/>
                <a:gd name="connsiteY3" fmla="*/ 191453 h 420052"/>
                <a:gd name="connsiteX4" fmla="*/ 38100 w 838200"/>
                <a:gd name="connsiteY4" fmla="*/ 191453 h 420052"/>
                <a:gd name="connsiteX5" fmla="*/ 38100 w 838200"/>
                <a:gd name="connsiteY5" fmla="*/ 58103 h 420052"/>
                <a:gd name="connsiteX6" fmla="*/ 228600 w 838200"/>
                <a:gd name="connsiteY6" fmla="*/ 39053 h 420052"/>
                <a:gd name="connsiteX7" fmla="*/ 381000 w 838200"/>
                <a:gd name="connsiteY7" fmla="*/ 39053 h 420052"/>
                <a:gd name="connsiteX8" fmla="*/ 381000 w 838200"/>
                <a:gd name="connsiteY8" fmla="*/ 191453 h 420052"/>
                <a:gd name="connsiteX9" fmla="*/ 228600 w 838200"/>
                <a:gd name="connsiteY9" fmla="*/ 191453 h 420052"/>
                <a:gd name="connsiteX10" fmla="*/ 228600 w 838200"/>
                <a:gd name="connsiteY10" fmla="*/ 39053 h 420052"/>
                <a:gd name="connsiteX11" fmla="*/ 419100 w 838200"/>
                <a:gd name="connsiteY11" fmla="*/ 39053 h 420052"/>
                <a:gd name="connsiteX12" fmla="*/ 571500 w 838200"/>
                <a:gd name="connsiteY12" fmla="*/ 39053 h 420052"/>
                <a:gd name="connsiteX13" fmla="*/ 571500 w 838200"/>
                <a:gd name="connsiteY13" fmla="*/ 191453 h 420052"/>
                <a:gd name="connsiteX14" fmla="*/ 419100 w 838200"/>
                <a:gd name="connsiteY14" fmla="*/ 191453 h 420052"/>
                <a:gd name="connsiteX15" fmla="*/ 419100 w 838200"/>
                <a:gd name="connsiteY15" fmla="*/ 39053 h 420052"/>
                <a:gd name="connsiteX16" fmla="*/ 609600 w 838200"/>
                <a:gd name="connsiteY16" fmla="*/ 39053 h 420052"/>
                <a:gd name="connsiteX17" fmla="*/ 736283 w 838200"/>
                <a:gd name="connsiteY17" fmla="*/ 39053 h 420052"/>
                <a:gd name="connsiteX18" fmla="*/ 773430 w 838200"/>
                <a:gd name="connsiteY18" fmla="*/ 70485 h 420052"/>
                <a:gd name="connsiteX19" fmla="*/ 795338 w 838200"/>
                <a:gd name="connsiteY19" fmla="*/ 205740 h 420052"/>
                <a:gd name="connsiteX20" fmla="*/ 799148 w 838200"/>
                <a:gd name="connsiteY20" fmla="*/ 248603 h 420052"/>
                <a:gd name="connsiteX21" fmla="*/ 666750 w 838200"/>
                <a:gd name="connsiteY21" fmla="*/ 248603 h 420052"/>
                <a:gd name="connsiteX22" fmla="*/ 609600 w 838200"/>
                <a:gd name="connsiteY22" fmla="*/ 191453 h 420052"/>
                <a:gd name="connsiteX23" fmla="*/ 609600 w 838200"/>
                <a:gd name="connsiteY23" fmla="*/ 39053 h 420052"/>
                <a:gd name="connsiteX24" fmla="*/ 0 w 838200"/>
                <a:gd name="connsiteY24" fmla="*/ 39053 h 420052"/>
                <a:gd name="connsiteX25" fmla="*/ 0 w 838200"/>
                <a:gd name="connsiteY25" fmla="*/ 381953 h 420052"/>
                <a:gd name="connsiteX26" fmla="*/ 38100 w 838200"/>
                <a:gd name="connsiteY26" fmla="*/ 420053 h 420052"/>
                <a:gd name="connsiteX27" fmla="*/ 40005 w 838200"/>
                <a:gd name="connsiteY27" fmla="*/ 420053 h 420052"/>
                <a:gd name="connsiteX28" fmla="*/ 38100 w 838200"/>
                <a:gd name="connsiteY28" fmla="*/ 401003 h 420052"/>
                <a:gd name="connsiteX29" fmla="*/ 133350 w 838200"/>
                <a:gd name="connsiteY29" fmla="*/ 305753 h 420052"/>
                <a:gd name="connsiteX30" fmla="*/ 228600 w 838200"/>
                <a:gd name="connsiteY30" fmla="*/ 401003 h 420052"/>
                <a:gd name="connsiteX31" fmla="*/ 226695 w 838200"/>
                <a:gd name="connsiteY31" fmla="*/ 420053 h 420052"/>
                <a:gd name="connsiteX32" fmla="*/ 573405 w 838200"/>
                <a:gd name="connsiteY32" fmla="*/ 420053 h 420052"/>
                <a:gd name="connsiteX33" fmla="*/ 571500 w 838200"/>
                <a:gd name="connsiteY33" fmla="*/ 401003 h 420052"/>
                <a:gd name="connsiteX34" fmla="*/ 666750 w 838200"/>
                <a:gd name="connsiteY34" fmla="*/ 305753 h 420052"/>
                <a:gd name="connsiteX35" fmla="*/ 762000 w 838200"/>
                <a:gd name="connsiteY35" fmla="*/ 401003 h 420052"/>
                <a:gd name="connsiteX36" fmla="*/ 760095 w 838200"/>
                <a:gd name="connsiteY36" fmla="*/ 420053 h 420052"/>
                <a:gd name="connsiteX37" fmla="*/ 800100 w 838200"/>
                <a:gd name="connsiteY37" fmla="*/ 420053 h 420052"/>
                <a:gd name="connsiteX38" fmla="*/ 838200 w 838200"/>
                <a:gd name="connsiteY38" fmla="*/ 381953 h 420052"/>
                <a:gd name="connsiteX39" fmla="*/ 838200 w 838200"/>
                <a:gd name="connsiteY39" fmla="*/ 260033 h 420052"/>
                <a:gd name="connsiteX40" fmla="*/ 833438 w 838200"/>
                <a:gd name="connsiteY40" fmla="*/ 199073 h 420052"/>
                <a:gd name="connsiteX41" fmla="*/ 811530 w 838200"/>
                <a:gd name="connsiteY41" fmla="*/ 62865 h 420052"/>
                <a:gd name="connsiteX42" fmla="*/ 736283 w 838200"/>
                <a:gd name="connsiteY42" fmla="*/ 0 h 420052"/>
                <a:gd name="connsiteX43" fmla="*/ 38100 w 838200"/>
                <a:gd name="connsiteY43" fmla="*/ 0 h 420052"/>
                <a:gd name="connsiteX44" fmla="*/ 0 w 838200"/>
                <a:gd name="connsiteY44" fmla="*/ 39053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38200" h="420052">
                  <a:moveTo>
                    <a:pt x="38100" y="58103"/>
                  </a:moveTo>
                  <a:cubicBezTo>
                    <a:pt x="38100" y="47625"/>
                    <a:pt x="46672" y="39053"/>
                    <a:pt x="57150" y="39053"/>
                  </a:cubicBezTo>
                  <a:lnTo>
                    <a:pt x="190500" y="39053"/>
                  </a:lnTo>
                  <a:lnTo>
                    <a:pt x="190500" y="191453"/>
                  </a:lnTo>
                  <a:lnTo>
                    <a:pt x="38100" y="191453"/>
                  </a:lnTo>
                  <a:lnTo>
                    <a:pt x="38100" y="58103"/>
                  </a:lnTo>
                  <a:close/>
                  <a:moveTo>
                    <a:pt x="228600" y="39053"/>
                  </a:moveTo>
                  <a:lnTo>
                    <a:pt x="381000" y="39053"/>
                  </a:lnTo>
                  <a:lnTo>
                    <a:pt x="381000" y="191453"/>
                  </a:lnTo>
                  <a:lnTo>
                    <a:pt x="228600" y="191453"/>
                  </a:lnTo>
                  <a:lnTo>
                    <a:pt x="228600" y="39053"/>
                  </a:lnTo>
                  <a:close/>
                  <a:moveTo>
                    <a:pt x="419100" y="39053"/>
                  </a:moveTo>
                  <a:lnTo>
                    <a:pt x="571500" y="39053"/>
                  </a:lnTo>
                  <a:lnTo>
                    <a:pt x="571500" y="191453"/>
                  </a:lnTo>
                  <a:lnTo>
                    <a:pt x="419100" y="191453"/>
                  </a:lnTo>
                  <a:lnTo>
                    <a:pt x="419100" y="39053"/>
                  </a:lnTo>
                  <a:close/>
                  <a:moveTo>
                    <a:pt x="609600" y="39053"/>
                  </a:moveTo>
                  <a:lnTo>
                    <a:pt x="736283" y="39053"/>
                  </a:lnTo>
                  <a:cubicBezTo>
                    <a:pt x="754380" y="39053"/>
                    <a:pt x="770573" y="52388"/>
                    <a:pt x="773430" y="70485"/>
                  </a:cubicBezTo>
                  <a:lnTo>
                    <a:pt x="795338" y="205740"/>
                  </a:lnTo>
                  <a:cubicBezTo>
                    <a:pt x="797243" y="220028"/>
                    <a:pt x="799148" y="234315"/>
                    <a:pt x="799148" y="248603"/>
                  </a:cubicBezTo>
                  <a:lnTo>
                    <a:pt x="666750" y="248603"/>
                  </a:lnTo>
                  <a:lnTo>
                    <a:pt x="609600" y="191453"/>
                  </a:lnTo>
                  <a:lnTo>
                    <a:pt x="609600" y="39053"/>
                  </a:lnTo>
                  <a:close/>
                  <a:moveTo>
                    <a:pt x="0" y="39053"/>
                  </a:moveTo>
                  <a:lnTo>
                    <a:pt x="0" y="381953"/>
                  </a:lnTo>
                  <a:cubicBezTo>
                    <a:pt x="0" y="402907"/>
                    <a:pt x="17145" y="420053"/>
                    <a:pt x="38100" y="420053"/>
                  </a:cubicBezTo>
                  <a:lnTo>
                    <a:pt x="40005" y="420053"/>
                  </a:lnTo>
                  <a:cubicBezTo>
                    <a:pt x="39053" y="414338"/>
                    <a:pt x="38100" y="407670"/>
                    <a:pt x="38100" y="401003"/>
                  </a:cubicBezTo>
                  <a:cubicBezTo>
                    <a:pt x="38100" y="348615"/>
                    <a:pt x="80963" y="305753"/>
                    <a:pt x="133350" y="305753"/>
                  </a:cubicBezTo>
                  <a:cubicBezTo>
                    <a:pt x="185738" y="305753"/>
                    <a:pt x="228600" y="348615"/>
                    <a:pt x="228600" y="401003"/>
                  </a:cubicBezTo>
                  <a:cubicBezTo>
                    <a:pt x="228600" y="407670"/>
                    <a:pt x="227648" y="414338"/>
                    <a:pt x="226695" y="420053"/>
                  </a:cubicBezTo>
                  <a:lnTo>
                    <a:pt x="573405" y="420053"/>
                  </a:lnTo>
                  <a:cubicBezTo>
                    <a:pt x="572453" y="414338"/>
                    <a:pt x="571500" y="407670"/>
                    <a:pt x="571500" y="401003"/>
                  </a:cubicBezTo>
                  <a:cubicBezTo>
                    <a:pt x="571500" y="348615"/>
                    <a:pt x="614363" y="305753"/>
                    <a:pt x="666750" y="305753"/>
                  </a:cubicBezTo>
                  <a:cubicBezTo>
                    <a:pt x="719138" y="305753"/>
                    <a:pt x="762000" y="348615"/>
                    <a:pt x="762000" y="401003"/>
                  </a:cubicBezTo>
                  <a:cubicBezTo>
                    <a:pt x="762000" y="407670"/>
                    <a:pt x="761048" y="414338"/>
                    <a:pt x="760095" y="420053"/>
                  </a:cubicBezTo>
                  <a:lnTo>
                    <a:pt x="800100" y="420053"/>
                  </a:lnTo>
                  <a:cubicBezTo>
                    <a:pt x="821055" y="420053"/>
                    <a:pt x="838200" y="402907"/>
                    <a:pt x="838200" y="381953"/>
                  </a:cubicBezTo>
                  <a:lnTo>
                    <a:pt x="838200" y="260033"/>
                  </a:lnTo>
                  <a:cubicBezTo>
                    <a:pt x="838200" y="240030"/>
                    <a:pt x="836295" y="219075"/>
                    <a:pt x="833438" y="199073"/>
                  </a:cubicBezTo>
                  <a:lnTo>
                    <a:pt x="811530" y="62865"/>
                  </a:lnTo>
                  <a:cubicBezTo>
                    <a:pt x="804863" y="26670"/>
                    <a:pt x="773430" y="0"/>
                    <a:pt x="736283" y="0"/>
                  </a:cubicBezTo>
                  <a:lnTo>
                    <a:pt x="38100" y="0"/>
                  </a:lnTo>
                  <a:cubicBezTo>
                    <a:pt x="17145" y="953"/>
                    <a:pt x="0" y="18097"/>
                    <a:pt x="0" y="39053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476353C-8569-9DF4-C55F-AD3C87E4C153}"/>
                </a:ext>
              </a:extLst>
            </p:cNvPr>
            <p:cNvSpPr/>
            <p:nvPr/>
          </p:nvSpPr>
          <p:spPr>
            <a:xfrm>
              <a:off x="3116724" y="2028305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EBF0C2F-9BD0-214E-F395-746DDEDE9823}"/>
                </a:ext>
              </a:extLst>
            </p:cNvPr>
            <p:cNvSpPr/>
            <p:nvPr/>
          </p:nvSpPr>
          <p:spPr>
            <a:xfrm>
              <a:off x="2583324" y="2028305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D909F74-7F64-8FD4-0A2D-EAD60104D3B0}"/>
              </a:ext>
            </a:extLst>
          </p:cNvPr>
          <p:cNvGrpSpPr/>
          <p:nvPr/>
        </p:nvGrpSpPr>
        <p:grpSpPr>
          <a:xfrm>
            <a:off x="4631375" y="1616625"/>
            <a:ext cx="799958" cy="665320"/>
            <a:chOff x="4631375" y="1616625"/>
            <a:chExt cx="799958" cy="665320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2768B3B-D31F-7081-5A27-EF5A04C8F914}"/>
                </a:ext>
              </a:extLst>
            </p:cNvPr>
            <p:cNvSpPr/>
            <p:nvPr/>
          </p:nvSpPr>
          <p:spPr>
            <a:xfrm>
              <a:off x="4639806" y="1776168"/>
              <a:ext cx="791527" cy="505777"/>
            </a:xfrm>
            <a:custGeom>
              <a:avLst/>
              <a:gdLst>
                <a:gd name="connsiteX0" fmla="*/ 639128 w 791527"/>
                <a:gd name="connsiteY0" fmla="*/ 192405 h 505777"/>
                <a:gd name="connsiteX1" fmla="*/ 735330 w 791527"/>
                <a:gd name="connsiteY1" fmla="*/ 96202 h 505777"/>
                <a:gd name="connsiteX2" fmla="*/ 791528 w 791527"/>
                <a:gd name="connsiteY2" fmla="*/ 152400 h 505777"/>
                <a:gd name="connsiteX3" fmla="*/ 791528 w 791527"/>
                <a:gd name="connsiteY3" fmla="*/ 0 h 505777"/>
                <a:gd name="connsiteX4" fmla="*/ 639128 w 791527"/>
                <a:gd name="connsiteY4" fmla="*/ 0 h 505777"/>
                <a:gd name="connsiteX5" fmla="*/ 695325 w 791527"/>
                <a:gd name="connsiteY5" fmla="*/ 56198 h 505777"/>
                <a:gd name="connsiteX6" fmla="*/ 601028 w 791527"/>
                <a:gd name="connsiteY6" fmla="*/ 150495 h 505777"/>
                <a:gd name="connsiteX7" fmla="*/ 439103 w 791527"/>
                <a:gd name="connsiteY7" fmla="*/ 312420 h 505777"/>
                <a:gd name="connsiteX8" fmla="*/ 296228 w 791527"/>
                <a:gd name="connsiteY8" fmla="*/ 169545 h 505777"/>
                <a:gd name="connsiteX9" fmla="*/ 0 w 791527"/>
                <a:gd name="connsiteY9" fmla="*/ 465773 h 505777"/>
                <a:gd name="connsiteX10" fmla="*/ 40005 w 791527"/>
                <a:gd name="connsiteY10" fmla="*/ 505778 h 505777"/>
                <a:gd name="connsiteX11" fmla="*/ 296228 w 791527"/>
                <a:gd name="connsiteY11" fmla="*/ 249555 h 505777"/>
                <a:gd name="connsiteX12" fmla="*/ 439103 w 791527"/>
                <a:gd name="connsiteY12" fmla="*/ 392430 h 505777"/>
                <a:gd name="connsiteX13" fmla="*/ 639128 w 791527"/>
                <a:gd name="connsiteY13" fmla="*/ 19240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27" h="505777">
                  <a:moveTo>
                    <a:pt x="639128" y="192405"/>
                  </a:moveTo>
                  <a:lnTo>
                    <a:pt x="735330" y="96202"/>
                  </a:lnTo>
                  <a:lnTo>
                    <a:pt x="791528" y="152400"/>
                  </a:lnTo>
                  <a:lnTo>
                    <a:pt x="791528" y="0"/>
                  </a:lnTo>
                  <a:lnTo>
                    <a:pt x="639128" y="0"/>
                  </a:lnTo>
                  <a:lnTo>
                    <a:pt x="695325" y="56198"/>
                  </a:lnTo>
                  <a:lnTo>
                    <a:pt x="601028" y="150495"/>
                  </a:lnTo>
                  <a:lnTo>
                    <a:pt x="439103" y="312420"/>
                  </a:lnTo>
                  <a:lnTo>
                    <a:pt x="296228" y="169545"/>
                  </a:lnTo>
                  <a:lnTo>
                    <a:pt x="0" y="465773"/>
                  </a:lnTo>
                  <a:lnTo>
                    <a:pt x="40005" y="505778"/>
                  </a:lnTo>
                  <a:lnTo>
                    <a:pt x="296228" y="249555"/>
                  </a:lnTo>
                  <a:lnTo>
                    <a:pt x="439103" y="392430"/>
                  </a:lnTo>
                  <a:lnTo>
                    <a:pt x="639128" y="192405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F7B6BDA-1322-7D50-941B-79006ECCBC73}"/>
                </a:ext>
              </a:extLst>
            </p:cNvPr>
            <p:cNvSpPr/>
            <p:nvPr/>
          </p:nvSpPr>
          <p:spPr>
            <a:xfrm>
              <a:off x="4697909" y="1616625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0AB0671-7D9F-31F5-7B2B-ECCE47C8FF2B}"/>
                </a:ext>
              </a:extLst>
            </p:cNvPr>
            <p:cNvSpPr/>
            <p:nvPr/>
          </p:nvSpPr>
          <p:spPr>
            <a:xfrm>
              <a:off x="4631375" y="1721402"/>
              <a:ext cx="604315" cy="408524"/>
            </a:xfrm>
            <a:custGeom>
              <a:avLst/>
              <a:gdLst>
                <a:gd name="connsiteX0" fmla="*/ 572978 w 604315"/>
                <a:gd name="connsiteY0" fmla="*/ 187735 h 408524"/>
                <a:gd name="connsiteX1" fmla="*/ 582503 w 604315"/>
                <a:gd name="connsiteY1" fmla="*/ 178210 h 408524"/>
                <a:gd name="connsiteX2" fmla="*/ 604315 w 604315"/>
                <a:gd name="connsiteY2" fmla="*/ 156398 h 408524"/>
                <a:gd name="connsiteX3" fmla="*/ 577836 w 604315"/>
                <a:gd name="connsiteY3" fmla="*/ 37336 h 408524"/>
                <a:gd name="connsiteX4" fmla="*/ 571359 w 604315"/>
                <a:gd name="connsiteY4" fmla="*/ 26668 h 408524"/>
                <a:gd name="connsiteX5" fmla="*/ 533259 w 604315"/>
                <a:gd name="connsiteY5" fmla="*/ 6379 h 408524"/>
                <a:gd name="connsiteX6" fmla="*/ 456487 w 604315"/>
                <a:gd name="connsiteY6" fmla="*/ 6379 h 408524"/>
                <a:gd name="connsiteX7" fmla="*/ 418387 w 604315"/>
                <a:gd name="connsiteY7" fmla="*/ 26668 h 408524"/>
                <a:gd name="connsiteX8" fmla="*/ 411910 w 604315"/>
                <a:gd name="connsiteY8" fmla="*/ 37336 h 408524"/>
                <a:gd name="connsiteX9" fmla="*/ 399909 w 604315"/>
                <a:gd name="connsiteY9" fmla="*/ 93152 h 408524"/>
                <a:gd name="connsiteX10" fmla="*/ 399909 w 604315"/>
                <a:gd name="connsiteY10" fmla="*/ 93152 h 408524"/>
                <a:gd name="connsiteX11" fmla="*/ 387431 w 604315"/>
                <a:gd name="connsiteY11" fmla="*/ 37336 h 408524"/>
                <a:gd name="connsiteX12" fmla="*/ 380859 w 604315"/>
                <a:gd name="connsiteY12" fmla="*/ 26668 h 408524"/>
                <a:gd name="connsiteX13" fmla="*/ 342759 w 604315"/>
                <a:gd name="connsiteY13" fmla="*/ 6379 h 408524"/>
                <a:gd name="connsiteX14" fmla="*/ 228459 w 604315"/>
                <a:gd name="connsiteY14" fmla="*/ 26668 h 408524"/>
                <a:gd name="connsiteX15" fmla="*/ 221982 w 604315"/>
                <a:gd name="connsiteY15" fmla="*/ 37336 h 408524"/>
                <a:gd name="connsiteX16" fmla="*/ 209409 w 604315"/>
                <a:gd name="connsiteY16" fmla="*/ 91342 h 408524"/>
                <a:gd name="connsiteX17" fmla="*/ 209409 w 604315"/>
                <a:gd name="connsiteY17" fmla="*/ 91342 h 408524"/>
                <a:gd name="connsiteX18" fmla="*/ 197026 w 604315"/>
                <a:gd name="connsiteY18" fmla="*/ 37336 h 408524"/>
                <a:gd name="connsiteX19" fmla="*/ 190359 w 604315"/>
                <a:gd name="connsiteY19" fmla="*/ 26668 h 408524"/>
                <a:gd name="connsiteX20" fmla="*/ 152259 w 604315"/>
                <a:gd name="connsiteY20" fmla="*/ 6379 h 408524"/>
                <a:gd name="connsiteX21" fmla="*/ 75487 w 604315"/>
                <a:gd name="connsiteY21" fmla="*/ 6379 h 408524"/>
                <a:gd name="connsiteX22" fmla="*/ 37387 w 604315"/>
                <a:gd name="connsiteY22" fmla="*/ 26668 h 408524"/>
                <a:gd name="connsiteX23" fmla="*/ 30910 w 604315"/>
                <a:gd name="connsiteY23" fmla="*/ 37336 h 408524"/>
                <a:gd name="connsiteX24" fmla="*/ 621 w 604315"/>
                <a:gd name="connsiteY24" fmla="*/ 175639 h 408524"/>
                <a:gd name="connsiteX25" fmla="*/ 14999 w 604315"/>
                <a:gd name="connsiteY25" fmla="*/ 199844 h 408524"/>
                <a:gd name="connsiteX26" fmla="*/ 15765 w 604315"/>
                <a:gd name="connsiteY26" fmla="*/ 200023 h 408524"/>
                <a:gd name="connsiteX27" fmla="*/ 18909 w 604315"/>
                <a:gd name="connsiteY27" fmla="*/ 200023 h 408524"/>
                <a:gd name="connsiteX28" fmla="*/ 37959 w 604315"/>
                <a:gd name="connsiteY28" fmla="*/ 185068 h 408524"/>
                <a:gd name="connsiteX29" fmla="*/ 66534 w 604315"/>
                <a:gd name="connsiteY29" fmla="*/ 57148 h 408524"/>
                <a:gd name="connsiteX30" fmla="*/ 66534 w 604315"/>
                <a:gd name="connsiteY30" fmla="*/ 57148 h 408524"/>
                <a:gd name="connsiteX31" fmla="*/ 66534 w 604315"/>
                <a:gd name="connsiteY31" fmla="*/ 124775 h 408524"/>
                <a:gd name="connsiteX32" fmla="*/ 37959 w 604315"/>
                <a:gd name="connsiteY32" fmla="*/ 266698 h 408524"/>
                <a:gd name="connsiteX33" fmla="*/ 66534 w 604315"/>
                <a:gd name="connsiteY33" fmla="*/ 266698 h 408524"/>
                <a:gd name="connsiteX34" fmla="*/ 66534 w 604315"/>
                <a:gd name="connsiteY34" fmla="*/ 408525 h 408524"/>
                <a:gd name="connsiteX35" fmla="*/ 104634 w 604315"/>
                <a:gd name="connsiteY35" fmla="*/ 370425 h 408524"/>
                <a:gd name="connsiteX36" fmla="*/ 104634 w 604315"/>
                <a:gd name="connsiteY36" fmla="*/ 266698 h 408524"/>
                <a:gd name="connsiteX37" fmla="*/ 123684 w 604315"/>
                <a:gd name="connsiteY37" fmla="*/ 266698 h 408524"/>
                <a:gd name="connsiteX38" fmla="*/ 123684 w 604315"/>
                <a:gd name="connsiteY38" fmla="*/ 351375 h 408524"/>
                <a:gd name="connsiteX39" fmla="*/ 161784 w 604315"/>
                <a:gd name="connsiteY39" fmla="*/ 313275 h 408524"/>
                <a:gd name="connsiteX40" fmla="*/ 161784 w 604315"/>
                <a:gd name="connsiteY40" fmla="*/ 266698 h 408524"/>
                <a:gd name="connsiteX41" fmla="*/ 190359 w 604315"/>
                <a:gd name="connsiteY41" fmla="*/ 266698 h 408524"/>
                <a:gd name="connsiteX42" fmla="*/ 161784 w 604315"/>
                <a:gd name="connsiteY42" fmla="*/ 124870 h 408524"/>
                <a:gd name="connsiteX43" fmla="*/ 161784 w 604315"/>
                <a:gd name="connsiteY43" fmla="*/ 58195 h 408524"/>
                <a:gd name="connsiteX44" fmla="*/ 161784 w 604315"/>
                <a:gd name="connsiteY44" fmla="*/ 58195 h 408524"/>
                <a:gd name="connsiteX45" fmla="*/ 190359 w 604315"/>
                <a:gd name="connsiteY45" fmla="*/ 182592 h 408524"/>
                <a:gd name="connsiteX46" fmla="*/ 209409 w 604315"/>
                <a:gd name="connsiteY46" fmla="*/ 200023 h 408524"/>
                <a:gd name="connsiteX47" fmla="*/ 209409 w 604315"/>
                <a:gd name="connsiteY47" fmla="*/ 200023 h 408524"/>
                <a:gd name="connsiteX48" fmla="*/ 227887 w 604315"/>
                <a:gd name="connsiteY48" fmla="*/ 185068 h 408524"/>
                <a:gd name="connsiteX49" fmla="*/ 228459 w 604315"/>
                <a:gd name="connsiteY49" fmla="*/ 180973 h 408524"/>
                <a:gd name="connsiteX50" fmla="*/ 256272 w 604315"/>
                <a:gd name="connsiteY50" fmla="*/ 58767 h 408524"/>
                <a:gd name="connsiteX51" fmla="*/ 256272 w 604315"/>
                <a:gd name="connsiteY51" fmla="*/ 58767 h 408524"/>
                <a:gd name="connsiteX52" fmla="*/ 256272 w 604315"/>
                <a:gd name="connsiteY52" fmla="*/ 218501 h 408524"/>
                <a:gd name="connsiteX53" fmla="*/ 277322 w 604315"/>
                <a:gd name="connsiteY53" fmla="*/ 197356 h 408524"/>
                <a:gd name="connsiteX54" fmla="*/ 331204 w 604315"/>
                <a:gd name="connsiteY54" fmla="*/ 197326 h 408524"/>
                <a:gd name="connsiteX55" fmla="*/ 331233 w 604315"/>
                <a:gd name="connsiteY55" fmla="*/ 197356 h 408524"/>
                <a:gd name="connsiteX56" fmla="*/ 352284 w 604315"/>
                <a:gd name="connsiteY56" fmla="*/ 217644 h 408524"/>
                <a:gd name="connsiteX57" fmla="*/ 352284 w 604315"/>
                <a:gd name="connsiteY57" fmla="*/ 58862 h 408524"/>
                <a:gd name="connsiteX58" fmla="*/ 352284 w 604315"/>
                <a:gd name="connsiteY58" fmla="*/ 58862 h 408524"/>
                <a:gd name="connsiteX59" fmla="*/ 380859 w 604315"/>
                <a:gd name="connsiteY59" fmla="*/ 185164 h 408524"/>
                <a:gd name="connsiteX60" fmla="*/ 399909 w 604315"/>
                <a:gd name="connsiteY60" fmla="*/ 200023 h 408524"/>
                <a:gd name="connsiteX61" fmla="*/ 399909 w 604315"/>
                <a:gd name="connsiteY61" fmla="*/ 200023 h 408524"/>
                <a:gd name="connsiteX62" fmla="*/ 418482 w 604315"/>
                <a:gd name="connsiteY62" fmla="*/ 185068 h 408524"/>
                <a:gd name="connsiteX63" fmla="*/ 447057 w 604315"/>
                <a:gd name="connsiteY63" fmla="*/ 58767 h 408524"/>
                <a:gd name="connsiteX64" fmla="*/ 447057 w 604315"/>
                <a:gd name="connsiteY64" fmla="*/ 58767 h 408524"/>
                <a:gd name="connsiteX65" fmla="*/ 447057 w 604315"/>
                <a:gd name="connsiteY65" fmla="*/ 313084 h 408524"/>
                <a:gd name="connsiteX66" fmla="*/ 447057 w 604315"/>
                <a:gd name="connsiteY66" fmla="*/ 313084 h 408524"/>
                <a:gd name="connsiteX67" fmla="*/ 485157 w 604315"/>
                <a:gd name="connsiteY67" fmla="*/ 274984 h 408524"/>
                <a:gd name="connsiteX68" fmla="*/ 485157 w 604315"/>
                <a:gd name="connsiteY68" fmla="*/ 209548 h 408524"/>
                <a:gd name="connsiteX69" fmla="*/ 504207 w 604315"/>
                <a:gd name="connsiteY69" fmla="*/ 209548 h 408524"/>
                <a:gd name="connsiteX70" fmla="*/ 504207 w 604315"/>
                <a:gd name="connsiteY70" fmla="*/ 256315 h 408524"/>
                <a:gd name="connsiteX71" fmla="*/ 542307 w 604315"/>
                <a:gd name="connsiteY71" fmla="*/ 218215 h 408524"/>
                <a:gd name="connsiteX72" fmla="*/ 542307 w 604315"/>
                <a:gd name="connsiteY72" fmla="*/ 58862 h 408524"/>
                <a:gd name="connsiteX73" fmla="*/ 542307 w 604315"/>
                <a:gd name="connsiteY73" fmla="*/ 58862 h 408524"/>
                <a:gd name="connsiteX74" fmla="*/ 572311 w 604315"/>
                <a:gd name="connsiteY74" fmla="*/ 187831 h 4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4315" h="408524">
                  <a:moveTo>
                    <a:pt x="572978" y="187735"/>
                  </a:moveTo>
                  <a:lnTo>
                    <a:pt x="582503" y="178210"/>
                  </a:lnTo>
                  <a:lnTo>
                    <a:pt x="604315" y="156398"/>
                  </a:lnTo>
                  <a:lnTo>
                    <a:pt x="577836" y="37336"/>
                  </a:lnTo>
                  <a:cubicBezTo>
                    <a:pt x="577026" y="33118"/>
                    <a:pt x="574727" y="29332"/>
                    <a:pt x="571359" y="26668"/>
                  </a:cubicBezTo>
                  <a:cubicBezTo>
                    <a:pt x="559951" y="17716"/>
                    <a:pt x="547053" y="10848"/>
                    <a:pt x="533259" y="6379"/>
                  </a:cubicBezTo>
                  <a:cubicBezTo>
                    <a:pt x="508375" y="-2126"/>
                    <a:pt x="481371" y="-2126"/>
                    <a:pt x="456487" y="6379"/>
                  </a:cubicBezTo>
                  <a:cubicBezTo>
                    <a:pt x="442697" y="10859"/>
                    <a:pt x="429801" y="17726"/>
                    <a:pt x="418387" y="26668"/>
                  </a:cubicBezTo>
                  <a:cubicBezTo>
                    <a:pt x="415092" y="29396"/>
                    <a:pt x="412810" y="33153"/>
                    <a:pt x="411910" y="37336"/>
                  </a:cubicBezTo>
                  <a:lnTo>
                    <a:pt x="399909" y="93152"/>
                  </a:lnTo>
                  <a:lnTo>
                    <a:pt x="399909" y="93152"/>
                  </a:lnTo>
                  <a:lnTo>
                    <a:pt x="387431" y="37336"/>
                  </a:lnTo>
                  <a:cubicBezTo>
                    <a:pt x="386557" y="33120"/>
                    <a:pt x="384231" y="29344"/>
                    <a:pt x="380859" y="26668"/>
                  </a:cubicBezTo>
                  <a:cubicBezTo>
                    <a:pt x="369451" y="17716"/>
                    <a:pt x="356553" y="10848"/>
                    <a:pt x="342759" y="6379"/>
                  </a:cubicBezTo>
                  <a:cubicBezTo>
                    <a:pt x="303653" y="-6242"/>
                    <a:pt x="260832" y="1358"/>
                    <a:pt x="228459" y="26668"/>
                  </a:cubicBezTo>
                  <a:cubicBezTo>
                    <a:pt x="225163" y="29396"/>
                    <a:pt x="222882" y="33153"/>
                    <a:pt x="221982" y="37336"/>
                  </a:cubicBezTo>
                  <a:lnTo>
                    <a:pt x="209409" y="91342"/>
                  </a:lnTo>
                  <a:cubicBezTo>
                    <a:pt x="209409" y="91342"/>
                    <a:pt x="209409" y="91342"/>
                    <a:pt x="209409" y="91342"/>
                  </a:cubicBezTo>
                  <a:lnTo>
                    <a:pt x="197026" y="37336"/>
                  </a:lnTo>
                  <a:cubicBezTo>
                    <a:pt x="196076" y="33127"/>
                    <a:pt x="193725" y="29366"/>
                    <a:pt x="190359" y="26668"/>
                  </a:cubicBezTo>
                  <a:cubicBezTo>
                    <a:pt x="178945" y="17726"/>
                    <a:pt x="166049" y="10859"/>
                    <a:pt x="152259" y="6379"/>
                  </a:cubicBezTo>
                  <a:cubicBezTo>
                    <a:pt x="127375" y="-2126"/>
                    <a:pt x="100371" y="-2126"/>
                    <a:pt x="75487" y="6379"/>
                  </a:cubicBezTo>
                  <a:cubicBezTo>
                    <a:pt x="61705" y="10879"/>
                    <a:pt x="48813" y="17745"/>
                    <a:pt x="37387" y="26668"/>
                  </a:cubicBezTo>
                  <a:cubicBezTo>
                    <a:pt x="34091" y="29396"/>
                    <a:pt x="31810" y="33153"/>
                    <a:pt x="30910" y="37336"/>
                  </a:cubicBezTo>
                  <a:lnTo>
                    <a:pt x="621" y="175639"/>
                  </a:lnTo>
                  <a:cubicBezTo>
                    <a:pt x="-2093" y="186293"/>
                    <a:pt x="4344" y="197130"/>
                    <a:pt x="14999" y="199844"/>
                  </a:cubicBezTo>
                  <a:cubicBezTo>
                    <a:pt x="15253" y="199908"/>
                    <a:pt x="15509" y="199968"/>
                    <a:pt x="15765" y="200023"/>
                  </a:cubicBezTo>
                  <a:cubicBezTo>
                    <a:pt x="16811" y="200117"/>
                    <a:pt x="17863" y="200117"/>
                    <a:pt x="18909" y="200023"/>
                  </a:cubicBezTo>
                  <a:cubicBezTo>
                    <a:pt x="28018" y="200235"/>
                    <a:pt x="36002" y="193968"/>
                    <a:pt x="37959" y="185068"/>
                  </a:cubicBezTo>
                  <a:lnTo>
                    <a:pt x="66534" y="57148"/>
                  </a:lnTo>
                  <a:lnTo>
                    <a:pt x="66534" y="57148"/>
                  </a:lnTo>
                  <a:lnTo>
                    <a:pt x="66534" y="124775"/>
                  </a:lnTo>
                  <a:lnTo>
                    <a:pt x="37959" y="266698"/>
                  </a:lnTo>
                  <a:lnTo>
                    <a:pt x="66534" y="266698"/>
                  </a:lnTo>
                  <a:lnTo>
                    <a:pt x="66534" y="408525"/>
                  </a:lnTo>
                  <a:lnTo>
                    <a:pt x="104634" y="370425"/>
                  </a:lnTo>
                  <a:lnTo>
                    <a:pt x="104634" y="266698"/>
                  </a:lnTo>
                  <a:lnTo>
                    <a:pt x="123684" y="266698"/>
                  </a:lnTo>
                  <a:lnTo>
                    <a:pt x="123684" y="351375"/>
                  </a:lnTo>
                  <a:lnTo>
                    <a:pt x="161784" y="313275"/>
                  </a:lnTo>
                  <a:lnTo>
                    <a:pt x="161784" y="266698"/>
                  </a:lnTo>
                  <a:lnTo>
                    <a:pt x="190359" y="266698"/>
                  </a:lnTo>
                  <a:lnTo>
                    <a:pt x="161784" y="124870"/>
                  </a:lnTo>
                  <a:lnTo>
                    <a:pt x="161784" y="58195"/>
                  </a:lnTo>
                  <a:lnTo>
                    <a:pt x="161784" y="58195"/>
                  </a:lnTo>
                  <a:lnTo>
                    <a:pt x="190359" y="182592"/>
                  </a:lnTo>
                  <a:cubicBezTo>
                    <a:pt x="191202" y="192476"/>
                    <a:pt x="199489" y="200059"/>
                    <a:pt x="209409" y="200023"/>
                  </a:cubicBezTo>
                  <a:lnTo>
                    <a:pt x="209409" y="200023"/>
                  </a:lnTo>
                  <a:cubicBezTo>
                    <a:pt x="218304" y="199964"/>
                    <a:pt x="225975" y="193756"/>
                    <a:pt x="227887" y="185068"/>
                  </a:cubicBezTo>
                  <a:lnTo>
                    <a:pt x="228459" y="180973"/>
                  </a:lnTo>
                  <a:lnTo>
                    <a:pt x="256272" y="58767"/>
                  </a:lnTo>
                  <a:cubicBezTo>
                    <a:pt x="256272" y="58767"/>
                    <a:pt x="256272" y="58767"/>
                    <a:pt x="256272" y="58767"/>
                  </a:cubicBezTo>
                  <a:lnTo>
                    <a:pt x="256272" y="218501"/>
                  </a:lnTo>
                  <a:lnTo>
                    <a:pt x="277322" y="197356"/>
                  </a:lnTo>
                  <a:cubicBezTo>
                    <a:pt x="292192" y="182468"/>
                    <a:pt x="316316" y="182455"/>
                    <a:pt x="331204" y="197326"/>
                  </a:cubicBezTo>
                  <a:cubicBezTo>
                    <a:pt x="331213" y="197336"/>
                    <a:pt x="331224" y="197346"/>
                    <a:pt x="331233" y="197356"/>
                  </a:cubicBezTo>
                  <a:lnTo>
                    <a:pt x="352284" y="217644"/>
                  </a:lnTo>
                  <a:lnTo>
                    <a:pt x="352284" y="58862"/>
                  </a:lnTo>
                  <a:cubicBezTo>
                    <a:pt x="352284" y="58862"/>
                    <a:pt x="352284" y="58862"/>
                    <a:pt x="352284" y="58862"/>
                  </a:cubicBezTo>
                  <a:lnTo>
                    <a:pt x="380859" y="185164"/>
                  </a:lnTo>
                  <a:cubicBezTo>
                    <a:pt x="382854" y="194025"/>
                    <a:pt x="390828" y="200245"/>
                    <a:pt x="399909" y="200023"/>
                  </a:cubicBezTo>
                  <a:lnTo>
                    <a:pt x="399909" y="200023"/>
                  </a:lnTo>
                  <a:cubicBezTo>
                    <a:pt x="408840" y="200008"/>
                    <a:pt x="416562" y="193790"/>
                    <a:pt x="418482" y="185068"/>
                  </a:cubicBezTo>
                  <a:lnTo>
                    <a:pt x="447057" y="58767"/>
                  </a:lnTo>
                  <a:cubicBezTo>
                    <a:pt x="447057" y="58767"/>
                    <a:pt x="447057" y="58767"/>
                    <a:pt x="447057" y="58767"/>
                  </a:cubicBezTo>
                  <a:lnTo>
                    <a:pt x="447057" y="313084"/>
                  </a:lnTo>
                  <a:lnTo>
                    <a:pt x="447057" y="313084"/>
                  </a:lnTo>
                  <a:lnTo>
                    <a:pt x="485157" y="274984"/>
                  </a:lnTo>
                  <a:lnTo>
                    <a:pt x="485157" y="209548"/>
                  </a:lnTo>
                  <a:lnTo>
                    <a:pt x="504207" y="209548"/>
                  </a:lnTo>
                  <a:lnTo>
                    <a:pt x="504207" y="256315"/>
                  </a:lnTo>
                  <a:lnTo>
                    <a:pt x="542307" y="218215"/>
                  </a:lnTo>
                  <a:lnTo>
                    <a:pt x="542307" y="58862"/>
                  </a:lnTo>
                  <a:cubicBezTo>
                    <a:pt x="542307" y="58862"/>
                    <a:pt x="542307" y="58862"/>
                    <a:pt x="542307" y="58862"/>
                  </a:cubicBezTo>
                  <a:lnTo>
                    <a:pt x="572311" y="187831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D9A7162-494D-BCAC-E17E-C5085E827B67}"/>
                </a:ext>
              </a:extLst>
            </p:cNvPr>
            <p:cNvSpPr/>
            <p:nvPr/>
          </p:nvSpPr>
          <p:spPr>
            <a:xfrm>
              <a:off x="5078813" y="1616625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82DA526-57CA-BDF5-9265-69C6AEDC01C1}"/>
                </a:ext>
              </a:extLst>
            </p:cNvPr>
            <p:cNvSpPr/>
            <p:nvPr/>
          </p:nvSpPr>
          <p:spPr>
            <a:xfrm>
              <a:off x="4888028" y="1616625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7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422CF4-92AE-936B-2CBE-ABDA8A27AB52}"/>
              </a:ext>
            </a:extLst>
          </p:cNvPr>
          <p:cNvGrpSpPr/>
          <p:nvPr/>
        </p:nvGrpSpPr>
        <p:grpSpPr>
          <a:xfrm>
            <a:off x="7218759" y="1399240"/>
            <a:ext cx="3861358" cy="3674016"/>
            <a:chOff x="7322172" y="1854217"/>
            <a:chExt cx="3846298" cy="36596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4C322BC-A436-B713-2BA7-F7690D1EC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173" y="1854217"/>
              <a:ext cx="1919693" cy="2303287"/>
            </a:xfrm>
            <a:custGeom>
              <a:avLst/>
              <a:gdLst/>
              <a:ahLst/>
              <a:cxnLst>
                <a:cxn ang="0">
                  <a:pos x="829" y="805"/>
                </a:cxn>
                <a:cxn ang="0">
                  <a:pos x="645" y="1333"/>
                </a:cxn>
                <a:cxn ang="0">
                  <a:pos x="0" y="805"/>
                </a:cxn>
                <a:cxn ang="0">
                  <a:pos x="1111" y="0"/>
                </a:cxn>
                <a:cxn ang="0">
                  <a:pos x="1111" y="1"/>
                </a:cxn>
                <a:cxn ang="0">
                  <a:pos x="829" y="805"/>
                </a:cxn>
              </a:cxnLst>
              <a:rect l="0" t="0" r="r" b="b"/>
              <a:pathLst>
                <a:path w="1111" h="1333">
                  <a:moveTo>
                    <a:pt x="829" y="805"/>
                  </a:moveTo>
                  <a:lnTo>
                    <a:pt x="645" y="1333"/>
                  </a:lnTo>
                  <a:lnTo>
                    <a:pt x="0" y="805"/>
                  </a:lnTo>
                  <a:lnTo>
                    <a:pt x="1111" y="0"/>
                  </a:lnTo>
                  <a:lnTo>
                    <a:pt x="1111" y="1"/>
                  </a:lnTo>
                  <a:lnTo>
                    <a:pt x="829" y="805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3AAF1B19-A502-9C7A-9383-C70903EA1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4598" y="1855946"/>
              <a:ext cx="2413872" cy="1389229"/>
            </a:xfrm>
            <a:custGeom>
              <a:avLst/>
              <a:gdLst/>
              <a:ahLst/>
              <a:cxnLst>
                <a:cxn ang="0">
                  <a:pos x="1397" y="804"/>
                </a:cxn>
                <a:cxn ang="0">
                  <a:pos x="579" y="804"/>
                </a:cxn>
                <a:cxn ang="0">
                  <a:pos x="0" y="804"/>
                </a:cxn>
                <a:cxn ang="0">
                  <a:pos x="282" y="0"/>
                </a:cxn>
                <a:cxn ang="0">
                  <a:pos x="1397" y="804"/>
                </a:cxn>
              </a:cxnLst>
              <a:rect l="0" t="0" r="r" b="b"/>
              <a:pathLst>
                <a:path w="1397" h="804">
                  <a:moveTo>
                    <a:pt x="1397" y="804"/>
                  </a:moveTo>
                  <a:lnTo>
                    <a:pt x="579" y="804"/>
                  </a:lnTo>
                  <a:lnTo>
                    <a:pt x="0" y="804"/>
                  </a:lnTo>
                  <a:lnTo>
                    <a:pt x="282" y="0"/>
                  </a:lnTo>
                  <a:lnTo>
                    <a:pt x="1397" y="804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FEF29F7-58E8-F14F-7EEC-305650297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5051" y="3245176"/>
              <a:ext cx="1413419" cy="2268728"/>
            </a:xfrm>
            <a:custGeom>
              <a:avLst/>
              <a:gdLst/>
              <a:ahLst/>
              <a:cxnLst>
                <a:cxn ang="0">
                  <a:pos x="167" y="564"/>
                </a:cxn>
                <a:cxn ang="0">
                  <a:pos x="0" y="0"/>
                </a:cxn>
                <a:cxn ang="0">
                  <a:pos x="818" y="0"/>
                </a:cxn>
                <a:cxn ang="0">
                  <a:pos x="388" y="1313"/>
                </a:cxn>
                <a:cxn ang="0">
                  <a:pos x="167" y="564"/>
                </a:cxn>
              </a:cxnLst>
              <a:rect l="0" t="0" r="r" b="b"/>
              <a:pathLst>
                <a:path w="818" h="1313">
                  <a:moveTo>
                    <a:pt x="167" y="564"/>
                  </a:moveTo>
                  <a:lnTo>
                    <a:pt x="0" y="0"/>
                  </a:lnTo>
                  <a:lnTo>
                    <a:pt x="818" y="0"/>
                  </a:lnTo>
                  <a:lnTo>
                    <a:pt x="388" y="1313"/>
                  </a:lnTo>
                  <a:lnTo>
                    <a:pt x="167" y="564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98EBD38-341A-74F9-5605-5EA68113A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705" y="4219708"/>
              <a:ext cx="2382770" cy="1294196"/>
            </a:xfrm>
            <a:custGeom>
              <a:avLst/>
              <a:gdLst/>
              <a:ahLst/>
              <a:cxnLst>
                <a:cxn ang="0">
                  <a:pos x="1379" y="749"/>
                </a:cxn>
                <a:cxn ang="0">
                  <a:pos x="0" y="749"/>
                </a:cxn>
                <a:cxn ang="0">
                  <a:pos x="661" y="321"/>
                </a:cxn>
                <a:cxn ang="0">
                  <a:pos x="1158" y="0"/>
                </a:cxn>
                <a:cxn ang="0">
                  <a:pos x="1379" y="749"/>
                </a:cxn>
              </a:cxnLst>
              <a:rect l="0" t="0" r="r" b="b"/>
              <a:pathLst>
                <a:path w="1379" h="749">
                  <a:moveTo>
                    <a:pt x="1379" y="749"/>
                  </a:moveTo>
                  <a:lnTo>
                    <a:pt x="0" y="749"/>
                  </a:lnTo>
                  <a:lnTo>
                    <a:pt x="661" y="321"/>
                  </a:lnTo>
                  <a:lnTo>
                    <a:pt x="1158" y="0"/>
                  </a:lnTo>
                  <a:lnTo>
                    <a:pt x="1379" y="749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D0A452C4-0921-295C-A8C7-4A37832C3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172" y="3245176"/>
              <a:ext cx="1862672" cy="22687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5" y="528"/>
                </a:cxn>
                <a:cxn ang="0">
                  <a:pos x="1075" y="880"/>
                </a:cxn>
                <a:cxn ang="0">
                  <a:pos x="1078" y="885"/>
                </a:cxn>
                <a:cxn ang="0">
                  <a:pos x="417" y="1313"/>
                </a:cxn>
                <a:cxn ang="0">
                  <a:pos x="0" y="0"/>
                </a:cxn>
              </a:cxnLst>
              <a:rect l="0" t="0" r="r" b="b"/>
              <a:pathLst>
                <a:path w="1078" h="1313">
                  <a:moveTo>
                    <a:pt x="0" y="0"/>
                  </a:moveTo>
                  <a:lnTo>
                    <a:pt x="645" y="528"/>
                  </a:lnTo>
                  <a:lnTo>
                    <a:pt x="1075" y="880"/>
                  </a:lnTo>
                  <a:lnTo>
                    <a:pt x="1078" y="885"/>
                  </a:lnTo>
                  <a:lnTo>
                    <a:pt x="417" y="131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id="{2588C186-5171-7595-19AC-AC35FD93ACEC}"/>
                </a:ext>
              </a:extLst>
            </p:cNvPr>
            <p:cNvGrpSpPr/>
            <p:nvPr/>
          </p:nvGrpSpPr>
          <p:grpSpPr>
            <a:xfrm>
              <a:off x="7997633" y="2880328"/>
              <a:ext cx="460639" cy="615092"/>
              <a:chOff x="754063" y="1211263"/>
              <a:chExt cx="269875" cy="360363"/>
            </a:xfrm>
            <a:solidFill>
              <a:schemeClr val="bg1"/>
            </a:solidFill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C8F32D7E-2C1C-E2F0-0DD1-0F6510F733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7404AC06-5CA0-CFAF-6D73-414FF83804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9" name="Freeform 90">
              <a:extLst>
                <a:ext uri="{FF2B5EF4-FFF2-40B4-BE49-F238E27FC236}">
                  <a16:creationId xmlns:a16="http://schemas.microsoft.com/office/drawing/2014/main" id="{4C1DD584-C1AB-44C3-694D-13962C9F0F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1998" y="2461650"/>
              <a:ext cx="548582" cy="548582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0" name="Freeform 153">
              <a:extLst>
                <a:ext uri="{FF2B5EF4-FFF2-40B4-BE49-F238E27FC236}">
                  <a16:creationId xmlns:a16="http://schemas.microsoft.com/office/drawing/2014/main" id="{8345B84E-222E-D8D6-932A-7166E372C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4725" y="3668918"/>
              <a:ext cx="524415" cy="531664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grpSp>
          <p:nvGrpSpPr>
            <p:cNvPr id="11" name="Group 16">
              <a:extLst>
                <a:ext uri="{FF2B5EF4-FFF2-40B4-BE49-F238E27FC236}">
                  <a16:creationId xmlns:a16="http://schemas.microsoft.com/office/drawing/2014/main" id="{03E1A8DC-5E17-F2AC-34EF-A9CCF2D5EE62}"/>
                </a:ext>
              </a:extLst>
            </p:cNvPr>
            <p:cNvGrpSpPr/>
            <p:nvPr/>
          </p:nvGrpSpPr>
          <p:grpSpPr>
            <a:xfrm>
              <a:off x="7956162" y="4356963"/>
              <a:ext cx="546165" cy="447084"/>
              <a:chOff x="4856163" y="3600451"/>
              <a:chExt cx="358775" cy="293688"/>
            </a:xfrm>
            <a:solidFill>
              <a:schemeClr val="bg1"/>
            </a:solidFill>
          </p:grpSpPr>
          <p:sp>
            <p:nvSpPr>
              <p:cNvPr id="14" name="Freeform 148">
                <a:extLst>
                  <a:ext uri="{FF2B5EF4-FFF2-40B4-BE49-F238E27FC236}">
                    <a16:creationId xmlns:a16="http://schemas.microsoft.com/office/drawing/2014/main" id="{57A6308D-0508-DAC7-2470-2935EF8397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3813" y="3692526"/>
                <a:ext cx="68263" cy="9048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19" y="31"/>
                  </a:cxn>
                  <a:cxn ang="0">
                    <a:pos x="23" y="27"/>
                  </a:cxn>
                  <a:cxn ang="0">
                    <a:pos x="23" y="21"/>
                  </a:cxn>
                  <a:cxn ang="0">
                    <a:pos x="22" y="19"/>
                  </a:cxn>
                  <a:cxn ang="0">
                    <a:pos x="11" y="2"/>
                  </a:cxn>
                  <a:cxn ang="0">
                    <a:pos x="19" y="27"/>
                  </a:cxn>
                  <a:cxn ang="0">
                    <a:pos x="4" y="27"/>
                  </a:cxn>
                  <a:cxn ang="0">
                    <a:pos x="4" y="4"/>
                  </a:cxn>
                  <a:cxn ang="0">
                    <a:pos x="7" y="4"/>
                  </a:cxn>
                  <a:cxn ang="0">
                    <a:pos x="19" y="21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23" h="31">
                    <a:moveTo>
                      <a:pt x="11" y="2"/>
                    </a:moveTo>
                    <a:cubicBezTo>
                      <a:pt x="10" y="1"/>
                      <a:pt x="9" y="0"/>
                      <a:pt x="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1"/>
                      <a:pt x="4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1" y="31"/>
                      <a:pt x="23" y="29"/>
                      <a:pt x="23" y="2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3" y="20"/>
                      <a:pt x="22" y="19"/>
                    </a:cubicBezTo>
                    <a:lnTo>
                      <a:pt x="11" y="2"/>
                    </a:lnTo>
                    <a:close/>
                    <a:moveTo>
                      <a:pt x="19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9" y="21"/>
                      <a:pt x="19" y="21"/>
                      <a:pt x="19" y="21"/>
                    </a:cubicBezTo>
                    <a:lnTo>
                      <a:pt x="19" y="27"/>
                    </a:ln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15" name="Freeform 149">
                <a:extLst>
                  <a:ext uri="{FF2B5EF4-FFF2-40B4-BE49-F238E27FC236}">
                    <a16:creationId xmlns:a16="http://schemas.microsoft.com/office/drawing/2014/main" id="{235F202D-2E0A-1F39-17EB-3D608C0CE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6163" y="3600451"/>
                <a:ext cx="358775" cy="293688"/>
              </a:xfrm>
              <a:custGeom>
                <a:avLst/>
                <a:gdLst/>
                <a:ahLst/>
                <a:cxnLst>
                  <a:cxn ang="0">
                    <a:pos x="121" y="48"/>
                  </a:cxn>
                  <a:cxn ang="0">
                    <a:pos x="106" y="25"/>
                  </a:cxn>
                  <a:cxn ang="0">
                    <a:pos x="96" y="20"/>
                  </a:cxn>
                  <a:cxn ang="0">
                    <a:pos x="81" y="20"/>
                  </a:cxn>
                  <a:cxn ang="0">
                    <a:pos x="81" y="12"/>
                  </a:cxn>
                  <a:cxn ang="0">
                    <a:pos x="69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54"/>
                  </a:cxn>
                  <a:cxn ang="0">
                    <a:pos x="12" y="66"/>
                  </a:cxn>
                  <a:cxn ang="0">
                    <a:pos x="12" y="77"/>
                  </a:cxn>
                  <a:cxn ang="0">
                    <a:pos x="23" y="89"/>
                  </a:cxn>
                  <a:cxn ang="0">
                    <a:pos x="28" y="89"/>
                  </a:cxn>
                  <a:cxn ang="0">
                    <a:pos x="43" y="100"/>
                  </a:cxn>
                  <a:cxn ang="0">
                    <a:pos x="57" y="89"/>
                  </a:cxn>
                  <a:cxn ang="0">
                    <a:pos x="78" y="89"/>
                  </a:cxn>
                  <a:cxn ang="0">
                    <a:pos x="92" y="100"/>
                  </a:cxn>
                  <a:cxn ang="0">
                    <a:pos x="107" y="89"/>
                  </a:cxn>
                  <a:cxn ang="0">
                    <a:pos x="112" y="89"/>
                  </a:cxn>
                  <a:cxn ang="0">
                    <a:pos x="123" y="77"/>
                  </a:cxn>
                  <a:cxn ang="0">
                    <a:pos x="123" y="54"/>
                  </a:cxn>
                  <a:cxn ang="0">
                    <a:pos x="121" y="48"/>
                  </a:cxn>
                  <a:cxn ang="0">
                    <a:pos x="12" y="58"/>
                  </a:cxn>
                  <a:cxn ang="0">
                    <a:pos x="8" y="54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69" y="8"/>
                  </a:cxn>
                  <a:cxn ang="0">
                    <a:pos x="73" y="12"/>
                  </a:cxn>
                  <a:cxn ang="0">
                    <a:pos x="73" y="54"/>
                  </a:cxn>
                  <a:cxn ang="0">
                    <a:pos x="69" y="58"/>
                  </a:cxn>
                  <a:cxn ang="0">
                    <a:pos x="12" y="58"/>
                  </a:cxn>
                  <a:cxn ang="0">
                    <a:pos x="43" y="93"/>
                  </a:cxn>
                  <a:cxn ang="0">
                    <a:pos x="35" y="85"/>
                  </a:cxn>
                  <a:cxn ang="0">
                    <a:pos x="43" y="77"/>
                  </a:cxn>
                  <a:cxn ang="0">
                    <a:pos x="50" y="85"/>
                  </a:cxn>
                  <a:cxn ang="0">
                    <a:pos x="43" y="93"/>
                  </a:cxn>
                  <a:cxn ang="0">
                    <a:pos x="92" y="93"/>
                  </a:cxn>
                  <a:cxn ang="0">
                    <a:pos x="85" y="85"/>
                  </a:cxn>
                  <a:cxn ang="0">
                    <a:pos x="92" y="77"/>
                  </a:cxn>
                  <a:cxn ang="0">
                    <a:pos x="100" y="85"/>
                  </a:cxn>
                  <a:cxn ang="0">
                    <a:pos x="92" y="93"/>
                  </a:cxn>
                  <a:cxn ang="0">
                    <a:pos x="115" y="77"/>
                  </a:cxn>
                  <a:cxn ang="0">
                    <a:pos x="112" y="81"/>
                  </a:cxn>
                  <a:cxn ang="0">
                    <a:pos x="107" y="81"/>
                  </a:cxn>
                  <a:cxn ang="0">
                    <a:pos x="92" y="70"/>
                  </a:cxn>
                  <a:cxn ang="0">
                    <a:pos x="78" y="81"/>
                  </a:cxn>
                  <a:cxn ang="0">
                    <a:pos x="57" y="81"/>
                  </a:cxn>
                  <a:cxn ang="0">
                    <a:pos x="43" y="70"/>
                  </a:cxn>
                  <a:cxn ang="0">
                    <a:pos x="28" y="81"/>
                  </a:cxn>
                  <a:cxn ang="0">
                    <a:pos x="23" y="81"/>
                  </a:cxn>
                  <a:cxn ang="0">
                    <a:pos x="20" y="77"/>
                  </a:cxn>
                  <a:cxn ang="0">
                    <a:pos x="20" y="66"/>
                  </a:cxn>
                  <a:cxn ang="0">
                    <a:pos x="69" y="66"/>
                  </a:cxn>
                  <a:cxn ang="0">
                    <a:pos x="81" y="54"/>
                  </a:cxn>
                  <a:cxn ang="0">
                    <a:pos x="81" y="27"/>
                  </a:cxn>
                  <a:cxn ang="0">
                    <a:pos x="96" y="27"/>
                  </a:cxn>
                  <a:cxn ang="0">
                    <a:pos x="99" y="29"/>
                  </a:cxn>
                  <a:cxn ang="0">
                    <a:pos x="115" y="52"/>
                  </a:cxn>
                  <a:cxn ang="0">
                    <a:pos x="115" y="54"/>
                  </a:cxn>
                  <a:cxn ang="0">
                    <a:pos x="115" y="77"/>
                  </a:cxn>
                  <a:cxn ang="0">
                    <a:pos x="115" y="77"/>
                  </a:cxn>
                  <a:cxn ang="0">
                    <a:pos x="115" y="77"/>
                  </a:cxn>
                </a:cxnLst>
                <a:rect l="0" t="0" r="r" b="b"/>
                <a:pathLst>
                  <a:path w="123" h="100">
                    <a:moveTo>
                      <a:pt x="121" y="48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2"/>
                      <a:pt x="100" y="20"/>
                      <a:pt x="96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6"/>
                      <a:pt x="76" y="0"/>
                      <a:pt x="6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1"/>
                      <a:pt x="6" y="66"/>
                      <a:pt x="12" y="66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84"/>
                      <a:pt x="17" y="89"/>
                      <a:pt x="23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0" y="95"/>
                      <a:pt x="35" y="100"/>
                      <a:pt x="43" y="100"/>
                    </a:cubicBezTo>
                    <a:cubicBezTo>
                      <a:pt x="50" y="100"/>
                      <a:pt x="56" y="95"/>
                      <a:pt x="57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9" y="95"/>
                      <a:pt x="85" y="100"/>
                      <a:pt x="92" y="100"/>
                    </a:cubicBezTo>
                    <a:cubicBezTo>
                      <a:pt x="100" y="100"/>
                      <a:pt x="106" y="95"/>
                      <a:pt x="107" y="89"/>
                    </a:cubicBezTo>
                    <a:cubicBezTo>
                      <a:pt x="112" y="89"/>
                      <a:pt x="112" y="89"/>
                      <a:pt x="112" y="89"/>
                    </a:cubicBezTo>
                    <a:cubicBezTo>
                      <a:pt x="118" y="89"/>
                      <a:pt x="123" y="84"/>
                      <a:pt x="123" y="77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2"/>
                      <a:pt x="122" y="50"/>
                      <a:pt x="121" y="48"/>
                    </a:cubicBezTo>
                    <a:close/>
                    <a:moveTo>
                      <a:pt x="12" y="58"/>
                    </a:moveTo>
                    <a:cubicBezTo>
                      <a:pt x="10" y="58"/>
                      <a:pt x="8" y="56"/>
                      <a:pt x="8" y="5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8"/>
                      <a:pt x="73" y="10"/>
                      <a:pt x="73" y="12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6"/>
                      <a:pt x="72" y="58"/>
                      <a:pt x="69" y="58"/>
                    </a:cubicBezTo>
                    <a:lnTo>
                      <a:pt x="12" y="58"/>
                    </a:lnTo>
                    <a:close/>
                    <a:moveTo>
                      <a:pt x="43" y="93"/>
                    </a:moveTo>
                    <a:cubicBezTo>
                      <a:pt x="38" y="93"/>
                      <a:pt x="35" y="89"/>
                      <a:pt x="35" y="85"/>
                    </a:cubicBezTo>
                    <a:cubicBezTo>
                      <a:pt x="35" y="81"/>
                      <a:pt x="38" y="77"/>
                      <a:pt x="43" y="77"/>
                    </a:cubicBezTo>
                    <a:cubicBezTo>
                      <a:pt x="47" y="77"/>
                      <a:pt x="50" y="81"/>
                      <a:pt x="50" y="85"/>
                    </a:cubicBezTo>
                    <a:cubicBezTo>
                      <a:pt x="50" y="89"/>
                      <a:pt x="47" y="93"/>
                      <a:pt x="43" y="93"/>
                    </a:cubicBezTo>
                    <a:close/>
                    <a:moveTo>
                      <a:pt x="92" y="93"/>
                    </a:moveTo>
                    <a:cubicBezTo>
                      <a:pt x="88" y="93"/>
                      <a:pt x="85" y="89"/>
                      <a:pt x="85" y="85"/>
                    </a:cubicBezTo>
                    <a:cubicBezTo>
                      <a:pt x="85" y="81"/>
                      <a:pt x="88" y="77"/>
                      <a:pt x="92" y="77"/>
                    </a:cubicBezTo>
                    <a:cubicBezTo>
                      <a:pt x="97" y="77"/>
                      <a:pt x="100" y="81"/>
                      <a:pt x="100" y="85"/>
                    </a:cubicBezTo>
                    <a:cubicBezTo>
                      <a:pt x="100" y="89"/>
                      <a:pt x="97" y="93"/>
                      <a:pt x="92" y="93"/>
                    </a:cubicBezTo>
                    <a:close/>
                    <a:moveTo>
                      <a:pt x="115" y="77"/>
                    </a:moveTo>
                    <a:cubicBezTo>
                      <a:pt x="115" y="79"/>
                      <a:pt x="114" y="81"/>
                      <a:pt x="112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6" y="74"/>
                      <a:pt x="100" y="70"/>
                      <a:pt x="92" y="70"/>
                    </a:cubicBezTo>
                    <a:cubicBezTo>
                      <a:pt x="85" y="70"/>
                      <a:pt x="79" y="74"/>
                      <a:pt x="78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74"/>
                      <a:pt x="50" y="70"/>
                      <a:pt x="43" y="70"/>
                    </a:cubicBezTo>
                    <a:cubicBezTo>
                      <a:pt x="35" y="70"/>
                      <a:pt x="30" y="74"/>
                      <a:pt x="28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1" y="81"/>
                      <a:pt x="20" y="79"/>
                      <a:pt x="20" y="7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76" y="66"/>
                      <a:pt x="81" y="61"/>
                      <a:pt x="81" y="54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8" y="27"/>
                      <a:pt x="99" y="28"/>
                      <a:pt x="99" y="29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3"/>
                      <a:pt x="115" y="53"/>
                      <a:pt x="115" y="54"/>
                    </a:cubicBezTo>
                    <a:lnTo>
                      <a:pt x="115" y="77"/>
                    </a:lnTo>
                    <a:close/>
                    <a:moveTo>
                      <a:pt x="115" y="77"/>
                    </a:moveTo>
                    <a:cubicBezTo>
                      <a:pt x="115" y="77"/>
                      <a:pt x="115" y="77"/>
                      <a:pt x="115" y="7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44">
              <a:extLst>
                <a:ext uri="{FF2B5EF4-FFF2-40B4-BE49-F238E27FC236}">
                  <a16:creationId xmlns:a16="http://schemas.microsoft.com/office/drawing/2014/main" id="{F6E54C2C-D7D6-7EBD-585C-BE6D9B2F01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8726" y="4813654"/>
              <a:ext cx="560665" cy="548582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13" y="66"/>
                </a:cxn>
                <a:cxn ang="0">
                  <a:pos x="0" y="106"/>
                </a:cxn>
                <a:cxn ang="0">
                  <a:pos x="13" y="123"/>
                </a:cxn>
                <a:cxn ang="0">
                  <a:pos x="50" y="114"/>
                </a:cxn>
                <a:cxn ang="0">
                  <a:pos x="115" y="51"/>
                </a:cxn>
                <a:cxn ang="0">
                  <a:pos x="61" y="91"/>
                </a:cxn>
                <a:cxn ang="0">
                  <a:pos x="95" y="45"/>
                </a:cxn>
                <a:cxn ang="0">
                  <a:pos x="91" y="64"/>
                </a:cxn>
                <a:cxn ang="0">
                  <a:pos x="61" y="94"/>
                </a:cxn>
                <a:cxn ang="0">
                  <a:pos x="56" y="78"/>
                </a:cxn>
                <a:cxn ang="0">
                  <a:pos x="43" y="66"/>
                </a:cxn>
                <a:cxn ang="0">
                  <a:pos x="88" y="34"/>
                </a:cxn>
                <a:cxn ang="0">
                  <a:pos x="56" y="78"/>
                </a:cxn>
                <a:cxn ang="0">
                  <a:pos x="29" y="61"/>
                </a:cxn>
                <a:cxn ang="0">
                  <a:pos x="76" y="28"/>
                </a:cxn>
                <a:cxn ang="0">
                  <a:pos x="16" y="115"/>
                </a:cxn>
                <a:cxn ang="0">
                  <a:pos x="7" y="110"/>
                </a:cxn>
                <a:cxn ang="0">
                  <a:pos x="12" y="93"/>
                </a:cxn>
                <a:cxn ang="0">
                  <a:pos x="30" y="111"/>
                </a:cxn>
                <a:cxn ang="0">
                  <a:pos x="34" y="110"/>
                </a:cxn>
                <a:cxn ang="0">
                  <a:pos x="13" y="89"/>
                </a:cxn>
                <a:cxn ang="0">
                  <a:pos x="18" y="72"/>
                </a:cxn>
                <a:cxn ang="0">
                  <a:pos x="49" y="106"/>
                </a:cxn>
                <a:cxn ang="0">
                  <a:pos x="34" y="110"/>
                </a:cxn>
                <a:cxn ang="0">
                  <a:pos x="103" y="52"/>
                </a:cxn>
                <a:cxn ang="0">
                  <a:pos x="93" y="29"/>
                </a:cxn>
                <a:cxn ang="0">
                  <a:pos x="77" y="13"/>
                </a:cxn>
                <a:cxn ang="0">
                  <a:pos x="107" y="16"/>
                </a:cxn>
                <a:cxn ang="0">
                  <a:pos x="110" y="45"/>
                </a:cxn>
                <a:cxn ang="0">
                  <a:pos x="110" y="4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3" name="Freeform 52">
              <a:extLst>
                <a:ext uri="{FF2B5EF4-FFF2-40B4-BE49-F238E27FC236}">
                  <a16:creationId xmlns:a16="http://schemas.microsoft.com/office/drawing/2014/main" id="{3BF5EA1F-233E-BF63-2C55-39EABB6AE0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6756" y="3581400"/>
              <a:ext cx="664040" cy="664040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8" name="Group 22">
            <a:extLst>
              <a:ext uri="{FF2B5EF4-FFF2-40B4-BE49-F238E27FC236}">
                <a16:creationId xmlns:a16="http://schemas.microsoft.com/office/drawing/2014/main" id="{1B33782E-ACE3-73B1-453D-C540D4550398}"/>
              </a:ext>
            </a:extLst>
          </p:cNvPr>
          <p:cNvGrpSpPr>
            <a:grpSpLocks/>
          </p:cNvGrpSpPr>
          <p:nvPr/>
        </p:nvGrpSpPr>
        <p:grpSpPr bwMode="auto">
          <a:xfrm>
            <a:off x="874713" y="1995335"/>
            <a:ext cx="979227" cy="434756"/>
            <a:chOff x="0" y="0"/>
            <a:chExt cx="1131895" cy="504056"/>
          </a:xfrm>
          <a:solidFill>
            <a:schemeClr val="accent3"/>
          </a:solidFill>
        </p:grpSpPr>
        <p:sp>
          <p:nvSpPr>
            <p:cNvPr id="20" name="矩形 46">
              <a:extLst>
                <a:ext uri="{FF2B5EF4-FFF2-40B4-BE49-F238E27FC236}">
                  <a16:creationId xmlns:a16="http://schemas.microsoft.com/office/drawing/2014/main" id="{ACE7441A-4CCC-B17E-9335-C53C4C354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文本框 47">
              <a:extLst>
                <a:ext uri="{FF2B5EF4-FFF2-40B4-BE49-F238E27FC236}">
                  <a16:creationId xmlns:a16="http://schemas.microsoft.com/office/drawing/2014/main" id="{CB906404-6FD3-3511-CA03-0BE60D0DF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4EDC36D-4631-F28A-C1AB-13363D1CEFD6}"/>
              </a:ext>
            </a:extLst>
          </p:cNvPr>
          <p:cNvGrpSpPr>
            <a:grpSpLocks/>
          </p:cNvGrpSpPr>
          <p:nvPr/>
        </p:nvGrpSpPr>
        <p:grpSpPr bwMode="auto">
          <a:xfrm>
            <a:off x="874713" y="2636352"/>
            <a:ext cx="979227" cy="434756"/>
            <a:chOff x="0" y="0"/>
            <a:chExt cx="1131895" cy="504056"/>
          </a:xfrm>
          <a:solidFill>
            <a:schemeClr val="accent2"/>
          </a:solidFill>
        </p:grpSpPr>
        <p:sp>
          <p:nvSpPr>
            <p:cNvPr id="24" name="矩形 46">
              <a:extLst>
                <a:ext uri="{FF2B5EF4-FFF2-40B4-BE49-F238E27FC236}">
                  <a16:creationId xmlns:a16="http://schemas.microsoft.com/office/drawing/2014/main" id="{0A5DB269-29C8-912B-BBF9-F9B9D7982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文本框 47">
              <a:extLst>
                <a:ext uri="{FF2B5EF4-FFF2-40B4-BE49-F238E27FC236}">
                  <a16:creationId xmlns:a16="http://schemas.microsoft.com/office/drawing/2014/main" id="{683045EC-C3DC-FCA7-2F69-0F12177A2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</a:p>
          </p:txBody>
        </p:sp>
      </p:grpSp>
      <p:grpSp>
        <p:nvGrpSpPr>
          <p:cNvPr id="27" name="Group 22">
            <a:extLst>
              <a:ext uri="{FF2B5EF4-FFF2-40B4-BE49-F238E27FC236}">
                <a16:creationId xmlns:a16="http://schemas.microsoft.com/office/drawing/2014/main" id="{2AC3F395-D242-3F0E-0FE6-E74271AFB910}"/>
              </a:ext>
            </a:extLst>
          </p:cNvPr>
          <p:cNvGrpSpPr>
            <a:grpSpLocks/>
          </p:cNvGrpSpPr>
          <p:nvPr/>
        </p:nvGrpSpPr>
        <p:grpSpPr bwMode="auto">
          <a:xfrm>
            <a:off x="874713" y="3311167"/>
            <a:ext cx="979227" cy="434756"/>
            <a:chOff x="0" y="0"/>
            <a:chExt cx="1131895" cy="504056"/>
          </a:xfrm>
          <a:solidFill>
            <a:schemeClr val="accent1"/>
          </a:solidFill>
        </p:grpSpPr>
        <p:sp>
          <p:nvSpPr>
            <p:cNvPr id="28" name="矩形 46">
              <a:extLst>
                <a:ext uri="{FF2B5EF4-FFF2-40B4-BE49-F238E27FC236}">
                  <a16:creationId xmlns:a16="http://schemas.microsoft.com/office/drawing/2014/main" id="{55A0F97D-43A6-A17A-D55D-6120CE8E0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文本框 47">
              <a:extLst>
                <a:ext uri="{FF2B5EF4-FFF2-40B4-BE49-F238E27FC236}">
                  <a16:creationId xmlns:a16="http://schemas.microsoft.com/office/drawing/2014/main" id="{026650F5-76D7-E5E8-A49A-7F5C486FF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</p:grpSp>
      <p:grpSp>
        <p:nvGrpSpPr>
          <p:cNvPr id="31" name="Group 22">
            <a:extLst>
              <a:ext uri="{FF2B5EF4-FFF2-40B4-BE49-F238E27FC236}">
                <a16:creationId xmlns:a16="http://schemas.microsoft.com/office/drawing/2014/main" id="{04DA2DFB-FC08-03FD-6B9D-D956A9D444AE}"/>
              </a:ext>
            </a:extLst>
          </p:cNvPr>
          <p:cNvGrpSpPr>
            <a:grpSpLocks/>
          </p:cNvGrpSpPr>
          <p:nvPr/>
        </p:nvGrpSpPr>
        <p:grpSpPr bwMode="auto">
          <a:xfrm>
            <a:off x="874713" y="3961838"/>
            <a:ext cx="979227" cy="434756"/>
            <a:chOff x="0" y="0"/>
            <a:chExt cx="1131895" cy="504056"/>
          </a:xfrm>
          <a:solidFill>
            <a:schemeClr val="accent3"/>
          </a:solidFill>
        </p:grpSpPr>
        <p:sp>
          <p:nvSpPr>
            <p:cNvPr id="32" name="矩形 46">
              <a:extLst>
                <a:ext uri="{FF2B5EF4-FFF2-40B4-BE49-F238E27FC236}">
                  <a16:creationId xmlns:a16="http://schemas.microsoft.com/office/drawing/2014/main" id="{905290BA-6A27-6E40-E905-F50DC3779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文本框 47">
              <a:extLst>
                <a:ext uri="{FF2B5EF4-FFF2-40B4-BE49-F238E27FC236}">
                  <a16:creationId xmlns:a16="http://schemas.microsoft.com/office/drawing/2014/main" id="{4132BC0D-872A-59D4-AC84-61B15B996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grpSp>
        <p:nvGrpSpPr>
          <p:cNvPr id="35" name="Group 22">
            <a:extLst>
              <a:ext uri="{FF2B5EF4-FFF2-40B4-BE49-F238E27FC236}">
                <a16:creationId xmlns:a16="http://schemas.microsoft.com/office/drawing/2014/main" id="{8F57747B-86C5-1790-5EBA-D240DFF3643E}"/>
              </a:ext>
            </a:extLst>
          </p:cNvPr>
          <p:cNvGrpSpPr>
            <a:grpSpLocks/>
          </p:cNvGrpSpPr>
          <p:nvPr/>
        </p:nvGrpSpPr>
        <p:grpSpPr bwMode="auto">
          <a:xfrm>
            <a:off x="874713" y="4600734"/>
            <a:ext cx="979227" cy="434756"/>
            <a:chOff x="0" y="0"/>
            <a:chExt cx="1131895" cy="504056"/>
          </a:xfrm>
          <a:solidFill>
            <a:schemeClr val="accent3"/>
          </a:solidFill>
        </p:grpSpPr>
        <p:sp>
          <p:nvSpPr>
            <p:cNvPr id="36" name="矩形 46">
              <a:extLst>
                <a:ext uri="{FF2B5EF4-FFF2-40B4-BE49-F238E27FC236}">
                  <a16:creationId xmlns:a16="http://schemas.microsoft.com/office/drawing/2014/main" id="{557B67BD-37C3-6B64-8735-1F54E78CE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文本框 47">
              <a:extLst>
                <a:ext uri="{FF2B5EF4-FFF2-40B4-BE49-F238E27FC236}">
                  <a16:creationId xmlns:a16="http://schemas.microsoft.com/office/drawing/2014/main" id="{581A6B29-E59F-BD3B-70A0-5969F8AD2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标题五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2473147-3B0B-CA38-8186-AD0A31E51357}"/>
              </a:ext>
            </a:extLst>
          </p:cNvPr>
          <p:cNvGrpSpPr/>
          <p:nvPr/>
        </p:nvGrpSpPr>
        <p:grpSpPr>
          <a:xfrm>
            <a:off x="2013357" y="1909213"/>
            <a:ext cx="5340266" cy="567548"/>
            <a:chOff x="436522" y="1886576"/>
            <a:chExt cx="5340266" cy="56754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6780D9F-3B8B-4EB4-7522-14B71464BC8C}"/>
                </a:ext>
              </a:extLst>
            </p:cNvPr>
            <p:cNvSpPr txBox="1"/>
            <p:nvPr/>
          </p:nvSpPr>
          <p:spPr>
            <a:xfrm>
              <a:off x="444500" y="2152503"/>
              <a:ext cx="53322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FEC6E27-FAC1-BAB4-9937-FF9C5D811DF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A432EC3-8AC1-9AA4-7504-0660FCBE7CD2}"/>
              </a:ext>
            </a:extLst>
          </p:cNvPr>
          <p:cNvGrpSpPr/>
          <p:nvPr/>
        </p:nvGrpSpPr>
        <p:grpSpPr>
          <a:xfrm>
            <a:off x="2013357" y="2569956"/>
            <a:ext cx="5340266" cy="567548"/>
            <a:chOff x="436522" y="1886576"/>
            <a:chExt cx="5340266" cy="5675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5E5214-56CD-A9C3-D074-F1D0FACF61FB}"/>
                </a:ext>
              </a:extLst>
            </p:cNvPr>
            <p:cNvSpPr txBox="1"/>
            <p:nvPr/>
          </p:nvSpPr>
          <p:spPr>
            <a:xfrm>
              <a:off x="444500" y="2152503"/>
              <a:ext cx="53322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D7983B-FC1D-DDA8-4D60-A2F2B97A950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EC53792-66E3-3075-EDF8-3DBBA5294CB3}"/>
              </a:ext>
            </a:extLst>
          </p:cNvPr>
          <p:cNvGrpSpPr/>
          <p:nvPr/>
        </p:nvGrpSpPr>
        <p:grpSpPr>
          <a:xfrm>
            <a:off x="2013357" y="3230699"/>
            <a:ext cx="5340266" cy="567548"/>
            <a:chOff x="436522" y="1886576"/>
            <a:chExt cx="5340266" cy="56754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7062806-7526-7920-D27D-C6ADB18362CF}"/>
                </a:ext>
              </a:extLst>
            </p:cNvPr>
            <p:cNvSpPr txBox="1"/>
            <p:nvPr/>
          </p:nvSpPr>
          <p:spPr>
            <a:xfrm>
              <a:off x="444500" y="2152503"/>
              <a:ext cx="53322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994D65B-7274-6C43-7D8F-EA49559CD2D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BCD117B-9365-628B-144E-4A380834E637}"/>
              </a:ext>
            </a:extLst>
          </p:cNvPr>
          <p:cNvGrpSpPr/>
          <p:nvPr/>
        </p:nvGrpSpPr>
        <p:grpSpPr>
          <a:xfrm>
            <a:off x="2013357" y="3891442"/>
            <a:ext cx="5340266" cy="567548"/>
            <a:chOff x="436522" y="1886576"/>
            <a:chExt cx="5340266" cy="56754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41E4FED-0BC5-8DA8-B06E-FB6C395EB72E}"/>
                </a:ext>
              </a:extLst>
            </p:cNvPr>
            <p:cNvSpPr txBox="1"/>
            <p:nvPr/>
          </p:nvSpPr>
          <p:spPr>
            <a:xfrm>
              <a:off x="444500" y="2152503"/>
              <a:ext cx="53322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DB13156-13FF-9798-11F0-23815A8DF2F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7C41BAE-5FF5-4146-0DD9-9262565CAE41}"/>
              </a:ext>
            </a:extLst>
          </p:cNvPr>
          <p:cNvGrpSpPr/>
          <p:nvPr/>
        </p:nvGrpSpPr>
        <p:grpSpPr>
          <a:xfrm>
            <a:off x="2013357" y="4552185"/>
            <a:ext cx="5340266" cy="567548"/>
            <a:chOff x="436522" y="1886576"/>
            <a:chExt cx="5340266" cy="56754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68BB2EA-BB27-53E8-E9E9-70190504519C}"/>
                </a:ext>
              </a:extLst>
            </p:cNvPr>
            <p:cNvSpPr txBox="1"/>
            <p:nvPr/>
          </p:nvSpPr>
          <p:spPr>
            <a:xfrm>
              <a:off x="444500" y="2152503"/>
              <a:ext cx="53322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63123EA-CAC7-E34F-721D-1AD39A9E71E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62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2" name="dawewrew">
            <a:extLst>
              <a:ext uri="{FF2B5EF4-FFF2-40B4-BE49-F238E27FC236}">
                <a16:creationId xmlns:a16="http://schemas.microsoft.com/office/drawing/2014/main" id="{76CEDDAC-8935-892B-8464-94815579273E}"/>
              </a:ext>
            </a:extLst>
          </p:cNvPr>
          <p:cNvGrpSpPr/>
          <p:nvPr/>
        </p:nvGrpSpPr>
        <p:grpSpPr>
          <a:xfrm>
            <a:off x="6522588" y="2856992"/>
            <a:ext cx="437901" cy="1152128"/>
            <a:chOff x="2457450" y="777875"/>
            <a:chExt cx="1811338" cy="4765675"/>
          </a:xfrm>
          <a:solidFill>
            <a:schemeClr val="accent3"/>
          </a:solidFill>
        </p:grpSpPr>
        <p:sp>
          <p:nvSpPr>
            <p:cNvPr id="3" name="Oval 6">
              <a:extLst>
                <a:ext uri="{FF2B5EF4-FFF2-40B4-BE49-F238E27FC236}">
                  <a16:creationId xmlns:a16="http://schemas.microsoft.com/office/drawing/2014/main" id="{C7160535-A819-092E-F0FE-57A65CAB4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DFE4CA14-5ED1-57C8-E8CD-29B1E32E5166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dawewrew">
            <a:extLst>
              <a:ext uri="{FF2B5EF4-FFF2-40B4-BE49-F238E27FC236}">
                <a16:creationId xmlns:a16="http://schemas.microsoft.com/office/drawing/2014/main" id="{8FD8186C-EDAA-2D62-A682-EB5AB8A74DA5}"/>
              </a:ext>
            </a:extLst>
          </p:cNvPr>
          <p:cNvGrpSpPr/>
          <p:nvPr/>
        </p:nvGrpSpPr>
        <p:grpSpPr>
          <a:xfrm>
            <a:off x="5225162" y="2770066"/>
            <a:ext cx="437901" cy="1152128"/>
            <a:chOff x="2457450" y="777875"/>
            <a:chExt cx="1811338" cy="4765675"/>
          </a:xfrm>
          <a:solidFill>
            <a:schemeClr val="accent2"/>
          </a:solidFill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37F3ADF4-D632-290E-6411-D90AE331D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C297A26-9024-2B19-33FE-6FB9AC9408D0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sp>
        <p:nvSpPr>
          <p:cNvPr id="8" name="dawewrew">
            <a:extLst>
              <a:ext uri="{FF2B5EF4-FFF2-40B4-BE49-F238E27FC236}">
                <a16:creationId xmlns:a16="http://schemas.microsoft.com/office/drawing/2014/main" id="{566A0037-7369-82FB-7DF0-2D33AF1CF80C}"/>
              </a:ext>
            </a:extLst>
          </p:cNvPr>
          <p:cNvSpPr/>
          <p:nvPr/>
        </p:nvSpPr>
        <p:spPr bwMode="auto">
          <a:xfrm>
            <a:off x="4215693" y="2101761"/>
            <a:ext cx="3754267" cy="3307589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dawewrew">
            <a:extLst>
              <a:ext uri="{FF2B5EF4-FFF2-40B4-BE49-F238E27FC236}">
                <a16:creationId xmlns:a16="http://schemas.microsoft.com/office/drawing/2014/main" id="{6CE9CFEB-CBC9-B279-A205-900F62D0F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819" y="1961469"/>
            <a:ext cx="578272" cy="578272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01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0" name="dawewrew">
            <a:extLst>
              <a:ext uri="{FF2B5EF4-FFF2-40B4-BE49-F238E27FC236}">
                <a16:creationId xmlns:a16="http://schemas.microsoft.com/office/drawing/2014/main" id="{CD2B8854-1874-F889-411E-9CDD95F65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6557" y="3121123"/>
            <a:ext cx="578272" cy="580949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02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1" name="dawewrew">
            <a:extLst>
              <a:ext uri="{FF2B5EF4-FFF2-40B4-BE49-F238E27FC236}">
                <a16:creationId xmlns:a16="http://schemas.microsoft.com/office/drawing/2014/main" id="{7C26A1D2-521F-ADF8-27CC-0583702BE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848" y="4304620"/>
            <a:ext cx="578272" cy="578272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03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2" name="dawewrew">
            <a:extLst>
              <a:ext uri="{FF2B5EF4-FFF2-40B4-BE49-F238E27FC236}">
                <a16:creationId xmlns:a16="http://schemas.microsoft.com/office/drawing/2014/main" id="{FD441FDC-6597-1C2D-5AF7-834DFAC92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612" y="1961469"/>
            <a:ext cx="580949" cy="578272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04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3" name="dawewrew">
            <a:extLst>
              <a:ext uri="{FF2B5EF4-FFF2-40B4-BE49-F238E27FC236}">
                <a16:creationId xmlns:a16="http://schemas.microsoft.com/office/drawing/2014/main" id="{910442DF-07A7-C1DA-8EAD-490AD21D0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9486" y="3121123"/>
            <a:ext cx="580949" cy="580949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05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4" name="dawewrew">
            <a:extLst>
              <a:ext uri="{FF2B5EF4-FFF2-40B4-BE49-F238E27FC236}">
                <a16:creationId xmlns:a16="http://schemas.microsoft.com/office/drawing/2014/main" id="{4E8D5A69-4FCA-37DB-0C73-DA979DD19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0648" y="4304620"/>
            <a:ext cx="578272" cy="578272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06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5" name="dawewrew">
            <a:extLst>
              <a:ext uri="{FF2B5EF4-FFF2-40B4-BE49-F238E27FC236}">
                <a16:creationId xmlns:a16="http://schemas.microsoft.com/office/drawing/2014/main" id="{92770A73-3C28-178B-FB32-DDB02DA40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483" y="3697970"/>
            <a:ext cx="598688" cy="610539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1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6" name="dawewrew">
            <a:extLst>
              <a:ext uri="{FF2B5EF4-FFF2-40B4-BE49-F238E27FC236}">
                <a16:creationId xmlns:a16="http://schemas.microsoft.com/office/drawing/2014/main" id="{8A99737C-2341-1DD4-FBBC-A03DB544B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771" y="3944952"/>
            <a:ext cx="598685" cy="363557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2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7" name="dawewrew">
            <a:extLst>
              <a:ext uri="{FF2B5EF4-FFF2-40B4-BE49-F238E27FC236}">
                <a16:creationId xmlns:a16="http://schemas.microsoft.com/office/drawing/2014/main" id="{949E82B3-C3BF-DD7D-5E92-A9F0C57F0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193" y="4031613"/>
            <a:ext cx="598691" cy="276621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lt1"/>
                </a:solidFill>
              </a:rPr>
              <a:t>3</a:t>
            </a:r>
            <a:endParaRPr lang="zh-CN" altLang="en-US" sz="1600" dirty="0">
              <a:solidFill>
                <a:schemeClr val="lt1"/>
              </a:solidFill>
            </a:endParaRPr>
          </a:p>
        </p:txBody>
      </p:sp>
      <p:grpSp>
        <p:nvGrpSpPr>
          <p:cNvPr id="18" name="dawewrew">
            <a:extLst>
              <a:ext uri="{FF2B5EF4-FFF2-40B4-BE49-F238E27FC236}">
                <a16:creationId xmlns:a16="http://schemas.microsoft.com/office/drawing/2014/main" id="{899601E0-FC87-3598-B6B7-3BEA70BC9F7A}"/>
              </a:ext>
            </a:extLst>
          </p:cNvPr>
          <p:cNvGrpSpPr/>
          <p:nvPr/>
        </p:nvGrpSpPr>
        <p:grpSpPr>
          <a:xfrm>
            <a:off x="5665051" y="2495253"/>
            <a:ext cx="855549" cy="1124264"/>
            <a:chOff x="4225925" y="1973263"/>
            <a:chExt cx="687388" cy="903287"/>
          </a:xfrm>
          <a:solidFill>
            <a:schemeClr val="accent1"/>
          </a:solidFill>
        </p:grpSpPr>
        <p:sp>
          <p:nvSpPr>
            <p:cNvPr id="20" name="Oval 12">
              <a:extLst>
                <a:ext uri="{FF2B5EF4-FFF2-40B4-BE49-F238E27FC236}">
                  <a16:creationId xmlns:a16="http://schemas.microsoft.com/office/drawing/2014/main" id="{DEEA9AD7-72A3-2697-26A9-11CAB091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D11CC5C7-DB6E-3FCF-98CE-2B39C7E0C8BB}"/>
                </a:ext>
              </a:extLst>
            </p:cNvPr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C737363-1E51-97BF-B6FF-CD78E831197A}"/>
              </a:ext>
            </a:extLst>
          </p:cNvPr>
          <p:cNvGrpSpPr/>
          <p:nvPr/>
        </p:nvGrpSpPr>
        <p:grpSpPr>
          <a:xfrm>
            <a:off x="7842047" y="1847946"/>
            <a:ext cx="3154542" cy="798380"/>
            <a:chOff x="436522" y="1886576"/>
            <a:chExt cx="3154542" cy="7983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2B99250-9935-7C6D-9013-80DA677EF0A5}"/>
                </a:ext>
              </a:extLst>
            </p:cNvPr>
            <p:cNvSpPr txBox="1"/>
            <p:nvPr/>
          </p:nvSpPr>
          <p:spPr>
            <a:xfrm>
              <a:off x="444500" y="2152503"/>
              <a:ext cx="3146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678494-0188-E56D-793C-2525D9FC05F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B4C5DC4-0297-827C-CCE0-DF5D1C1D6BCF}"/>
              </a:ext>
            </a:extLst>
          </p:cNvPr>
          <p:cNvGrpSpPr/>
          <p:nvPr/>
        </p:nvGrpSpPr>
        <p:grpSpPr>
          <a:xfrm>
            <a:off x="1612439" y="1847946"/>
            <a:ext cx="2698894" cy="798380"/>
            <a:chOff x="444500" y="1886576"/>
            <a:chExt cx="2698894" cy="7983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0D04B8-70F8-F819-6B61-407318001F5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A30DBF4-C4A3-DA07-ACD2-76AB2D7D09EB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9F6EF3D-FFCF-7020-0E1A-510B9B3418C2}"/>
              </a:ext>
            </a:extLst>
          </p:cNvPr>
          <p:cNvGrpSpPr/>
          <p:nvPr/>
        </p:nvGrpSpPr>
        <p:grpSpPr>
          <a:xfrm>
            <a:off x="7993458" y="4168168"/>
            <a:ext cx="3154542" cy="798380"/>
            <a:chOff x="436522" y="1886576"/>
            <a:chExt cx="3154542" cy="7983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52F62E-E4B0-3856-3B61-25FB2FFF19F2}"/>
                </a:ext>
              </a:extLst>
            </p:cNvPr>
            <p:cNvSpPr txBox="1"/>
            <p:nvPr/>
          </p:nvSpPr>
          <p:spPr>
            <a:xfrm>
              <a:off x="444500" y="2152503"/>
              <a:ext cx="3146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C28C22D-CB9D-1A0F-B280-F2558CF910B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02E604-ECCD-A7F0-120A-8DAEC6119ABF}"/>
              </a:ext>
            </a:extLst>
          </p:cNvPr>
          <p:cNvGrpSpPr/>
          <p:nvPr/>
        </p:nvGrpSpPr>
        <p:grpSpPr>
          <a:xfrm>
            <a:off x="1485323" y="4168168"/>
            <a:ext cx="2698894" cy="798380"/>
            <a:chOff x="444500" y="1886576"/>
            <a:chExt cx="2698894" cy="79838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61D007A-2AEF-1DA0-A2F7-DA77465061D1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561DA5F-57FF-E517-13E4-C70AD5A587FB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523B31E-046B-6B9A-EF20-9C8BADF9E36D}"/>
              </a:ext>
            </a:extLst>
          </p:cNvPr>
          <p:cNvGrpSpPr/>
          <p:nvPr/>
        </p:nvGrpSpPr>
        <p:grpSpPr>
          <a:xfrm>
            <a:off x="8316350" y="2961429"/>
            <a:ext cx="3154542" cy="798380"/>
            <a:chOff x="436522" y="1886576"/>
            <a:chExt cx="3154542" cy="79838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B8E5F94-44AB-A17C-171B-271E403024CD}"/>
                </a:ext>
              </a:extLst>
            </p:cNvPr>
            <p:cNvSpPr txBox="1"/>
            <p:nvPr/>
          </p:nvSpPr>
          <p:spPr>
            <a:xfrm>
              <a:off x="444500" y="2152503"/>
              <a:ext cx="3146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A27D7B4-F14A-C6A9-032B-5E1BC53F53B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C02698E-C3AE-CA69-0625-74531CDF3660}"/>
              </a:ext>
            </a:extLst>
          </p:cNvPr>
          <p:cNvGrpSpPr/>
          <p:nvPr/>
        </p:nvGrpSpPr>
        <p:grpSpPr>
          <a:xfrm>
            <a:off x="1165944" y="2961429"/>
            <a:ext cx="2698894" cy="798380"/>
            <a:chOff x="444500" y="1886576"/>
            <a:chExt cx="2698894" cy="79838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5DFC64E-51F4-8818-6DD7-0AC6883F5C9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358E90E-DBCB-E67A-046E-AFBA79A0BF0C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146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4349C24-6B58-4A91-DFD8-C72C969B7FBE}"/>
              </a:ext>
            </a:extLst>
          </p:cNvPr>
          <p:cNvSpPr/>
          <p:nvPr/>
        </p:nvSpPr>
        <p:spPr>
          <a:xfrm rot="10800000">
            <a:off x="1" y="4887236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6BC4E73-848C-8464-02AF-DA0F6A3DBDB9}"/>
              </a:ext>
            </a:extLst>
          </p:cNvPr>
          <p:cNvSpPr/>
          <p:nvPr/>
        </p:nvSpPr>
        <p:spPr>
          <a:xfrm>
            <a:off x="1" y="1259482"/>
            <a:ext cx="12190413" cy="1014410"/>
          </a:xfrm>
          <a:custGeom>
            <a:avLst/>
            <a:gdLst>
              <a:gd name="connsiteX0" fmla="*/ 0 w 12190413"/>
              <a:gd name="connsiteY0" fmla="*/ 0 h 1014410"/>
              <a:gd name="connsiteX1" fmla="*/ 666298 w 12190413"/>
              <a:gd name="connsiteY1" fmla="*/ 127039 h 1014410"/>
              <a:gd name="connsiteX2" fmla="*/ 6044109 w 12190413"/>
              <a:gd name="connsiteY2" fmla="*/ 785780 h 1014410"/>
              <a:gd name="connsiteX3" fmla="*/ 6096000 w 12190413"/>
              <a:gd name="connsiteY3" fmla="*/ 785414 h 1014410"/>
              <a:gd name="connsiteX4" fmla="*/ 6147891 w 12190413"/>
              <a:gd name="connsiteY4" fmla="*/ 785780 h 1014410"/>
              <a:gd name="connsiteX5" fmla="*/ 11525702 w 12190413"/>
              <a:gd name="connsiteY5" fmla="*/ 127039 h 1014410"/>
              <a:gd name="connsiteX6" fmla="*/ 12190413 w 12190413"/>
              <a:gd name="connsiteY6" fmla="*/ 303 h 1014410"/>
              <a:gd name="connsiteX7" fmla="*/ 12190413 w 12190413"/>
              <a:gd name="connsiteY7" fmla="*/ 1014410 h 1014410"/>
              <a:gd name="connsiteX8" fmla="*/ 0 w 12190413"/>
              <a:gd name="connsiteY8" fmla="*/ 1014410 h 10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13" h="1014410">
                <a:moveTo>
                  <a:pt x="0" y="0"/>
                </a:moveTo>
                <a:lnTo>
                  <a:pt x="666298" y="127039"/>
                </a:lnTo>
                <a:cubicBezTo>
                  <a:pt x="2486894" y="470765"/>
                  <a:pt x="4299094" y="777247"/>
                  <a:pt x="6044109" y="785780"/>
                </a:cubicBezTo>
                <a:lnTo>
                  <a:pt x="6096000" y="785414"/>
                </a:lnTo>
                <a:lnTo>
                  <a:pt x="6147891" y="785780"/>
                </a:lnTo>
                <a:cubicBezTo>
                  <a:pt x="7892907" y="777247"/>
                  <a:pt x="9705106" y="470765"/>
                  <a:pt x="11525702" y="127039"/>
                </a:cubicBezTo>
                <a:lnTo>
                  <a:pt x="12190413" y="303"/>
                </a:lnTo>
                <a:lnTo>
                  <a:pt x="12190413" y="1014410"/>
                </a:lnTo>
                <a:lnTo>
                  <a:pt x="0" y="1014410"/>
                </a:lnTo>
                <a:close/>
              </a:path>
            </a:pathLst>
          </a:custGeom>
          <a:solidFill>
            <a:srgbClr val="5BA089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A5AB66E-CCBC-7E33-FCFD-EC78FD37413D}"/>
              </a:ext>
            </a:extLst>
          </p:cNvPr>
          <p:cNvSpPr/>
          <p:nvPr/>
        </p:nvSpPr>
        <p:spPr>
          <a:xfrm>
            <a:off x="-114300" y="1557742"/>
            <a:ext cx="12420600" cy="4055658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BA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77D51B5-5094-CFD4-2DD0-A8D274285013}"/>
              </a:ext>
            </a:extLst>
          </p:cNvPr>
          <p:cNvSpPr/>
          <p:nvPr/>
        </p:nvSpPr>
        <p:spPr>
          <a:xfrm>
            <a:off x="-228600" y="1727200"/>
            <a:ext cx="12649200" cy="3716742"/>
          </a:xfrm>
          <a:custGeom>
            <a:avLst/>
            <a:gdLst>
              <a:gd name="connsiteX0" fmla="*/ 0 w 12188828"/>
              <a:gd name="connsiteY0" fmla="*/ 0 h 4055658"/>
              <a:gd name="connsiteX1" fmla="*/ 6043491 w 12188828"/>
              <a:gd name="connsiteY1" fmla="*/ 590588 h 4055658"/>
              <a:gd name="connsiteX2" fmla="*/ 6094414 w 12188828"/>
              <a:gd name="connsiteY2" fmla="*/ 590320 h 4055658"/>
              <a:gd name="connsiteX3" fmla="*/ 6145336 w 12188828"/>
              <a:gd name="connsiteY3" fmla="*/ 590588 h 4055658"/>
              <a:gd name="connsiteX4" fmla="*/ 12188828 w 12188828"/>
              <a:gd name="connsiteY4" fmla="*/ 0 h 4055658"/>
              <a:gd name="connsiteX5" fmla="*/ 12188828 w 12188828"/>
              <a:gd name="connsiteY5" fmla="*/ 889000 h 4055658"/>
              <a:gd name="connsiteX6" fmla="*/ 12188828 w 12188828"/>
              <a:gd name="connsiteY6" fmla="*/ 1333908 h 4055658"/>
              <a:gd name="connsiteX7" fmla="*/ 12188828 w 12188828"/>
              <a:gd name="connsiteY7" fmla="*/ 1999121 h 4055658"/>
              <a:gd name="connsiteX8" fmla="*/ 12188828 w 12188828"/>
              <a:gd name="connsiteY8" fmla="*/ 2222908 h 4055658"/>
              <a:gd name="connsiteX9" fmla="*/ 12188828 w 12188828"/>
              <a:gd name="connsiteY9" fmla="*/ 2888121 h 4055658"/>
              <a:gd name="connsiteX10" fmla="*/ 12188828 w 12188828"/>
              <a:gd name="connsiteY10" fmla="*/ 3166658 h 4055658"/>
              <a:gd name="connsiteX11" fmla="*/ 12188828 w 12188828"/>
              <a:gd name="connsiteY11" fmla="*/ 4055658 h 4055658"/>
              <a:gd name="connsiteX12" fmla="*/ 6145337 w 12188828"/>
              <a:gd name="connsiteY12" fmla="*/ 3465070 h 4055658"/>
              <a:gd name="connsiteX13" fmla="*/ 6094415 w 12188828"/>
              <a:gd name="connsiteY13" fmla="*/ 3465338 h 4055658"/>
              <a:gd name="connsiteX14" fmla="*/ 6043492 w 12188828"/>
              <a:gd name="connsiteY14" fmla="*/ 3465070 h 4055658"/>
              <a:gd name="connsiteX15" fmla="*/ 0 w 12188828"/>
              <a:gd name="connsiteY15" fmla="*/ 4055658 h 4055658"/>
              <a:gd name="connsiteX16" fmla="*/ 0 w 12188828"/>
              <a:gd name="connsiteY16" fmla="*/ 3166658 h 4055658"/>
              <a:gd name="connsiteX17" fmla="*/ 0 w 12188828"/>
              <a:gd name="connsiteY17" fmla="*/ 2888121 h 4055658"/>
              <a:gd name="connsiteX18" fmla="*/ 0 w 12188828"/>
              <a:gd name="connsiteY18" fmla="*/ 2222908 h 4055658"/>
              <a:gd name="connsiteX19" fmla="*/ 0 w 12188828"/>
              <a:gd name="connsiteY19" fmla="*/ 1999121 h 4055658"/>
              <a:gd name="connsiteX20" fmla="*/ 0 w 12188828"/>
              <a:gd name="connsiteY20" fmla="*/ 1333908 h 4055658"/>
              <a:gd name="connsiteX21" fmla="*/ 0 w 12188828"/>
              <a:gd name="connsiteY21" fmla="*/ 889000 h 4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88828" h="4055658">
                <a:moveTo>
                  <a:pt x="0" y="0"/>
                </a:moveTo>
                <a:cubicBezTo>
                  <a:pt x="2043200" y="291728"/>
                  <a:pt x="4086402" y="583456"/>
                  <a:pt x="6043491" y="590588"/>
                </a:cubicBezTo>
                <a:lnTo>
                  <a:pt x="6094414" y="590320"/>
                </a:lnTo>
                <a:lnTo>
                  <a:pt x="6145336" y="590588"/>
                </a:lnTo>
                <a:cubicBezTo>
                  <a:pt x="8102426" y="583456"/>
                  <a:pt x="10145628" y="291728"/>
                  <a:pt x="12188828" y="0"/>
                </a:cubicBezTo>
                <a:lnTo>
                  <a:pt x="12188828" y="889000"/>
                </a:lnTo>
                <a:lnTo>
                  <a:pt x="12188828" y="1333908"/>
                </a:lnTo>
                <a:lnTo>
                  <a:pt x="12188828" y="1999121"/>
                </a:lnTo>
                <a:lnTo>
                  <a:pt x="12188828" y="2222908"/>
                </a:lnTo>
                <a:lnTo>
                  <a:pt x="12188828" y="2888121"/>
                </a:lnTo>
                <a:lnTo>
                  <a:pt x="12188828" y="3166658"/>
                </a:lnTo>
                <a:lnTo>
                  <a:pt x="12188828" y="4055658"/>
                </a:lnTo>
                <a:cubicBezTo>
                  <a:pt x="10145628" y="3763930"/>
                  <a:pt x="8102427" y="3472202"/>
                  <a:pt x="6145337" y="3465070"/>
                </a:cubicBezTo>
                <a:lnTo>
                  <a:pt x="6094415" y="3465338"/>
                </a:lnTo>
                <a:lnTo>
                  <a:pt x="6043492" y="3465070"/>
                </a:lnTo>
                <a:cubicBezTo>
                  <a:pt x="4086403" y="3472202"/>
                  <a:pt x="2043200" y="3763930"/>
                  <a:pt x="0" y="4055658"/>
                </a:cubicBezTo>
                <a:lnTo>
                  <a:pt x="0" y="3166658"/>
                </a:lnTo>
                <a:lnTo>
                  <a:pt x="0" y="2888121"/>
                </a:lnTo>
                <a:lnTo>
                  <a:pt x="0" y="2222908"/>
                </a:lnTo>
                <a:lnTo>
                  <a:pt x="0" y="1999121"/>
                </a:lnTo>
                <a:lnTo>
                  <a:pt x="0" y="1333908"/>
                </a:lnTo>
                <a:lnTo>
                  <a:pt x="0" y="8890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5BA089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72D7EC-D8CA-0D80-047E-2BA5AEED2263}"/>
              </a:ext>
            </a:extLst>
          </p:cNvPr>
          <p:cNvSpPr txBox="1"/>
          <p:nvPr/>
        </p:nvSpPr>
        <p:spPr>
          <a:xfrm>
            <a:off x="4618673" y="2505670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rPr>
              <a:t>谢谢观看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9F730D0-E278-4D8F-5E69-068860E637E0}"/>
              </a:ext>
            </a:extLst>
          </p:cNvPr>
          <p:cNvSpPr txBox="1"/>
          <p:nvPr/>
        </p:nvSpPr>
        <p:spPr>
          <a:xfrm>
            <a:off x="3827463" y="3633039"/>
            <a:ext cx="4533900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7870D7-D2D5-D69C-6DE4-39689D59730E}"/>
              </a:ext>
            </a:extLst>
          </p:cNvPr>
          <p:cNvGrpSpPr/>
          <p:nvPr/>
        </p:nvGrpSpPr>
        <p:grpSpPr>
          <a:xfrm>
            <a:off x="3891456" y="4373166"/>
            <a:ext cx="4409087" cy="352553"/>
            <a:chOff x="4289813" y="5854702"/>
            <a:chExt cx="2380164" cy="3525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5920B8-9373-8D21-91C1-1EC4737D4DB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5AEEC4-35C6-48DC-089D-5368111514AF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>
                    <a:blip r:embed="rId4"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2023.05.24</a:t>
              </a:r>
              <a:endParaRPr lang="zh-CN" altLang="en-US" sz="1600" dirty="0">
                <a:blipFill>
                  <a:blip r:embed="rId4"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62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8395" y="1053368"/>
            <a:ext cx="9509554" cy="132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8395" y="4896979"/>
            <a:ext cx="9936037" cy="1241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3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B92BAB-A877-C82B-7A87-5C17BA0EA59F}"/>
              </a:ext>
            </a:extLst>
          </p:cNvPr>
          <p:cNvGrpSpPr/>
          <p:nvPr/>
        </p:nvGrpSpPr>
        <p:grpSpPr>
          <a:xfrm>
            <a:off x="-228600" y="1259482"/>
            <a:ext cx="12649200" cy="4642164"/>
            <a:chOff x="-228600" y="1259482"/>
            <a:chExt cx="12649200" cy="464216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A455519-B460-E7BF-41CE-4FDF8BC4ACC7}"/>
                </a:ext>
              </a:extLst>
            </p:cNvPr>
            <p:cNvSpPr/>
            <p:nvPr/>
          </p:nvSpPr>
          <p:spPr>
            <a:xfrm rot="10800000">
              <a:off x="1" y="4887236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35456C-A69E-E0F1-D691-ED4B06D330D1}"/>
                </a:ext>
              </a:extLst>
            </p:cNvPr>
            <p:cNvSpPr/>
            <p:nvPr/>
          </p:nvSpPr>
          <p:spPr>
            <a:xfrm>
              <a:off x="1" y="1259482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A8044A-441E-B63B-2185-4A89845802DC}"/>
                </a:ext>
              </a:extLst>
            </p:cNvPr>
            <p:cNvSpPr/>
            <p:nvPr/>
          </p:nvSpPr>
          <p:spPr>
            <a:xfrm>
              <a:off x="-114300" y="1557742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A33C35F-B34A-13D7-CE47-BC1B88183D5B}"/>
                </a:ext>
              </a:extLst>
            </p:cNvPr>
            <p:cNvSpPr/>
            <p:nvPr/>
          </p:nvSpPr>
          <p:spPr>
            <a:xfrm>
              <a:off x="-228600" y="1727200"/>
              <a:ext cx="12649200" cy="3716742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5BA089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1325BD8-4DE9-AC4E-FF12-B1A89B13B8EA}"/>
              </a:ext>
            </a:extLst>
          </p:cNvPr>
          <p:cNvSpPr txBox="1"/>
          <p:nvPr/>
        </p:nvSpPr>
        <p:spPr>
          <a:xfrm>
            <a:off x="3950236" y="300762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1A4434-114E-A3E7-4032-3C379B932349}"/>
              </a:ext>
            </a:extLst>
          </p:cNvPr>
          <p:cNvGrpSpPr/>
          <p:nvPr/>
        </p:nvGrpSpPr>
        <p:grpSpPr>
          <a:xfrm>
            <a:off x="5365896" y="1377963"/>
            <a:ext cx="1460208" cy="1460208"/>
            <a:chOff x="1908503" y="2678427"/>
            <a:chExt cx="1709893" cy="170989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082E75D-0FCE-8ADA-BBE6-2D3B6B00D6F7}"/>
                </a:ext>
              </a:extLst>
            </p:cNvPr>
            <p:cNvSpPr/>
            <p:nvPr/>
          </p:nvSpPr>
          <p:spPr>
            <a:xfrm>
              <a:off x="1908503" y="2678427"/>
              <a:ext cx="1709893" cy="1709893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B7FA93C-8BBF-B3BE-1AFC-4A3DE8AB3689}"/>
                </a:ext>
              </a:extLst>
            </p:cNvPr>
            <p:cNvSpPr txBox="1"/>
            <p:nvPr/>
          </p:nvSpPr>
          <p:spPr>
            <a:xfrm>
              <a:off x="2075819" y="2710320"/>
              <a:ext cx="1143262" cy="1200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01</a:t>
              </a:r>
              <a:endParaRPr lang="zh-CN" altLang="en-US" sz="7200" b="1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57F410B-D36A-04AF-60F9-E40BA9BC420C}"/>
              </a:ext>
            </a:extLst>
          </p:cNvPr>
          <p:cNvSpPr txBox="1"/>
          <p:nvPr/>
        </p:nvSpPr>
        <p:spPr>
          <a:xfrm>
            <a:off x="2928302" y="3743732"/>
            <a:ext cx="633222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5225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D4AC678-8DF8-A412-C55A-237F932A1CA4}"/>
              </a:ext>
            </a:extLst>
          </p:cNvPr>
          <p:cNvGrpSpPr/>
          <p:nvPr/>
        </p:nvGrpSpPr>
        <p:grpSpPr>
          <a:xfrm>
            <a:off x="1662959" y="1475436"/>
            <a:ext cx="5163376" cy="3902021"/>
            <a:chOff x="1706515" y="1792288"/>
            <a:chExt cx="5739032" cy="433705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59B5B9B-F8C0-B48C-FB33-5003BB89AA0B}"/>
                </a:ext>
              </a:extLst>
            </p:cNvPr>
            <p:cNvCxnSpPr/>
            <p:nvPr/>
          </p:nvCxnSpPr>
          <p:spPr>
            <a:xfrm>
              <a:off x="4195715" y="2166938"/>
              <a:ext cx="0" cy="360045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C1241A5D-CB75-8B87-0F50-FA8D0B518836}"/>
                </a:ext>
              </a:extLst>
            </p:cNvPr>
            <p:cNvCxnSpPr/>
            <p:nvPr/>
          </p:nvCxnSpPr>
          <p:spPr>
            <a:xfrm rot="5400000">
              <a:off x="3865269" y="3243262"/>
              <a:ext cx="0" cy="1476375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5D3F9EA-67E8-D29F-56EB-6A3972CE940A}"/>
                </a:ext>
              </a:extLst>
            </p:cNvPr>
            <p:cNvCxnSpPr/>
            <p:nvPr/>
          </p:nvCxnSpPr>
          <p:spPr>
            <a:xfrm rot="5400000">
              <a:off x="4380743" y="5590562"/>
              <a:ext cx="0" cy="360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365EDC7-3AD9-7620-9BE8-A16CF8A767D8}"/>
                </a:ext>
              </a:extLst>
            </p:cNvPr>
            <p:cNvSpPr/>
            <p:nvPr/>
          </p:nvSpPr>
          <p:spPr>
            <a:xfrm>
              <a:off x="1706515" y="2863850"/>
              <a:ext cx="2193925" cy="2193925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noProof="1">
                  <a:sym typeface="+mn-lt"/>
                </a:rPr>
                <a:t>添加</a:t>
              </a:r>
              <a:endParaRPr lang="en-US" altLang="zh-CN" noProof="1">
                <a:sym typeface="+mn-lt"/>
              </a:endParaRPr>
            </a:p>
            <a:p>
              <a:pPr algn="ctr"/>
              <a:r>
                <a:rPr lang="zh-CN" altLang="en-US" noProof="1">
                  <a:sym typeface="+mn-lt"/>
                </a:rPr>
                <a:t>标题</a:t>
              </a:r>
            </a:p>
          </p:txBody>
        </p:sp>
        <p:sp>
          <p:nvSpPr>
            <p:cNvPr id="7" name="圆角矩形 9">
              <a:extLst>
                <a:ext uri="{FF2B5EF4-FFF2-40B4-BE49-F238E27FC236}">
                  <a16:creationId xmlns:a16="http://schemas.microsoft.com/office/drawing/2014/main" id="{AAD03DF2-6360-5663-75CA-2320804EF84F}"/>
                </a:ext>
              </a:extLst>
            </p:cNvPr>
            <p:cNvSpPr/>
            <p:nvPr/>
          </p:nvSpPr>
          <p:spPr>
            <a:xfrm>
              <a:off x="4589634" y="1792288"/>
              <a:ext cx="2855913" cy="773112"/>
            </a:xfrm>
            <a:prstGeom prst="round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A7318DA5-7BD8-835F-BA32-425655183C69}"/>
                </a:ext>
              </a:extLst>
            </p:cNvPr>
            <p:cNvSpPr/>
            <p:nvPr/>
          </p:nvSpPr>
          <p:spPr>
            <a:xfrm>
              <a:off x="4589634" y="3573463"/>
              <a:ext cx="2855913" cy="774700"/>
            </a:xfrm>
            <a:prstGeom prst="round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9" name="圆角矩形 11">
              <a:extLst>
                <a:ext uri="{FF2B5EF4-FFF2-40B4-BE49-F238E27FC236}">
                  <a16:creationId xmlns:a16="http://schemas.microsoft.com/office/drawing/2014/main" id="{828CE302-CD4C-E32B-FC12-2B1D7C798249}"/>
                </a:ext>
              </a:extLst>
            </p:cNvPr>
            <p:cNvSpPr/>
            <p:nvPr/>
          </p:nvSpPr>
          <p:spPr>
            <a:xfrm>
              <a:off x="4589634" y="5354638"/>
              <a:ext cx="2855913" cy="774700"/>
            </a:xfrm>
            <a:prstGeom prst="round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F24B27F-E42D-6D66-2DC1-8C2A78152E48}"/>
                </a:ext>
              </a:extLst>
            </p:cNvPr>
            <p:cNvSpPr/>
            <p:nvPr/>
          </p:nvSpPr>
          <p:spPr>
            <a:xfrm>
              <a:off x="5465970" y="1996123"/>
              <a:ext cx="1103240" cy="3762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600" noProof="1">
                  <a:solidFill>
                    <a:srgbClr val="FFFFFF"/>
                  </a:solidFill>
                  <a:cs typeface="+mn-ea"/>
                  <a:sym typeface="+mn-lt"/>
                </a:rPr>
                <a:t>加入标题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45F00F3-49DF-033A-7ADC-4B6E96504F5D}"/>
                </a:ext>
              </a:extLst>
            </p:cNvPr>
            <p:cNvSpPr/>
            <p:nvPr/>
          </p:nvSpPr>
          <p:spPr>
            <a:xfrm>
              <a:off x="5465967" y="3777267"/>
              <a:ext cx="1103240" cy="3762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600" noProof="1">
                  <a:solidFill>
                    <a:srgbClr val="FFFFFF"/>
                  </a:solidFill>
                  <a:cs typeface="+mn-ea"/>
                  <a:sym typeface="+mn-lt"/>
                </a:rPr>
                <a:t>加入标题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B1ED5CB-C78D-ECE0-BF86-43C7CC6EF0D5}"/>
                </a:ext>
              </a:extLst>
            </p:cNvPr>
            <p:cNvSpPr/>
            <p:nvPr/>
          </p:nvSpPr>
          <p:spPr>
            <a:xfrm>
              <a:off x="5465967" y="5563205"/>
              <a:ext cx="1103240" cy="3762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600" noProof="1">
                  <a:solidFill>
                    <a:srgbClr val="FFFFFF"/>
                  </a:solidFill>
                  <a:cs typeface="+mn-ea"/>
                  <a:sym typeface="+mn-lt"/>
                </a:rPr>
                <a:t>加入标题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420C94A-B628-16EB-7282-D6CE39F9AB47}"/>
                </a:ext>
              </a:extLst>
            </p:cNvPr>
            <p:cNvCxnSpPr/>
            <p:nvPr/>
          </p:nvCxnSpPr>
          <p:spPr>
            <a:xfrm rot="5400000">
              <a:off x="4380743" y="1986938"/>
              <a:ext cx="0" cy="360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43CAD47-5FD6-8A00-B658-E7E14174F86D}"/>
              </a:ext>
            </a:extLst>
          </p:cNvPr>
          <p:cNvGrpSpPr/>
          <p:nvPr/>
        </p:nvGrpSpPr>
        <p:grpSpPr>
          <a:xfrm>
            <a:off x="7012581" y="1450952"/>
            <a:ext cx="3514873" cy="798380"/>
            <a:chOff x="436522" y="1886576"/>
            <a:chExt cx="3514873" cy="79838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90E2128-B51A-C16A-8D99-525A322BC9D1}"/>
                </a:ext>
              </a:extLst>
            </p:cNvPr>
            <p:cNvSpPr txBox="1"/>
            <p:nvPr/>
          </p:nvSpPr>
          <p:spPr>
            <a:xfrm>
              <a:off x="444500" y="2152503"/>
              <a:ext cx="35068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B546CAF-EB1F-9099-9897-1C2D8D69FC0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BBD367-D87C-697E-71CD-706CFC693CBA}"/>
              </a:ext>
            </a:extLst>
          </p:cNvPr>
          <p:cNvGrpSpPr/>
          <p:nvPr/>
        </p:nvGrpSpPr>
        <p:grpSpPr>
          <a:xfrm>
            <a:off x="7012581" y="3027256"/>
            <a:ext cx="3514873" cy="798380"/>
            <a:chOff x="436522" y="1886576"/>
            <a:chExt cx="3514873" cy="79838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FEEAFC6-1D2E-2B7F-A0AC-BBD4C50F19E4}"/>
                </a:ext>
              </a:extLst>
            </p:cNvPr>
            <p:cNvSpPr txBox="1"/>
            <p:nvPr/>
          </p:nvSpPr>
          <p:spPr>
            <a:xfrm>
              <a:off x="444500" y="2152503"/>
              <a:ext cx="35068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487707-DE6B-F159-7877-9FD004AB234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CBFC811-920B-759D-3D09-4E5C2C01126F}"/>
              </a:ext>
            </a:extLst>
          </p:cNvPr>
          <p:cNvGrpSpPr/>
          <p:nvPr/>
        </p:nvGrpSpPr>
        <p:grpSpPr>
          <a:xfrm>
            <a:off x="7012581" y="4579077"/>
            <a:ext cx="3514873" cy="798380"/>
            <a:chOff x="436522" y="1886576"/>
            <a:chExt cx="3514873" cy="79838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F92D9B-5C5F-345A-316D-ACA012098B66}"/>
                </a:ext>
              </a:extLst>
            </p:cNvPr>
            <p:cNvSpPr txBox="1"/>
            <p:nvPr/>
          </p:nvSpPr>
          <p:spPr>
            <a:xfrm>
              <a:off x="444500" y="2152503"/>
              <a:ext cx="35068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168D5DD-2939-BEDF-FB81-932064B085F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238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9" name="文本框 30">
            <a:extLst>
              <a:ext uri="{FF2B5EF4-FFF2-40B4-BE49-F238E27FC236}">
                <a16:creationId xmlns:a16="http://schemas.microsoft.com/office/drawing/2014/main" id="{010FE33C-F649-F991-B9D3-416A269A1072}"/>
              </a:ext>
            </a:extLst>
          </p:cNvPr>
          <p:cNvSpPr txBox="1"/>
          <p:nvPr/>
        </p:nvSpPr>
        <p:spPr>
          <a:xfrm>
            <a:off x="1606801" y="2343243"/>
            <a:ext cx="125707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 </a:t>
            </a: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68%</a:t>
            </a:r>
          </a:p>
        </p:txBody>
      </p:sp>
      <p:sp>
        <p:nvSpPr>
          <p:cNvPr id="41" name="图形 1">
            <a:extLst>
              <a:ext uri="{FF2B5EF4-FFF2-40B4-BE49-F238E27FC236}">
                <a16:creationId xmlns:a16="http://schemas.microsoft.com/office/drawing/2014/main" id="{4EC31A13-5D20-038C-8622-BE65CBE3E5F2}"/>
              </a:ext>
            </a:extLst>
          </p:cNvPr>
          <p:cNvSpPr/>
          <p:nvPr/>
        </p:nvSpPr>
        <p:spPr>
          <a:xfrm>
            <a:off x="1058206" y="1681479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5EA03AC-4E51-C2E3-F2A7-493CFF003E0E}"/>
              </a:ext>
            </a:extLst>
          </p:cNvPr>
          <p:cNvGrpSpPr/>
          <p:nvPr/>
        </p:nvGrpSpPr>
        <p:grpSpPr>
          <a:xfrm>
            <a:off x="1225687" y="4186256"/>
            <a:ext cx="2019301" cy="1046891"/>
            <a:chOff x="412105" y="1868898"/>
            <a:chExt cx="2019301" cy="104689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3A56D20-C48D-5342-8A89-BD21FB4A7B5D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D7E9AD9-2A9B-94B9-4693-C3A577F846BE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文本框 30">
            <a:extLst>
              <a:ext uri="{FF2B5EF4-FFF2-40B4-BE49-F238E27FC236}">
                <a16:creationId xmlns:a16="http://schemas.microsoft.com/office/drawing/2014/main" id="{18C8F969-2CDB-9A6F-5454-B99043D6F467}"/>
              </a:ext>
            </a:extLst>
          </p:cNvPr>
          <p:cNvSpPr txBox="1"/>
          <p:nvPr/>
        </p:nvSpPr>
        <p:spPr>
          <a:xfrm>
            <a:off x="4197601" y="2343243"/>
            <a:ext cx="126348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 </a:t>
            </a: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46" name="图形 1">
            <a:extLst>
              <a:ext uri="{FF2B5EF4-FFF2-40B4-BE49-F238E27FC236}">
                <a16:creationId xmlns:a16="http://schemas.microsoft.com/office/drawing/2014/main" id="{F7C34377-A638-E1F7-4CE8-F104E9FB93B8}"/>
              </a:ext>
            </a:extLst>
          </p:cNvPr>
          <p:cNvSpPr/>
          <p:nvPr/>
        </p:nvSpPr>
        <p:spPr>
          <a:xfrm>
            <a:off x="3649006" y="1681479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BCC4DA9-4389-F87C-9EA4-A726A9EA6E26}"/>
              </a:ext>
            </a:extLst>
          </p:cNvPr>
          <p:cNvGrpSpPr/>
          <p:nvPr/>
        </p:nvGrpSpPr>
        <p:grpSpPr>
          <a:xfrm>
            <a:off x="3816487" y="4186256"/>
            <a:ext cx="2019301" cy="1273620"/>
            <a:chOff x="412105" y="1868898"/>
            <a:chExt cx="2019301" cy="127362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825FC3F-D675-6088-2437-99F09E3A6D02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3A685AD-DBA1-2547-A9AE-FD1584AD7C02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0" name="文本框 30">
            <a:extLst>
              <a:ext uri="{FF2B5EF4-FFF2-40B4-BE49-F238E27FC236}">
                <a16:creationId xmlns:a16="http://schemas.microsoft.com/office/drawing/2014/main" id="{9F064EED-D64E-1781-8C58-ED5903A38136}"/>
              </a:ext>
            </a:extLst>
          </p:cNvPr>
          <p:cNvSpPr txBox="1"/>
          <p:nvPr/>
        </p:nvSpPr>
        <p:spPr>
          <a:xfrm>
            <a:off x="6788401" y="2343243"/>
            <a:ext cx="987771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51" name="图形 1">
            <a:extLst>
              <a:ext uri="{FF2B5EF4-FFF2-40B4-BE49-F238E27FC236}">
                <a16:creationId xmlns:a16="http://schemas.microsoft.com/office/drawing/2014/main" id="{48496608-F8E3-760B-CCC4-2872BBDB6013}"/>
              </a:ext>
            </a:extLst>
          </p:cNvPr>
          <p:cNvSpPr/>
          <p:nvPr/>
        </p:nvSpPr>
        <p:spPr>
          <a:xfrm>
            <a:off x="6239806" y="1681479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862B8FB-026C-EA1E-E246-B399DFF7A46C}"/>
              </a:ext>
            </a:extLst>
          </p:cNvPr>
          <p:cNvGrpSpPr/>
          <p:nvPr/>
        </p:nvGrpSpPr>
        <p:grpSpPr>
          <a:xfrm>
            <a:off x="6407287" y="4186256"/>
            <a:ext cx="2019301" cy="1046891"/>
            <a:chOff x="412105" y="1868898"/>
            <a:chExt cx="2019301" cy="104689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4102F27-0247-7055-994B-F955E04696D2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>
                  <a:sym typeface="HarmonyOS Sans SC Light" panose="00000400000000000000" pitchFamily="2" charset="-122"/>
                </a:rPr>
                <a:t>... ...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3643BCA-D4C5-3072-3F28-65141A782BA0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文本框 30">
            <a:extLst>
              <a:ext uri="{FF2B5EF4-FFF2-40B4-BE49-F238E27FC236}">
                <a16:creationId xmlns:a16="http://schemas.microsoft.com/office/drawing/2014/main" id="{799D21BB-6582-4329-DC04-F4ABC793CBD1}"/>
              </a:ext>
            </a:extLst>
          </p:cNvPr>
          <p:cNvSpPr txBox="1"/>
          <p:nvPr/>
        </p:nvSpPr>
        <p:spPr>
          <a:xfrm>
            <a:off x="9379201" y="2343243"/>
            <a:ext cx="126348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 </a:t>
            </a: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56" name="图形 1">
            <a:extLst>
              <a:ext uri="{FF2B5EF4-FFF2-40B4-BE49-F238E27FC236}">
                <a16:creationId xmlns:a16="http://schemas.microsoft.com/office/drawing/2014/main" id="{AB1402CB-3582-9974-EF3E-1028F12E4936}"/>
              </a:ext>
            </a:extLst>
          </p:cNvPr>
          <p:cNvSpPr/>
          <p:nvPr/>
        </p:nvSpPr>
        <p:spPr>
          <a:xfrm>
            <a:off x="8830606" y="1681479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CAF9CBB-0E28-36F8-C590-F1F0C8D6829B}"/>
              </a:ext>
            </a:extLst>
          </p:cNvPr>
          <p:cNvGrpSpPr/>
          <p:nvPr/>
        </p:nvGrpSpPr>
        <p:grpSpPr>
          <a:xfrm>
            <a:off x="8998087" y="4186256"/>
            <a:ext cx="2019301" cy="1046891"/>
            <a:chOff x="412105" y="1868898"/>
            <a:chExt cx="2019301" cy="104689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A9DB8F2-4A87-653A-E9B0-C4D063168336}"/>
                </a:ext>
              </a:extLst>
            </p:cNvPr>
            <p:cNvSpPr txBox="1"/>
            <p:nvPr/>
          </p:nvSpPr>
          <p:spPr>
            <a:xfrm>
              <a:off x="444500" y="2152503"/>
              <a:ext cx="195451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>
                  <a:sym typeface="HarmonyOS Sans SC Light" panose="00000400000000000000" pitchFamily="2" charset="-122"/>
                </a:rPr>
                <a:t>... ...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ADDA6E9-CF5D-E958-3887-5F52E9492521}"/>
                </a:ext>
              </a:extLst>
            </p:cNvPr>
            <p:cNvSpPr txBox="1"/>
            <p:nvPr/>
          </p:nvSpPr>
          <p:spPr>
            <a:xfrm>
              <a:off x="412105" y="186889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13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圆角矩形 3">
            <a:extLst>
              <a:ext uri="{FF2B5EF4-FFF2-40B4-BE49-F238E27FC236}">
                <a16:creationId xmlns:a16="http://schemas.microsoft.com/office/drawing/2014/main" id="{B510CC56-7815-59AE-6BE4-CE2B583BE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0964" y="1857375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4">
            <a:extLst>
              <a:ext uri="{FF2B5EF4-FFF2-40B4-BE49-F238E27FC236}">
                <a16:creationId xmlns:a16="http://schemas.microsoft.com/office/drawing/2014/main" id="{98A25872-EDD1-0E02-623D-F05D00FEE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4339" y="2184400"/>
            <a:ext cx="39243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 唯一访 问网址：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www.51pptm oban.com</a:t>
            </a:r>
          </a:p>
        </p:txBody>
      </p:sp>
      <p:sp>
        <p:nvSpPr>
          <p:cNvPr id="4" name="圆角矩形 5">
            <a:extLst>
              <a:ext uri="{FF2B5EF4-FFF2-40B4-BE49-F238E27FC236}">
                <a16:creationId xmlns:a16="http://schemas.microsoft.com/office/drawing/2014/main" id="{E00B1FA8-5687-AFF0-CB35-ABDBA4C8B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0964" y="3749675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86CC0E00-83BA-4F6F-B89B-43616535D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4339" y="4076700"/>
            <a:ext cx="3924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圆角矩形 7">
            <a:extLst>
              <a:ext uri="{FF2B5EF4-FFF2-40B4-BE49-F238E27FC236}">
                <a16:creationId xmlns:a16="http://schemas.microsoft.com/office/drawing/2014/main" id="{553A04BB-0BB9-FFD8-94B0-31A31C860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2" y="1622425"/>
            <a:ext cx="3279775" cy="461963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8">
            <a:extLst>
              <a:ext uri="{FF2B5EF4-FFF2-40B4-BE49-F238E27FC236}">
                <a16:creationId xmlns:a16="http://schemas.microsoft.com/office/drawing/2014/main" id="{EC8DDCB1-29FD-2E3A-CFD0-EAA7526E9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77" y="1671638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圆角矩形 9">
            <a:extLst>
              <a:ext uri="{FF2B5EF4-FFF2-40B4-BE49-F238E27FC236}">
                <a16:creationId xmlns:a16="http://schemas.microsoft.com/office/drawing/2014/main" id="{AC07CBDE-3057-C81F-96C4-0331296E1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2" y="3556000"/>
            <a:ext cx="3279775" cy="461963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E978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99FE72-103F-1418-A619-23AB63D32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9327" y="3608388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3">
            <a:extLst>
              <a:ext uri="{FF2B5EF4-FFF2-40B4-BE49-F238E27FC236}">
                <a16:creationId xmlns:a16="http://schemas.microsoft.com/office/drawing/2014/main" id="{B81E2F7F-55AB-BEE6-4E9D-CA791A382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1892301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4">
            <a:extLst>
              <a:ext uri="{FF2B5EF4-FFF2-40B4-BE49-F238E27FC236}">
                <a16:creationId xmlns:a16="http://schemas.microsoft.com/office/drawing/2014/main" id="{F5BA59B0-E340-9EFA-A849-00FEAA773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2219326"/>
            <a:ext cx="3924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2" name="圆角矩形 5">
            <a:extLst>
              <a:ext uri="{FF2B5EF4-FFF2-40B4-BE49-F238E27FC236}">
                <a16:creationId xmlns:a16="http://schemas.microsoft.com/office/drawing/2014/main" id="{20860FE5-2399-EC1E-D7C7-25D03D77E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3784601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6">
            <a:extLst>
              <a:ext uri="{FF2B5EF4-FFF2-40B4-BE49-F238E27FC236}">
                <a16:creationId xmlns:a16="http://schemas.microsoft.com/office/drawing/2014/main" id="{850145FA-650F-A813-72CB-B7D9CAECD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4111626"/>
            <a:ext cx="3924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4" name="圆角矩形 7">
            <a:extLst>
              <a:ext uri="{FF2B5EF4-FFF2-40B4-BE49-F238E27FC236}">
                <a16:creationId xmlns:a16="http://schemas.microsoft.com/office/drawing/2014/main" id="{BD230A37-33D1-C80D-BE0C-E79A6A01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4038" y="1657351"/>
            <a:ext cx="3279775" cy="461963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8">
            <a:extLst>
              <a:ext uri="{FF2B5EF4-FFF2-40B4-BE49-F238E27FC236}">
                <a16:creationId xmlns:a16="http://schemas.microsoft.com/office/drawing/2014/main" id="{336018A1-63CC-C6EA-75C9-3F15885FFC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5813" y="1706564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9">
            <a:extLst>
              <a:ext uri="{FF2B5EF4-FFF2-40B4-BE49-F238E27FC236}">
                <a16:creationId xmlns:a16="http://schemas.microsoft.com/office/drawing/2014/main" id="{D9C32760-F7E1-BFB1-9FDC-9A926A387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4038" y="3590926"/>
            <a:ext cx="3279775" cy="461963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E978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F703D4-6143-323D-3708-0A749BA11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6763" y="3643314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39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sp>
        <p:nvSpPr>
          <p:cNvPr id="2" name="图形 1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48329E5-5B02-960D-36C3-2273D9ADDAAD}"/>
              </a:ext>
            </a:extLst>
          </p:cNvPr>
          <p:cNvSpPr/>
          <p:nvPr/>
        </p:nvSpPr>
        <p:spPr>
          <a:xfrm rot="20484159">
            <a:off x="6057759" y="1233534"/>
            <a:ext cx="6439041" cy="3725734"/>
          </a:xfrm>
          <a:custGeom>
            <a:avLst/>
            <a:gdLst>
              <a:gd name="connsiteX0" fmla="*/ 8639756 w 11845260"/>
              <a:gd name="connsiteY0" fmla="*/ 4527439 h 6853861"/>
              <a:gd name="connsiteX1" fmla="*/ 8657553 w 11845260"/>
              <a:gd name="connsiteY1" fmla="*/ 4541925 h 6853861"/>
              <a:gd name="connsiteX2" fmla="*/ 8702665 w 11845260"/>
              <a:gd name="connsiteY2" fmla="*/ 4520817 h 6853861"/>
              <a:gd name="connsiteX3" fmla="*/ 8712185 w 11845260"/>
              <a:gd name="connsiteY3" fmla="*/ 4543994 h 6853861"/>
              <a:gd name="connsiteX4" fmla="*/ 8145169 w 11845260"/>
              <a:gd name="connsiteY4" fmla="*/ 4736449 h 6853861"/>
              <a:gd name="connsiteX5" fmla="*/ 8147652 w 11845260"/>
              <a:gd name="connsiteY5" fmla="*/ 4752176 h 6853861"/>
              <a:gd name="connsiteX6" fmla="*/ 8240361 w 11845260"/>
              <a:gd name="connsiteY6" fmla="*/ 4744726 h 6853861"/>
              <a:gd name="connsiteX7" fmla="*/ 8244914 w 11845260"/>
              <a:gd name="connsiteY7" fmla="*/ 4788598 h 6853861"/>
              <a:gd name="connsiteX8" fmla="*/ 8265608 w 11845260"/>
              <a:gd name="connsiteY8" fmla="*/ 4748038 h 6853861"/>
              <a:gd name="connsiteX9" fmla="*/ 8328104 w 11845260"/>
              <a:gd name="connsiteY9" fmla="*/ 4720722 h 6853861"/>
              <a:gd name="connsiteX10" fmla="*/ 8431160 w 11845260"/>
              <a:gd name="connsiteY10" fmla="*/ 4711616 h 6853861"/>
              <a:gd name="connsiteX11" fmla="*/ 8535044 w 11845260"/>
              <a:gd name="connsiteY11" fmla="*/ 4711202 h 6853861"/>
              <a:gd name="connsiteX12" fmla="*/ 8608714 w 11845260"/>
              <a:gd name="connsiteY12" fmla="*/ 4695061 h 6853861"/>
              <a:gd name="connsiteX13" fmla="*/ 8632720 w 11845260"/>
              <a:gd name="connsiteY13" fmla="*/ 4613113 h 6853861"/>
              <a:gd name="connsiteX14" fmla="*/ 8640583 w 11845260"/>
              <a:gd name="connsiteY14" fmla="*/ 4629668 h 6853861"/>
              <a:gd name="connsiteX15" fmla="*/ 8895534 w 11845260"/>
              <a:gd name="connsiteY15" fmla="*/ 4555169 h 6853861"/>
              <a:gd name="connsiteX16" fmla="*/ 8870701 w 11845260"/>
              <a:gd name="connsiteY16" fmla="*/ 4609801 h 6853861"/>
              <a:gd name="connsiteX17" fmla="*/ 8716323 w 11845260"/>
              <a:gd name="connsiteY17" fmla="*/ 4659467 h 6853861"/>
              <a:gd name="connsiteX18" fmla="*/ 8721290 w 11845260"/>
              <a:gd name="connsiteY18" fmla="*/ 4676022 h 6853861"/>
              <a:gd name="connsiteX19" fmla="*/ 8928644 w 11845260"/>
              <a:gd name="connsiteY19" fmla="*/ 4646223 h 6853861"/>
              <a:gd name="connsiteX20" fmla="*/ 9148001 w 11845260"/>
              <a:gd name="connsiteY20" fmla="*/ 4604835 h 6853861"/>
              <a:gd name="connsiteX21" fmla="*/ 9578437 w 11845260"/>
              <a:gd name="connsiteY21" fmla="*/ 4453769 h 6853861"/>
              <a:gd name="connsiteX22" fmla="*/ 9864428 w 11845260"/>
              <a:gd name="connsiteY22" fmla="*/ 4354437 h 6853861"/>
              <a:gd name="connsiteX23" fmla="*/ 10337080 w 11845260"/>
              <a:gd name="connsiteY23" fmla="*/ 4116042 h 6853861"/>
              <a:gd name="connsiteX24" fmla="*/ 10526636 w 11845260"/>
              <a:gd name="connsiteY24" fmla="*/ 4005949 h 6853861"/>
              <a:gd name="connsiteX25" fmla="*/ 10559333 w 11845260"/>
              <a:gd name="connsiteY25" fmla="*/ 4008847 h 6853861"/>
              <a:gd name="connsiteX26" fmla="*/ 10252234 w 11845260"/>
              <a:gd name="connsiteY26" fmla="*/ 4227376 h 6853861"/>
              <a:gd name="connsiteX27" fmla="*/ 9914922 w 11845260"/>
              <a:gd name="connsiteY27" fmla="*/ 4379270 h 6853861"/>
              <a:gd name="connsiteX28" fmla="*/ 9565193 w 11845260"/>
              <a:gd name="connsiteY28" fmla="*/ 4508401 h 6853861"/>
              <a:gd name="connsiteX29" fmla="*/ 9594164 w 11845260"/>
              <a:gd name="connsiteY29" fmla="*/ 4512953 h 6853861"/>
              <a:gd name="connsiteX30" fmla="*/ 9599131 w 11845260"/>
              <a:gd name="connsiteY30" fmla="*/ 4531578 h 6853861"/>
              <a:gd name="connsiteX31" fmla="*/ 9253126 w 11845260"/>
              <a:gd name="connsiteY31" fmla="*/ 4628840 h 6853861"/>
              <a:gd name="connsiteX32" fmla="*/ 9196425 w 11845260"/>
              <a:gd name="connsiteY32" fmla="*/ 4685127 h 6853861"/>
              <a:gd name="connsiteX33" fmla="*/ 9124823 w 11845260"/>
              <a:gd name="connsiteY33" fmla="*/ 4733552 h 6853861"/>
              <a:gd name="connsiteX34" fmla="*/ 9114476 w 11845260"/>
              <a:gd name="connsiteY34" fmla="*/ 4711202 h 6853861"/>
              <a:gd name="connsiteX35" fmla="*/ 9164142 w 11845260"/>
              <a:gd name="connsiteY35" fmla="*/ 4693819 h 6853861"/>
              <a:gd name="connsiteX36" fmla="*/ 9161245 w 11845260"/>
              <a:gd name="connsiteY36" fmla="*/ 4681817 h 6853861"/>
              <a:gd name="connsiteX37" fmla="*/ 9019284 w 11845260"/>
              <a:gd name="connsiteY37" fmla="*/ 4714927 h 6853861"/>
              <a:gd name="connsiteX38" fmla="*/ 9059844 w 11845260"/>
              <a:gd name="connsiteY38" fmla="*/ 4668158 h 6853861"/>
              <a:gd name="connsiteX39" fmla="*/ 8931956 w 11845260"/>
              <a:gd name="connsiteY39" fmla="*/ 4709133 h 6853861"/>
              <a:gd name="connsiteX40" fmla="*/ 8874840 w 11845260"/>
              <a:gd name="connsiteY40" fmla="*/ 4724032 h 6853861"/>
              <a:gd name="connsiteX41" fmla="*/ 8847938 w 11845260"/>
              <a:gd name="connsiteY41" fmla="*/ 4702097 h 6853861"/>
              <a:gd name="connsiteX42" fmla="*/ 8786683 w 11845260"/>
              <a:gd name="connsiteY42" fmla="*/ 4723205 h 6853861"/>
              <a:gd name="connsiteX43" fmla="*/ 8713012 w 11845260"/>
              <a:gd name="connsiteY43" fmla="*/ 4752176 h 6853861"/>
              <a:gd name="connsiteX44" fmla="*/ 8530077 w 11845260"/>
              <a:gd name="connsiteY44" fmla="*/ 4821294 h 6853861"/>
              <a:gd name="connsiteX45" fmla="*/ 8513522 w 11845260"/>
              <a:gd name="connsiteY45" fmla="*/ 4793978 h 6853861"/>
              <a:gd name="connsiteX46" fmla="*/ 8340106 w 11845260"/>
              <a:gd name="connsiteY46" fmla="*/ 4839505 h 6853861"/>
              <a:gd name="connsiteX47" fmla="*/ 8214286 w 11845260"/>
              <a:gd name="connsiteY47" fmla="*/ 4910692 h 6853861"/>
              <a:gd name="connsiteX48" fmla="*/ 8148066 w 11845260"/>
              <a:gd name="connsiteY48" fmla="*/ 4919384 h 6853861"/>
              <a:gd name="connsiteX49" fmla="*/ 8141030 w 11845260"/>
              <a:gd name="connsiteY49" fmla="*/ 4976499 h 6853861"/>
              <a:gd name="connsiteX50" fmla="*/ 8446059 w 11845260"/>
              <a:gd name="connsiteY50" fmla="*/ 4881307 h 6853861"/>
              <a:gd name="connsiteX51" fmla="*/ 8753987 w 11845260"/>
              <a:gd name="connsiteY51" fmla="*/ 4798531 h 6853861"/>
              <a:gd name="connsiteX52" fmla="*/ 8590504 w 11845260"/>
              <a:gd name="connsiteY52" fmla="*/ 4875927 h 6853861"/>
              <a:gd name="connsiteX53" fmla="*/ 8395152 w 11845260"/>
              <a:gd name="connsiteY53" fmla="*/ 4956633 h 6853861"/>
              <a:gd name="connsiteX54" fmla="*/ 8403844 w 11845260"/>
              <a:gd name="connsiteY54" fmla="*/ 5022440 h 6853861"/>
              <a:gd name="connsiteX55" fmla="*/ 8496552 w 11845260"/>
              <a:gd name="connsiteY55" fmla="*/ 4990571 h 6853861"/>
              <a:gd name="connsiteX56" fmla="*/ 8734948 w 11845260"/>
              <a:gd name="connsiteY56" fmla="*/ 4924764 h 6853861"/>
              <a:gd name="connsiteX57" fmla="*/ 8742811 w 11845260"/>
              <a:gd name="connsiteY57" fmla="*/ 4962427 h 6853861"/>
              <a:gd name="connsiteX58" fmla="*/ 8754814 w 11845260"/>
              <a:gd name="connsiteY58" fmla="*/ 4959117 h 6853861"/>
              <a:gd name="connsiteX59" fmla="*/ 8876909 w 11845260"/>
              <a:gd name="connsiteY59" fmla="*/ 4884204 h 6853861"/>
              <a:gd name="connsiteX60" fmla="*/ 8922436 w 11845260"/>
              <a:gd name="connsiteY60" fmla="*/ 4827916 h 6853861"/>
              <a:gd name="connsiteX61" fmla="*/ 8960513 w 11845260"/>
              <a:gd name="connsiteY61" fmla="*/ 4842816 h 6853861"/>
              <a:gd name="connsiteX62" fmla="*/ 8931956 w 11845260"/>
              <a:gd name="connsiteY62" fmla="*/ 4873857 h 6853861"/>
              <a:gd name="connsiteX63" fmla="*/ 8992381 w 11845260"/>
              <a:gd name="connsiteY63" fmla="*/ 4864752 h 6853861"/>
              <a:gd name="connsiteX64" fmla="*/ 8994865 w 11845260"/>
              <a:gd name="connsiteY64" fmla="*/ 4872615 h 6853861"/>
              <a:gd name="connsiteX65" fmla="*/ 8931956 w 11845260"/>
              <a:gd name="connsiteY65" fmla="*/ 4904898 h 6853861"/>
              <a:gd name="connsiteX66" fmla="*/ 8934025 w 11845260"/>
              <a:gd name="connsiteY66" fmla="*/ 4914831 h 6853861"/>
              <a:gd name="connsiteX67" fmla="*/ 9034597 w 11845260"/>
              <a:gd name="connsiteY67" fmla="*/ 4898276 h 6853861"/>
              <a:gd name="connsiteX68" fmla="*/ 9069777 w 11845260"/>
              <a:gd name="connsiteY68" fmla="*/ 4805981 h 6853861"/>
              <a:gd name="connsiteX69" fmla="*/ 9112821 w 11845260"/>
              <a:gd name="connsiteY69" fmla="*/ 4904484 h 6853861"/>
              <a:gd name="connsiteX70" fmla="*/ 8985346 w 11845260"/>
              <a:gd name="connsiteY70" fmla="*/ 4936767 h 6853861"/>
              <a:gd name="connsiteX71" fmla="*/ 8883117 w 11845260"/>
              <a:gd name="connsiteY71" fmla="*/ 5021612 h 6853861"/>
              <a:gd name="connsiteX72" fmla="*/ 8911262 w 11845260"/>
              <a:gd name="connsiteY72" fmla="*/ 5046031 h 6853861"/>
              <a:gd name="connsiteX73" fmla="*/ 8870287 w 11845260"/>
              <a:gd name="connsiteY73" fmla="*/ 5067139 h 6853861"/>
              <a:gd name="connsiteX74" fmla="*/ 8825174 w 11845260"/>
              <a:gd name="connsiteY74" fmla="*/ 4972361 h 6853861"/>
              <a:gd name="connsiteX75" fmla="*/ 8643894 w 11845260"/>
              <a:gd name="connsiteY75" fmla="*/ 5018715 h 6853861"/>
              <a:gd name="connsiteX76" fmla="*/ 8647206 w 11845260"/>
              <a:gd name="connsiteY76" fmla="*/ 5033201 h 6853861"/>
              <a:gd name="connsiteX77" fmla="*/ 8675350 w 11845260"/>
              <a:gd name="connsiteY77" fmla="*/ 5026993 h 6853861"/>
              <a:gd name="connsiteX78" fmla="*/ 8706391 w 11845260"/>
              <a:gd name="connsiteY78" fmla="*/ 5030304 h 6853861"/>
              <a:gd name="connsiteX79" fmla="*/ 8694388 w 11845260"/>
              <a:gd name="connsiteY79" fmla="*/ 5061345 h 6853861"/>
              <a:gd name="connsiteX80" fmla="*/ 8631064 w 11845260"/>
              <a:gd name="connsiteY80" fmla="*/ 5110597 h 6853861"/>
              <a:gd name="connsiteX81" fmla="*/ 8578501 w 11845260"/>
              <a:gd name="connsiteY81" fmla="*/ 5101905 h 6853861"/>
              <a:gd name="connsiteX82" fmla="*/ 8458476 w 11845260"/>
              <a:gd name="connsiteY82" fmla="*/ 5132118 h 6853861"/>
              <a:gd name="connsiteX83" fmla="*/ 8344245 w 11845260"/>
              <a:gd name="connsiteY83" fmla="*/ 5197925 h 6853861"/>
              <a:gd name="connsiteX84" fmla="*/ 8364111 w 11845260"/>
              <a:gd name="connsiteY84" fmla="*/ 5125910 h 6853861"/>
              <a:gd name="connsiteX85" fmla="*/ 8291682 w 11845260"/>
              <a:gd name="connsiteY85" fmla="*/ 5192131 h 6853861"/>
              <a:gd name="connsiteX86" fmla="*/ 8139374 w 11845260"/>
              <a:gd name="connsiteY86" fmla="*/ 5270355 h 6853861"/>
              <a:gd name="connsiteX87" fmla="*/ 8130269 w 11845260"/>
              <a:gd name="connsiteY87" fmla="*/ 5260008 h 6853861"/>
              <a:gd name="connsiteX88" fmla="*/ 8162551 w 11845260"/>
              <a:gd name="connsiteY88" fmla="*/ 5214067 h 6853861"/>
              <a:gd name="connsiteX89" fmla="*/ 8116197 w 11845260"/>
              <a:gd name="connsiteY89" fmla="*/ 5230622 h 6853861"/>
              <a:gd name="connsiteX90" fmla="*/ 8008174 w 11845260"/>
              <a:gd name="connsiteY90" fmla="*/ 5324159 h 6853861"/>
              <a:gd name="connsiteX91" fmla="*/ 7992033 w 11845260"/>
              <a:gd name="connsiteY91" fmla="*/ 5310087 h 6853861"/>
              <a:gd name="connsiteX92" fmla="*/ 8024316 w 11845260"/>
              <a:gd name="connsiteY92" fmla="*/ 5270355 h 6853861"/>
              <a:gd name="connsiteX93" fmla="*/ 7948575 w 11845260"/>
              <a:gd name="connsiteY93" fmla="*/ 5281530 h 6853861"/>
              <a:gd name="connsiteX94" fmla="*/ 7950231 w 11845260"/>
              <a:gd name="connsiteY94" fmla="*/ 5317951 h 6853861"/>
              <a:gd name="connsiteX95" fmla="*/ 7899323 w 11845260"/>
              <a:gd name="connsiteY95" fmla="*/ 5380447 h 6853861"/>
              <a:gd name="connsiteX96" fmla="*/ 7784265 w 11845260"/>
              <a:gd name="connsiteY96" fmla="*/ 5414385 h 6853861"/>
              <a:gd name="connsiteX97" fmla="*/ 7744946 w 11845260"/>
              <a:gd name="connsiteY97" fmla="*/ 5410660 h 6853861"/>
              <a:gd name="connsiteX98" fmla="*/ 7736669 w 11845260"/>
              <a:gd name="connsiteY98" fmla="*/ 5425560 h 6853861"/>
              <a:gd name="connsiteX99" fmla="*/ 7777642 w 11845260"/>
              <a:gd name="connsiteY99" fmla="*/ 5442943 h 6853861"/>
              <a:gd name="connsiteX100" fmla="*/ 8373217 w 11845260"/>
              <a:gd name="connsiteY100" fmla="*/ 5333678 h 6853861"/>
              <a:gd name="connsiteX101" fmla="*/ 8545805 w 11845260"/>
              <a:gd name="connsiteY101" fmla="*/ 5300154 h 6853861"/>
              <a:gd name="connsiteX102" fmla="*/ 8563188 w 11845260"/>
              <a:gd name="connsiteY102" fmla="*/ 5337403 h 6853861"/>
              <a:gd name="connsiteX103" fmla="*/ 8493655 w 11845260"/>
              <a:gd name="connsiteY103" fmla="*/ 5390794 h 6853861"/>
              <a:gd name="connsiteX104" fmla="*/ 8505659 w 11845260"/>
              <a:gd name="connsiteY104" fmla="*/ 5413557 h 6853861"/>
              <a:gd name="connsiteX105" fmla="*/ 9029217 w 11845260"/>
              <a:gd name="connsiteY105" fmla="*/ 5284840 h 6853861"/>
              <a:gd name="connsiteX106" fmla="*/ 9075572 w 11845260"/>
              <a:gd name="connsiteY106" fmla="*/ 5284840 h 6853861"/>
              <a:gd name="connsiteX107" fmla="*/ 9196425 w 11845260"/>
              <a:gd name="connsiteY107" fmla="*/ 5272424 h 6853861"/>
              <a:gd name="connsiteX108" fmla="*/ 9300309 w 11845260"/>
              <a:gd name="connsiteY108" fmla="*/ 5241797 h 6853861"/>
              <a:gd name="connsiteX109" fmla="*/ 9377290 w 11845260"/>
              <a:gd name="connsiteY109" fmla="*/ 5235175 h 6853861"/>
              <a:gd name="connsiteX110" fmla="*/ 9742747 w 11845260"/>
              <a:gd name="connsiteY110" fmla="*/ 5149502 h 6853861"/>
              <a:gd name="connsiteX111" fmla="*/ 9870636 w 11845260"/>
              <a:gd name="connsiteY111" fmla="*/ 5114322 h 6853861"/>
              <a:gd name="connsiteX112" fmla="*/ 9871464 w 11845260"/>
              <a:gd name="connsiteY112" fmla="*/ 5128808 h 6853861"/>
              <a:gd name="connsiteX113" fmla="*/ 9811452 w 11845260"/>
              <a:gd name="connsiteY113" fmla="*/ 5197512 h 6853861"/>
              <a:gd name="connsiteX114" fmla="*/ 9808554 w 11845260"/>
              <a:gd name="connsiteY114" fmla="*/ 5185509 h 6853861"/>
              <a:gd name="connsiteX115" fmla="*/ 9537049 w 11845260"/>
              <a:gd name="connsiteY115" fmla="*/ 5302637 h 6853861"/>
              <a:gd name="connsiteX116" fmla="*/ 9531254 w 11845260"/>
              <a:gd name="connsiteY116" fmla="*/ 5289807 h 6853861"/>
              <a:gd name="connsiteX117" fmla="*/ 9557743 w 11845260"/>
              <a:gd name="connsiteY117" fmla="*/ 5269527 h 6853861"/>
              <a:gd name="connsiteX118" fmla="*/ 9284582 w 11845260"/>
              <a:gd name="connsiteY118" fmla="*/ 5364306 h 6853861"/>
              <a:gd name="connsiteX119" fmla="*/ 9284582 w 11845260"/>
              <a:gd name="connsiteY119" fmla="*/ 5311743 h 6853861"/>
              <a:gd name="connsiteX120" fmla="*/ 9188147 w 11845260"/>
              <a:gd name="connsiteY120" fmla="*/ 5336162 h 6853861"/>
              <a:gd name="connsiteX121" fmla="*/ 9184423 w 11845260"/>
              <a:gd name="connsiteY121" fmla="*/ 5439218 h 6853861"/>
              <a:gd name="connsiteX122" fmla="*/ 9156279 w 11845260"/>
              <a:gd name="connsiteY122" fmla="*/ 5352717 h 6853861"/>
              <a:gd name="connsiteX123" fmla="*/ 9098335 w 11845260"/>
              <a:gd name="connsiteY123" fmla="*/ 5350234 h 6853861"/>
              <a:gd name="connsiteX124" fmla="*/ 8961755 w 11845260"/>
              <a:gd name="connsiteY124" fmla="*/ 5420180 h 6853861"/>
              <a:gd name="connsiteX125" fmla="*/ 8941888 w 11845260"/>
              <a:gd name="connsiteY125" fmla="*/ 5368030 h 6853861"/>
              <a:gd name="connsiteX126" fmla="*/ 8926575 w 11845260"/>
              <a:gd name="connsiteY126" fmla="*/ 5373411 h 6853861"/>
              <a:gd name="connsiteX127" fmla="*/ 8939819 w 11845260"/>
              <a:gd name="connsiteY127" fmla="*/ 5425146 h 6853861"/>
              <a:gd name="connsiteX128" fmla="*/ 8911675 w 11845260"/>
              <a:gd name="connsiteY128" fmla="*/ 5406521 h 6853861"/>
              <a:gd name="connsiteX129" fmla="*/ 8847523 w 11845260"/>
              <a:gd name="connsiteY129" fmla="*/ 5389966 h 6853861"/>
              <a:gd name="connsiteX130" fmla="*/ 8700596 w 11845260"/>
              <a:gd name="connsiteY130" fmla="*/ 5434251 h 6853861"/>
              <a:gd name="connsiteX131" fmla="*/ 8612439 w 11845260"/>
              <a:gd name="connsiteY131" fmla="*/ 5473156 h 6853861"/>
              <a:gd name="connsiteX132" fmla="*/ 8523041 w 11845260"/>
              <a:gd name="connsiteY132" fmla="*/ 5485159 h 6853861"/>
              <a:gd name="connsiteX133" fmla="*/ 8478756 w 11845260"/>
              <a:gd name="connsiteY133" fmla="*/ 5501300 h 6853861"/>
              <a:gd name="connsiteX134" fmla="*/ 8402188 w 11845260"/>
              <a:gd name="connsiteY134" fmla="*/ 5525719 h 6853861"/>
              <a:gd name="connsiteX135" fmla="*/ 8263952 w 11845260"/>
              <a:gd name="connsiteY135" fmla="*/ 5586973 h 6853861"/>
              <a:gd name="connsiteX136" fmla="*/ 8225048 w 11845260"/>
              <a:gd name="connsiteY136" fmla="*/ 5573729 h 6853861"/>
              <a:gd name="connsiteX137" fmla="*/ 7933676 w 11845260"/>
              <a:gd name="connsiteY137" fmla="*/ 5666438 h 6853861"/>
              <a:gd name="connsiteX138" fmla="*/ 7824411 w 11845260"/>
              <a:gd name="connsiteY138" fmla="*/ 5630431 h 6853861"/>
              <a:gd name="connsiteX139" fmla="*/ 7767295 w 11845260"/>
              <a:gd name="connsiteY139" fmla="*/ 5696238 h 6853861"/>
              <a:gd name="connsiteX140" fmla="*/ 7750326 w 11845260"/>
              <a:gd name="connsiteY140" fmla="*/ 5647400 h 6853861"/>
              <a:gd name="connsiteX141" fmla="*/ 7648512 w 11845260"/>
              <a:gd name="connsiteY141" fmla="*/ 5718587 h 6853861"/>
              <a:gd name="connsiteX142" fmla="*/ 7566150 w 11845260"/>
              <a:gd name="connsiteY142" fmla="*/ 5733901 h 6853861"/>
              <a:gd name="connsiteX143" fmla="*/ 7554561 w 11845260"/>
              <a:gd name="connsiteY143" fmla="*/ 5699549 h 6853861"/>
              <a:gd name="connsiteX144" fmla="*/ 7602158 w 11845260"/>
              <a:gd name="connsiteY144" fmla="*/ 5614289 h 6853861"/>
              <a:gd name="connsiteX145" fmla="*/ 7414256 w 11845260"/>
              <a:gd name="connsiteY145" fmla="*/ 5695824 h 6853861"/>
              <a:gd name="connsiteX146" fmla="*/ 7379076 w 11845260"/>
              <a:gd name="connsiteY146" fmla="*/ 5623809 h 6853861"/>
              <a:gd name="connsiteX147" fmla="*/ 7349276 w 11845260"/>
              <a:gd name="connsiteY147" fmla="*/ 5675544 h 6853861"/>
              <a:gd name="connsiteX148" fmla="*/ 7355899 w 11845260"/>
              <a:gd name="connsiteY148" fmla="*/ 5697480 h 6853861"/>
              <a:gd name="connsiteX149" fmla="*/ 7234631 w 11845260"/>
              <a:gd name="connsiteY149" fmla="*/ 5694168 h 6853861"/>
              <a:gd name="connsiteX150" fmla="*/ 7229665 w 11845260"/>
              <a:gd name="connsiteY150" fmla="*/ 5622567 h 6853861"/>
              <a:gd name="connsiteX151" fmla="*/ 7247462 w 11845260"/>
              <a:gd name="connsiteY151" fmla="*/ 5634156 h 6853861"/>
              <a:gd name="connsiteX152" fmla="*/ 7399770 w 11845260"/>
              <a:gd name="connsiteY152" fmla="*/ 5509991 h 6853861"/>
              <a:gd name="connsiteX153" fmla="*/ 7276433 w 11845260"/>
              <a:gd name="connsiteY153" fmla="*/ 5475639 h 6853861"/>
              <a:gd name="connsiteX154" fmla="*/ 7163858 w 11845260"/>
              <a:gd name="connsiteY154" fmla="*/ 5514958 h 6853861"/>
              <a:gd name="connsiteX155" fmla="*/ 7179171 w 11845260"/>
              <a:gd name="connsiteY155" fmla="*/ 5574970 h 6853861"/>
              <a:gd name="connsiteX156" fmla="*/ 7050041 w 11845260"/>
              <a:gd name="connsiteY156" fmla="*/ 5660644 h 6853861"/>
              <a:gd name="connsiteX157" fmla="*/ 7131161 w 11845260"/>
              <a:gd name="connsiteY157" fmla="*/ 5702032 h 6853861"/>
              <a:gd name="connsiteX158" fmla="*/ 6972231 w 11845260"/>
              <a:gd name="connsiteY158" fmla="*/ 5738039 h 6853861"/>
              <a:gd name="connsiteX159" fmla="*/ 6968920 w 11845260"/>
              <a:gd name="connsiteY159" fmla="*/ 5728934 h 6853861"/>
              <a:gd name="connsiteX160" fmla="*/ 7052524 w 11845260"/>
              <a:gd name="connsiteY160" fmla="*/ 5689616 h 6853861"/>
              <a:gd name="connsiteX161" fmla="*/ 6773568 w 11845260"/>
              <a:gd name="connsiteY161" fmla="*/ 5780256 h 6853861"/>
              <a:gd name="connsiteX162" fmla="*/ 6850964 w 11845260"/>
              <a:gd name="connsiteY162" fmla="*/ 5776117 h 6853861"/>
              <a:gd name="connsiteX163" fmla="*/ 6894422 w 11845260"/>
              <a:gd name="connsiteY163" fmla="*/ 5812952 h 6853861"/>
              <a:gd name="connsiteX164" fmla="*/ 6738802 w 11845260"/>
              <a:gd name="connsiteY164" fmla="*/ 5855168 h 6853861"/>
              <a:gd name="connsiteX165" fmla="*/ 6750391 w 11845260"/>
              <a:gd name="connsiteY165" fmla="*/ 5866756 h 6853861"/>
              <a:gd name="connsiteX166" fmla="*/ 6723489 w 11845260"/>
              <a:gd name="connsiteY166" fmla="*/ 5893245 h 6853861"/>
              <a:gd name="connsiteX167" fmla="*/ 6108876 w 11845260"/>
              <a:gd name="connsiteY167" fmla="*/ 6044311 h 6853861"/>
              <a:gd name="connsiteX168" fmla="*/ 5968157 w 11845260"/>
              <a:gd name="connsiteY168" fmla="*/ 6111360 h 6853861"/>
              <a:gd name="connsiteX169" fmla="*/ 5741350 w 11845260"/>
              <a:gd name="connsiteY169" fmla="*/ 6153162 h 6853861"/>
              <a:gd name="connsiteX170" fmla="*/ 5546413 w 11845260"/>
              <a:gd name="connsiteY170" fmla="*/ 6167648 h 6853861"/>
              <a:gd name="connsiteX171" fmla="*/ 5493022 w 11845260"/>
              <a:gd name="connsiteY171" fmla="*/ 6211105 h 6853861"/>
              <a:gd name="connsiteX172" fmla="*/ 5452048 w 11845260"/>
              <a:gd name="connsiteY172" fmla="*/ 6239663 h 6853861"/>
              <a:gd name="connsiteX173" fmla="*/ 5443771 w 11845260"/>
              <a:gd name="connsiteY173" fmla="*/ 6226005 h 6853861"/>
              <a:gd name="connsiteX174" fmla="*/ 5477295 w 11845260"/>
              <a:gd name="connsiteY174" fmla="*/ 6195791 h 6853861"/>
              <a:gd name="connsiteX175" fmla="*/ 5281943 w 11845260"/>
              <a:gd name="connsiteY175" fmla="*/ 6244216 h 6853861"/>
              <a:gd name="connsiteX176" fmla="*/ 5304706 w 11845260"/>
              <a:gd name="connsiteY176" fmla="*/ 6282292 h 6853861"/>
              <a:gd name="connsiteX177" fmla="*/ 5232692 w 11845260"/>
              <a:gd name="connsiteY177" fmla="*/ 6308781 h 6853861"/>
              <a:gd name="connsiteX178" fmla="*/ 5207445 w 11845260"/>
              <a:gd name="connsiteY178" fmla="*/ 6245457 h 6853861"/>
              <a:gd name="connsiteX179" fmla="*/ 5079142 w 11845260"/>
              <a:gd name="connsiteY179" fmla="*/ 6350996 h 6853861"/>
              <a:gd name="connsiteX180" fmla="*/ 4874271 w 11845260"/>
              <a:gd name="connsiteY180" fmla="*/ 6430048 h 6853861"/>
              <a:gd name="connsiteX181" fmla="*/ 4817156 w 11845260"/>
              <a:gd name="connsiteY181" fmla="*/ 6395282 h 6853861"/>
              <a:gd name="connsiteX182" fmla="*/ 4720721 w 11845260"/>
              <a:gd name="connsiteY182" fmla="*/ 6429220 h 6853861"/>
              <a:gd name="connsiteX183" fmla="*/ 4620562 w 11845260"/>
              <a:gd name="connsiteY183" fmla="*/ 6453639 h 6853861"/>
              <a:gd name="connsiteX184" fmla="*/ 4422727 w 11845260"/>
              <a:gd name="connsiteY184" fmla="*/ 6572009 h 6853861"/>
              <a:gd name="connsiteX185" fmla="*/ 4354023 w 11845260"/>
              <a:gd name="connsiteY185" fmla="*/ 6597670 h 6853861"/>
              <a:gd name="connsiteX186" fmla="*/ 4179779 w 11845260"/>
              <a:gd name="connsiteY186" fmla="*/ 6685826 h 6853861"/>
              <a:gd name="connsiteX187" fmla="*/ 4098659 w 11845260"/>
              <a:gd name="connsiteY187" fmla="*/ 6721006 h 6853861"/>
              <a:gd name="connsiteX188" fmla="*/ 4074240 w 11845260"/>
              <a:gd name="connsiteY188" fmla="*/ 6724731 h 6853861"/>
              <a:gd name="connsiteX189" fmla="*/ 3898341 w 11845260"/>
              <a:gd name="connsiteY189" fmla="*/ 6794677 h 6853861"/>
              <a:gd name="connsiteX190" fmla="*/ 3770452 w 11845260"/>
              <a:gd name="connsiteY190" fmla="*/ 6803368 h 6853861"/>
              <a:gd name="connsiteX191" fmla="*/ 3711267 w 11845260"/>
              <a:gd name="connsiteY191" fmla="*/ 6820751 h 6853861"/>
              <a:gd name="connsiteX192" fmla="*/ 3554820 w 11845260"/>
              <a:gd name="connsiteY192" fmla="*/ 6850964 h 6853861"/>
              <a:gd name="connsiteX193" fmla="*/ 3491910 w 11845260"/>
              <a:gd name="connsiteY193" fmla="*/ 6831926 h 6853861"/>
              <a:gd name="connsiteX194" fmla="*/ 3531229 w 11845260"/>
              <a:gd name="connsiteY194" fmla="*/ 6790952 h 6853861"/>
              <a:gd name="connsiteX195" fmla="*/ 3550681 w 11845260"/>
              <a:gd name="connsiteY195" fmla="*/ 6770671 h 6853861"/>
              <a:gd name="connsiteX196" fmla="*/ 3438933 w 11845260"/>
              <a:gd name="connsiteY196" fmla="*/ 6857172 h 6853861"/>
              <a:gd name="connsiteX197" fmla="*/ 3371885 w 11845260"/>
              <a:gd name="connsiteY197" fmla="*/ 6800471 h 6853861"/>
              <a:gd name="connsiteX198" fmla="*/ 3264276 w 11845260"/>
              <a:gd name="connsiteY198" fmla="*/ 6795504 h 6853861"/>
              <a:gd name="connsiteX199" fmla="*/ 3160392 w 11845260"/>
              <a:gd name="connsiteY199" fmla="*/ 6727628 h 6853861"/>
              <a:gd name="connsiteX200" fmla="*/ 3177361 w 11845260"/>
              <a:gd name="connsiteY200" fmla="*/ 6666787 h 6853861"/>
              <a:gd name="connsiteX201" fmla="*/ 3196813 w 11845260"/>
              <a:gd name="connsiteY201" fmla="*/ 6672582 h 6853861"/>
              <a:gd name="connsiteX202" fmla="*/ 3193916 w 11845260"/>
              <a:gd name="connsiteY202" fmla="*/ 6703623 h 6853861"/>
              <a:gd name="connsiteX203" fmla="*/ 3246893 w 11845260"/>
              <a:gd name="connsiteY203" fmla="*/ 6718936 h 6853861"/>
              <a:gd name="connsiteX204" fmla="*/ 3304008 w 11845260"/>
              <a:gd name="connsiteY204" fmla="*/ 6727628 h 6853861"/>
              <a:gd name="connsiteX205" fmla="*/ 3276278 w 11845260"/>
              <a:gd name="connsiteY205" fmla="*/ 6705279 h 6853861"/>
              <a:gd name="connsiteX206" fmla="*/ 3298628 w 11845260"/>
              <a:gd name="connsiteY206" fmla="*/ 6696587 h 6853861"/>
              <a:gd name="connsiteX207" fmla="*/ 3478666 w 11845260"/>
              <a:gd name="connsiteY207" fmla="*/ 6668029 h 6853861"/>
              <a:gd name="connsiteX208" fmla="*/ 3505982 w 11845260"/>
              <a:gd name="connsiteY208" fmla="*/ 6624572 h 6853861"/>
              <a:gd name="connsiteX209" fmla="*/ 3490668 w 11845260"/>
              <a:gd name="connsiteY209" fmla="*/ 6615052 h 6853861"/>
              <a:gd name="connsiteX210" fmla="*/ 3483218 w 11845260"/>
              <a:gd name="connsiteY210" fmla="*/ 6632021 h 6853861"/>
              <a:gd name="connsiteX211" fmla="*/ 3261792 w 11845260"/>
              <a:gd name="connsiteY211" fmla="*/ 6607189 h 6853861"/>
              <a:gd name="connsiteX212" fmla="*/ 3219577 w 11845260"/>
              <a:gd name="connsiteY212" fmla="*/ 6589392 h 6853861"/>
              <a:gd name="connsiteX213" fmla="*/ 3106587 w 11845260"/>
              <a:gd name="connsiteY213" fmla="*/ 6570353 h 6853861"/>
              <a:gd name="connsiteX214" fmla="*/ 3066027 w 11845260"/>
              <a:gd name="connsiteY214" fmla="*/ 6523999 h 6853861"/>
              <a:gd name="connsiteX215" fmla="*/ 3032503 w 11845260"/>
              <a:gd name="connsiteY215" fmla="*/ 6602222 h 6853861"/>
              <a:gd name="connsiteX216" fmla="*/ 2967937 w 11845260"/>
              <a:gd name="connsiteY216" fmla="*/ 6522343 h 6853861"/>
              <a:gd name="connsiteX217" fmla="*/ 3100793 w 11845260"/>
              <a:gd name="connsiteY217" fmla="*/ 6476816 h 6853861"/>
              <a:gd name="connsiteX218" fmla="*/ 3143009 w 11845260"/>
              <a:gd name="connsiteY218" fmla="*/ 6498338 h 6853861"/>
              <a:gd name="connsiteX219" fmla="*/ 3215438 w 11845260"/>
              <a:gd name="connsiteY219" fmla="*/ 6524412 h 6853861"/>
              <a:gd name="connsiteX220" fmla="*/ 3370229 w 11845260"/>
              <a:gd name="connsiteY220" fmla="*/ 6516549 h 6853861"/>
              <a:gd name="connsiteX221" fmla="*/ 3401684 w 11845260"/>
              <a:gd name="connsiteY221" fmla="*/ 6462330 h 6853861"/>
              <a:gd name="connsiteX222" fmla="*/ 3523779 w 11845260"/>
              <a:gd name="connsiteY222" fmla="*/ 6493371 h 6853861"/>
              <a:gd name="connsiteX223" fmla="*/ 3644632 w 11845260"/>
              <a:gd name="connsiteY223" fmla="*/ 6444120 h 6853861"/>
              <a:gd name="connsiteX224" fmla="*/ 3648771 w 11845260"/>
              <a:gd name="connsiteY224" fmla="*/ 6428806 h 6853861"/>
              <a:gd name="connsiteX225" fmla="*/ 3562270 w 11845260"/>
              <a:gd name="connsiteY225" fmla="*/ 6412665 h 6853861"/>
              <a:gd name="connsiteX226" fmla="*/ 3401684 w 11845260"/>
              <a:gd name="connsiteY226" fmla="*/ 6462330 h 6853861"/>
              <a:gd name="connsiteX227" fmla="*/ 3374368 w 11845260"/>
              <a:gd name="connsiteY227" fmla="*/ 6362999 h 6853861"/>
              <a:gd name="connsiteX228" fmla="*/ 3298628 w 11845260"/>
              <a:gd name="connsiteY228" fmla="*/ 6328233 h 6853861"/>
              <a:gd name="connsiteX229" fmla="*/ 3482805 w 11845260"/>
              <a:gd name="connsiteY229" fmla="*/ 6309608 h 6853861"/>
              <a:gd name="connsiteX230" fmla="*/ 3454661 w 11845260"/>
              <a:gd name="connsiteY230" fmla="*/ 6290984 h 6853861"/>
              <a:gd name="connsiteX231" fmla="*/ 3265931 w 11845260"/>
              <a:gd name="connsiteY231" fmla="*/ 6290156 h 6853861"/>
              <a:gd name="connsiteX232" fmla="*/ 3188536 w 11845260"/>
              <a:gd name="connsiteY232" fmla="*/ 6306298 h 6853861"/>
              <a:gd name="connsiteX233" fmla="*/ 3128937 w 11845260"/>
              <a:gd name="connsiteY233" fmla="*/ 6341064 h 6853861"/>
              <a:gd name="connsiteX234" fmla="*/ 3098724 w 11845260"/>
              <a:gd name="connsiteY234" fmla="*/ 6379968 h 6853861"/>
              <a:gd name="connsiteX235" fmla="*/ 2980354 w 11845260"/>
              <a:gd name="connsiteY235" fmla="*/ 6314161 h 6853861"/>
              <a:gd name="connsiteX236" fmla="*/ 2816457 w 11845260"/>
              <a:gd name="connsiteY236" fmla="*/ 6347272 h 6853861"/>
              <a:gd name="connsiteX237" fmla="*/ 2828046 w 11845260"/>
              <a:gd name="connsiteY237" fmla="*/ 6312920 h 6853861"/>
              <a:gd name="connsiteX238" fmla="*/ 2777138 w 11845260"/>
              <a:gd name="connsiteY238" fmla="*/ 6326992 h 6853861"/>
              <a:gd name="connsiteX239" fmla="*/ 2565645 w 11845260"/>
              <a:gd name="connsiteY239" fmla="*/ 6403973 h 6853861"/>
              <a:gd name="connsiteX240" fmla="*/ 2473350 w 11845260"/>
              <a:gd name="connsiteY240" fmla="*/ 6437911 h 6853861"/>
              <a:gd name="connsiteX241" fmla="*/ 2459278 w 11845260"/>
              <a:gd name="connsiteY241" fmla="*/ 6409354 h 6853861"/>
              <a:gd name="connsiteX242" fmla="*/ 2257718 w 11845260"/>
              <a:gd name="connsiteY242" fmla="*/ 6350169 h 6853861"/>
              <a:gd name="connsiteX243" fmla="*/ 2273446 w 11845260"/>
              <a:gd name="connsiteY243" fmla="*/ 6420115 h 6853861"/>
              <a:gd name="connsiteX244" fmla="*/ 2128588 w 11845260"/>
              <a:gd name="connsiteY244" fmla="*/ 6420115 h 6853861"/>
              <a:gd name="connsiteX245" fmla="*/ 2185703 w 11845260"/>
              <a:gd name="connsiteY245" fmla="*/ 6365068 h 6853861"/>
              <a:gd name="connsiteX246" fmla="*/ 2000284 w 11845260"/>
              <a:gd name="connsiteY246" fmla="*/ 6323267 h 6853861"/>
              <a:gd name="connsiteX247" fmla="*/ 1985799 w 11845260"/>
              <a:gd name="connsiteY247" fmla="*/ 6355550 h 6853861"/>
              <a:gd name="connsiteX248" fmla="*/ 1772236 w 11845260"/>
              <a:gd name="connsiteY248" fmla="*/ 6178408 h 6853861"/>
              <a:gd name="connsiteX249" fmla="*/ 1951861 w 11845260"/>
              <a:gd name="connsiteY249" fmla="*/ 6260771 h 6853861"/>
              <a:gd name="connsiteX250" fmla="*/ 1951033 w 11845260"/>
              <a:gd name="connsiteY250" fmla="*/ 6260357 h 6853861"/>
              <a:gd name="connsiteX251" fmla="*/ 1983315 w 11845260"/>
              <a:gd name="connsiteY251" fmla="*/ 6289329 h 6853861"/>
              <a:gd name="connsiteX252" fmla="*/ 2014770 w 11845260"/>
              <a:gd name="connsiteY252" fmla="*/ 6262840 h 6853861"/>
              <a:gd name="connsiteX253" fmla="*/ 2026359 w 11845260"/>
              <a:gd name="connsiteY253" fmla="*/ 6287673 h 6853861"/>
              <a:gd name="connsiteX254" fmla="*/ 2065678 w 11845260"/>
              <a:gd name="connsiteY254" fmla="*/ 6204483 h 6853861"/>
              <a:gd name="connsiteX255" fmla="*/ 2140590 w 11845260"/>
              <a:gd name="connsiteY255" fmla="*/ 6189169 h 6853861"/>
              <a:gd name="connsiteX256" fmla="*/ 1879431 w 11845260"/>
              <a:gd name="connsiteY256" fmla="*/ 6166406 h 6853861"/>
              <a:gd name="connsiteX257" fmla="*/ 1869498 w 11845260"/>
              <a:gd name="connsiteY257" fmla="*/ 6107221 h 6853861"/>
              <a:gd name="connsiteX258" fmla="*/ 1715535 w 11845260"/>
              <a:gd name="connsiteY258" fmla="*/ 6132882 h 6853861"/>
              <a:gd name="connsiteX259" fmla="*/ 1599234 w 11845260"/>
              <a:gd name="connsiteY259" fmla="*/ 6151920 h 6853861"/>
              <a:gd name="connsiteX260" fmla="*/ 1599234 w 11845260"/>
              <a:gd name="connsiteY260" fmla="*/ 6080319 h 6853861"/>
              <a:gd name="connsiteX261" fmla="*/ 1770995 w 11845260"/>
              <a:gd name="connsiteY261" fmla="*/ 6080319 h 6853861"/>
              <a:gd name="connsiteX262" fmla="*/ 1782583 w 11845260"/>
              <a:gd name="connsiteY262" fmla="*/ 6008717 h 6853861"/>
              <a:gd name="connsiteX263" fmla="*/ 1881087 w 11845260"/>
              <a:gd name="connsiteY263" fmla="*/ 5966088 h 6853861"/>
              <a:gd name="connsiteX264" fmla="*/ 1791275 w 11845260"/>
              <a:gd name="connsiteY264" fmla="*/ 5829921 h 6853861"/>
              <a:gd name="connsiteX265" fmla="*/ 1863704 w 11845260"/>
              <a:gd name="connsiteY265" fmla="*/ 5854754 h 6853861"/>
              <a:gd name="connsiteX266" fmla="*/ 1854599 w 11845260"/>
              <a:gd name="connsiteY266" fmla="*/ 5803433 h 6853861"/>
              <a:gd name="connsiteX267" fmla="*/ 1940272 w 11845260"/>
              <a:gd name="connsiteY267" fmla="*/ 5812952 h 6853861"/>
              <a:gd name="connsiteX268" fmla="*/ 1969243 w 11845260"/>
              <a:gd name="connsiteY268" fmla="*/ 5740109 h 6853861"/>
              <a:gd name="connsiteX269" fmla="*/ 2016840 w 11845260"/>
              <a:gd name="connsiteY269" fmla="*/ 5805916 h 6853861"/>
              <a:gd name="connsiteX270" fmla="*/ 2129002 w 11845260"/>
              <a:gd name="connsiteY270" fmla="*/ 5743420 h 6853861"/>
              <a:gd name="connsiteX271" fmla="*/ 2201431 w 11845260"/>
              <a:gd name="connsiteY271" fmla="*/ 5755837 h 6853861"/>
              <a:gd name="connsiteX272" fmla="*/ 2279654 w 11845260"/>
              <a:gd name="connsiteY272" fmla="*/ 5706998 h 6853861"/>
              <a:gd name="connsiteX273" fmla="*/ 2389332 w 11845260"/>
              <a:gd name="connsiteY273" fmla="*/ 5672232 h 6853861"/>
              <a:gd name="connsiteX274" fmla="*/ 2590478 w 11845260"/>
              <a:gd name="connsiteY274" fmla="*/ 5627534 h 6853861"/>
              <a:gd name="connsiteX275" fmla="*/ 2316075 w 11845260"/>
              <a:gd name="connsiteY275" fmla="*/ 5511647 h 6853861"/>
              <a:gd name="connsiteX276" fmla="*/ 2280895 w 11845260"/>
              <a:gd name="connsiteY276" fmla="*/ 5519511 h 6853861"/>
              <a:gd name="connsiteX277" fmla="*/ 2159629 w 11845260"/>
              <a:gd name="connsiteY277" fmla="*/ 5519925 h 6853861"/>
              <a:gd name="connsiteX278" fmla="*/ 2157559 w 11845260"/>
              <a:gd name="connsiteY278" fmla="*/ 5503783 h 6853861"/>
              <a:gd name="connsiteX279" fmla="*/ 2359119 w 11845260"/>
              <a:gd name="connsiteY279" fmla="*/ 5424318 h 6853861"/>
              <a:gd name="connsiteX280" fmla="*/ 2457623 w 11845260"/>
              <a:gd name="connsiteY280" fmla="*/ 5422249 h 6853861"/>
              <a:gd name="connsiteX281" fmla="*/ 2534190 w 11845260"/>
              <a:gd name="connsiteY281" fmla="*/ 5408591 h 6853861"/>
              <a:gd name="connsiteX282" fmla="*/ 2373605 w 11845260"/>
              <a:gd name="connsiteY282" fmla="*/ 5376722 h 6853861"/>
              <a:gd name="connsiteX283" fmla="*/ 2186531 w 11845260"/>
              <a:gd name="connsiteY283" fmla="*/ 5326642 h 6853861"/>
              <a:gd name="connsiteX284" fmla="*/ 2186531 w 11845260"/>
              <a:gd name="connsiteY284" fmla="*/ 5279046 h 6853861"/>
              <a:gd name="connsiteX285" fmla="*/ 2026359 w 11845260"/>
              <a:gd name="connsiteY285" fmla="*/ 5140396 h 6853861"/>
              <a:gd name="connsiteX286" fmla="*/ 2001112 w 11845260"/>
              <a:gd name="connsiteY286" fmla="*/ 5157779 h 6853861"/>
              <a:gd name="connsiteX287" fmla="*/ 1993662 w 11845260"/>
              <a:gd name="connsiteY287" fmla="*/ 5210342 h 6853861"/>
              <a:gd name="connsiteX288" fmla="*/ 1907161 w 11845260"/>
              <a:gd name="connsiteY288" fmla="*/ 5183853 h 6853861"/>
              <a:gd name="connsiteX289" fmla="*/ 1828938 w 11845260"/>
              <a:gd name="connsiteY289" fmla="*/ 5164815 h 6853861"/>
              <a:gd name="connsiteX290" fmla="*/ 1865360 w 11845260"/>
              <a:gd name="connsiteY290" fmla="*/ 5293118 h 6853861"/>
              <a:gd name="connsiteX291" fmla="*/ 1806175 w 11845260"/>
              <a:gd name="connsiteY291" fmla="*/ 5264146 h 6853861"/>
              <a:gd name="connsiteX292" fmla="*/ 1734159 w 11845260"/>
              <a:gd name="connsiteY292" fmla="*/ 5159021 h 6853861"/>
              <a:gd name="connsiteX293" fmla="*/ 1672077 w 11845260"/>
              <a:gd name="connsiteY293" fmla="*/ 5131291 h 6853861"/>
              <a:gd name="connsiteX294" fmla="*/ 1622412 w 11845260"/>
              <a:gd name="connsiteY294" fmla="*/ 5072106 h 6853861"/>
              <a:gd name="connsiteX295" fmla="*/ 1739126 w 11845260"/>
              <a:gd name="connsiteY295" fmla="*/ 5078314 h 6853861"/>
              <a:gd name="connsiteX296" fmla="*/ 1742023 w 11845260"/>
              <a:gd name="connsiteY296" fmla="*/ 5059275 h 6853861"/>
              <a:gd name="connsiteX297" fmla="*/ 1602959 w 11845260"/>
              <a:gd name="connsiteY297" fmla="*/ 5037340 h 6853861"/>
              <a:gd name="connsiteX298" fmla="*/ 1604615 w 11845260"/>
              <a:gd name="connsiteY298" fmla="*/ 5025337 h 6853861"/>
              <a:gd name="connsiteX299" fmla="*/ 1809072 w 11845260"/>
              <a:gd name="connsiteY299" fmla="*/ 4989744 h 6853861"/>
              <a:gd name="connsiteX300" fmla="*/ 1744920 w 11845260"/>
              <a:gd name="connsiteY300" fmla="*/ 4938009 h 6853861"/>
              <a:gd name="connsiteX301" fmla="*/ 1821902 w 11845260"/>
              <a:gd name="connsiteY301" fmla="*/ 4966566 h 6853861"/>
              <a:gd name="connsiteX302" fmla="*/ 1882329 w 11845260"/>
              <a:gd name="connsiteY302" fmla="*/ 5039410 h 6853861"/>
              <a:gd name="connsiteX303" fmla="*/ 1975452 w 11845260"/>
              <a:gd name="connsiteY303" fmla="*/ 4926834 h 6853861"/>
              <a:gd name="connsiteX304" fmla="*/ 2025945 w 11845260"/>
              <a:gd name="connsiteY304" fmla="*/ 4900760 h 6853861"/>
              <a:gd name="connsiteX305" fmla="*/ 2018909 w 11845260"/>
              <a:gd name="connsiteY305" fmla="*/ 4875512 h 6853861"/>
              <a:gd name="connsiteX306" fmla="*/ 1891434 w 11845260"/>
              <a:gd name="connsiteY306" fmla="*/ 4875512 h 6853861"/>
              <a:gd name="connsiteX307" fmla="*/ 1889778 w 11845260"/>
              <a:gd name="connsiteY307" fmla="*/ 4889998 h 6853861"/>
              <a:gd name="connsiteX308" fmla="*/ 1837216 w 11845260"/>
              <a:gd name="connsiteY308" fmla="*/ 4833297 h 6853861"/>
              <a:gd name="connsiteX309" fmla="*/ 1955172 w 11845260"/>
              <a:gd name="connsiteY309" fmla="*/ 4833297 h 6853861"/>
              <a:gd name="connsiteX310" fmla="*/ 1955172 w 11845260"/>
              <a:gd name="connsiteY310" fmla="*/ 4824192 h 6853861"/>
              <a:gd name="connsiteX311" fmla="*/ 1764373 w 11845260"/>
              <a:gd name="connsiteY311" fmla="*/ 4802670 h 6853861"/>
              <a:gd name="connsiteX312" fmla="*/ 1562399 w 11845260"/>
              <a:gd name="connsiteY312" fmla="*/ 4803083 h 6853861"/>
              <a:gd name="connsiteX313" fmla="*/ 1395191 w 11845260"/>
              <a:gd name="connsiteY313" fmla="*/ 4879237 h 6853861"/>
              <a:gd name="connsiteX314" fmla="*/ 1510664 w 11845260"/>
              <a:gd name="connsiteY314" fmla="*/ 4908623 h 6853861"/>
              <a:gd name="connsiteX315" fmla="*/ 1510250 w 11845260"/>
              <a:gd name="connsiteY315" fmla="*/ 4918970 h 6853861"/>
              <a:gd name="connsiteX316" fmla="*/ 1411333 w 11845260"/>
              <a:gd name="connsiteY316" fmla="*/ 4914004 h 6853861"/>
              <a:gd name="connsiteX317" fmla="*/ 1010696 w 11845260"/>
              <a:gd name="connsiteY317" fmla="*/ 4873029 h 6853861"/>
              <a:gd name="connsiteX318" fmla="*/ 790512 w 11845260"/>
              <a:gd name="connsiteY318" fmla="*/ 4790667 h 6853861"/>
              <a:gd name="connsiteX319" fmla="*/ 759471 w 11845260"/>
              <a:gd name="connsiteY319" fmla="*/ 4717410 h 6853861"/>
              <a:gd name="connsiteX320" fmla="*/ 610888 w 11845260"/>
              <a:gd name="connsiteY320" fmla="*/ 4652431 h 6853861"/>
              <a:gd name="connsiteX321" fmla="*/ 788442 w 11845260"/>
              <a:gd name="connsiteY321" fmla="*/ 4670642 h 6853861"/>
              <a:gd name="connsiteX322" fmla="*/ 848041 w 11845260"/>
              <a:gd name="connsiteY322" fmla="*/ 4680161 h 6853861"/>
              <a:gd name="connsiteX323" fmla="*/ 852594 w 11845260"/>
              <a:gd name="connsiteY323" fmla="*/ 4657811 h 6853861"/>
              <a:gd name="connsiteX324" fmla="*/ 603438 w 11845260"/>
              <a:gd name="connsiteY324" fmla="*/ 4580830 h 6853861"/>
              <a:gd name="connsiteX325" fmla="*/ 684558 w 11845260"/>
              <a:gd name="connsiteY325" fmla="*/ 4549789 h 6853861"/>
              <a:gd name="connsiteX326" fmla="*/ 790512 w 11845260"/>
              <a:gd name="connsiteY326" fmla="*/ 4447974 h 6853861"/>
              <a:gd name="connsiteX327" fmla="*/ 913434 w 11845260"/>
              <a:gd name="connsiteY327" fmla="*/ 4432660 h 6853861"/>
              <a:gd name="connsiteX328" fmla="*/ 612543 w 11845260"/>
              <a:gd name="connsiteY328" fmla="*/ 4342435 h 6853861"/>
              <a:gd name="connsiteX329" fmla="*/ 609646 w 11845260"/>
              <a:gd name="connsiteY329" fmla="*/ 4323810 h 6853861"/>
              <a:gd name="connsiteX330" fmla="*/ 689111 w 11845260"/>
              <a:gd name="connsiteY330" fmla="*/ 4287802 h 6853861"/>
              <a:gd name="connsiteX331" fmla="*/ 805825 w 11845260"/>
              <a:gd name="connsiteY331" fmla="*/ 4255520 h 6853861"/>
              <a:gd name="connsiteX332" fmla="*/ 676695 w 11845260"/>
              <a:gd name="connsiteY332" fmla="*/ 4173157 h 6853861"/>
              <a:gd name="connsiteX333" fmla="*/ 963928 w 11845260"/>
              <a:gd name="connsiteY333" fmla="*/ 4143358 h 6853861"/>
              <a:gd name="connsiteX334" fmla="*/ 1121202 w 11845260"/>
              <a:gd name="connsiteY334" fmla="*/ 4146669 h 6853861"/>
              <a:gd name="connsiteX335" fmla="*/ 1075262 w 11845260"/>
              <a:gd name="connsiteY335" fmla="*/ 4088312 h 6853861"/>
              <a:gd name="connsiteX336" fmla="*/ 1075262 w 11845260"/>
              <a:gd name="connsiteY336" fmla="*/ 4003880 h 6853861"/>
              <a:gd name="connsiteX337" fmla="*/ 1080228 w 11845260"/>
              <a:gd name="connsiteY337" fmla="*/ 4041543 h 6853861"/>
              <a:gd name="connsiteX338" fmla="*/ 1341801 w 11845260"/>
              <a:gd name="connsiteY338" fmla="*/ 4073826 h 6853861"/>
              <a:gd name="connsiteX339" fmla="*/ 1071951 w 11845260"/>
              <a:gd name="connsiteY339" fmla="*/ 3985255 h 6853861"/>
              <a:gd name="connsiteX340" fmla="*/ 1029321 w 11845260"/>
              <a:gd name="connsiteY340" fmla="*/ 3970770 h 6853861"/>
              <a:gd name="connsiteX341" fmla="*/ 1030562 w 11845260"/>
              <a:gd name="connsiteY341" fmla="*/ 3895030 h 6853861"/>
              <a:gd name="connsiteX342" fmla="*/ 1071537 w 11845260"/>
              <a:gd name="connsiteY342" fmla="*/ 3895030 h 6853861"/>
              <a:gd name="connsiteX343" fmla="*/ 1118719 w 11845260"/>
              <a:gd name="connsiteY343" fmla="*/ 3864816 h 6853861"/>
              <a:gd name="connsiteX344" fmla="*/ 1079400 w 11845260"/>
              <a:gd name="connsiteY344" fmla="*/ 3864816 h 6853861"/>
              <a:gd name="connsiteX345" fmla="*/ 1065328 w 11845260"/>
              <a:gd name="connsiteY345" fmla="*/ 3820531 h 6853861"/>
              <a:gd name="connsiteX346" fmla="*/ 925023 w 11845260"/>
              <a:gd name="connsiteY346" fmla="*/ 3729477 h 6853861"/>
              <a:gd name="connsiteX347" fmla="*/ 702769 w 11845260"/>
              <a:gd name="connsiteY347" fmla="*/ 3568892 h 6853861"/>
              <a:gd name="connsiteX348" fmla="*/ 569500 w 11845260"/>
              <a:gd name="connsiteY348" fmla="*/ 3485288 h 6853861"/>
              <a:gd name="connsiteX349" fmla="*/ 461477 w 11845260"/>
              <a:gd name="connsiteY349" fmla="*/ 3400029 h 6853861"/>
              <a:gd name="connsiteX350" fmla="*/ 214390 w 11845260"/>
              <a:gd name="connsiteY350" fmla="*/ 3129765 h 6853861"/>
              <a:gd name="connsiteX351" fmla="*/ 139892 w 11845260"/>
              <a:gd name="connsiteY351" fmla="*/ 3090446 h 6853861"/>
              <a:gd name="connsiteX352" fmla="*/ 115887 w 11845260"/>
              <a:gd name="connsiteY352" fmla="*/ 3077616 h 6853861"/>
              <a:gd name="connsiteX353" fmla="*/ 0 w 11845260"/>
              <a:gd name="connsiteY353" fmla="*/ 2931516 h 6853861"/>
              <a:gd name="connsiteX354" fmla="*/ 52977 w 11845260"/>
              <a:gd name="connsiteY354" fmla="*/ 2791624 h 6853861"/>
              <a:gd name="connsiteX355" fmla="*/ 128717 w 11845260"/>
              <a:gd name="connsiteY355" fmla="*/ 2933585 h 6853861"/>
              <a:gd name="connsiteX356" fmla="*/ 219771 w 11845260"/>
              <a:gd name="connsiteY356" fmla="*/ 2916616 h 6853861"/>
              <a:gd name="connsiteX357" fmla="*/ 223495 w 11845260"/>
              <a:gd name="connsiteY357" fmla="*/ 2832598 h 6853861"/>
              <a:gd name="connsiteX358" fmla="*/ 243776 w 11845260"/>
              <a:gd name="connsiteY358" fmla="*/ 2829701 h 6853861"/>
              <a:gd name="connsiteX359" fmla="*/ 273575 w 11845260"/>
              <a:gd name="connsiteY359" fmla="*/ 2909994 h 6853861"/>
              <a:gd name="connsiteX360" fmla="*/ 298822 w 11845260"/>
              <a:gd name="connsiteY360" fmla="*/ 2910822 h 6853861"/>
              <a:gd name="connsiteX361" fmla="*/ 337313 w 11845260"/>
              <a:gd name="connsiteY361" fmla="*/ 2893853 h 6853861"/>
              <a:gd name="connsiteX362" fmla="*/ 353868 w 11845260"/>
              <a:gd name="connsiteY362" fmla="*/ 2832184 h 6853861"/>
              <a:gd name="connsiteX363" fmla="*/ 423814 w 11845260"/>
              <a:gd name="connsiteY363" fmla="*/ 2864053 h 6853861"/>
              <a:gd name="connsiteX364" fmla="*/ 421744 w 11845260"/>
              <a:gd name="connsiteY364" fmla="*/ 2857017 h 6853861"/>
              <a:gd name="connsiteX365" fmla="*/ 558325 w 11845260"/>
              <a:gd name="connsiteY365" fmla="*/ 2872331 h 6853861"/>
              <a:gd name="connsiteX366" fmla="*/ 755332 w 11845260"/>
              <a:gd name="connsiteY366" fmla="*/ 2923652 h 6853861"/>
              <a:gd name="connsiteX367" fmla="*/ 842661 w 11845260"/>
              <a:gd name="connsiteY367" fmla="*/ 2971248 h 6853861"/>
              <a:gd name="connsiteX368" fmla="*/ 1013180 w 11845260"/>
              <a:gd name="connsiteY368" fmla="*/ 2929033 h 6853861"/>
              <a:gd name="connsiteX369" fmla="*/ 938681 w 11845260"/>
              <a:gd name="connsiteY369" fmla="*/ 2831357 h 6853861"/>
              <a:gd name="connsiteX370" fmla="*/ 720566 w 11845260"/>
              <a:gd name="connsiteY370" fmla="*/ 2527154 h 6853861"/>
              <a:gd name="connsiteX371" fmla="*/ 531423 w 11845260"/>
              <a:gd name="connsiteY371" fmla="*/ 2391815 h 6853861"/>
              <a:gd name="connsiteX372" fmla="*/ 452785 w 11845260"/>
              <a:gd name="connsiteY372" fmla="*/ 2359533 h 6853861"/>
              <a:gd name="connsiteX373" fmla="*/ 508659 w 11845260"/>
              <a:gd name="connsiteY373" fmla="*/ 2306970 h 6853861"/>
              <a:gd name="connsiteX374" fmla="*/ 387392 w 11845260"/>
              <a:gd name="connsiteY374" fmla="*/ 2290829 h 6853861"/>
              <a:gd name="connsiteX375" fmla="*/ 444508 w 11845260"/>
              <a:gd name="connsiteY375" fmla="*/ 2258960 h 6853861"/>
              <a:gd name="connsiteX376" fmla="*/ 488793 w 11845260"/>
              <a:gd name="connsiteY376" fmla="*/ 2268893 h 6853861"/>
              <a:gd name="connsiteX377" fmla="*/ 705666 w 11845260"/>
              <a:gd name="connsiteY377" fmla="*/ 2388919 h 6853861"/>
              <a:gd name="connsiteX378" fmla="*/ 494587 w 11845260"/>
              <a:gd name="connsiteY378" fmla="*/ 2155076 h 6853861"/>
              <a:gd name="connsiteX379" fmla="*/ 367940 w 11845260"/>
              <a:gd name="connsiteY379" fmla="*/ 2114516 h 6853861"/>
              <a:gd name="connsiteX380" fmla="*/ 329035 w 11845260"/>
              <a:gd name="connsiteY380" fmla="*/ 2141418 h 6853861"/>
              <a:gd name="connsiteX381" fmla="*/ 468927 w 11845260"/>
              <a:gd name="connsiteY381" fmla="*/ 2066919 h 6853861"/>
              <a:gd name="connsiteX382" fmla="*/ 734224 w 11845260"/>
              <a:gd name="connsiteY382" fmla="*/ 2104583 h 6853861"/>
              <a:gd name="connsiteX383" fmla="*/ 755332 w 11845260"/>
              <a:gd name="connsiteY383" fmla="*/ 2115343 h 6853861"/>
              <a:gd name="connsiteX384" fmla="*/ 743743 w 11845260"/>
              <a:gd name="connsiteY384" fmla="*/ 2124449 h 6853861"/>
              <a:gd name="connsiteX385" fmla="*/ 727188 w 11845260"/>
              <a:gd name="connsiteY385" fmla="*/ 2127346 h 6853861"/>
              <a:gd name="connsiteX386" fmla="*/ 733810 w 11845260"/>
              <a:gd name="connsiteY386" fmla="*/ 2178253 h 6853861"/>
              <a:gd name="connsiteX387" fmla="*/ 692836 w 11845260"/>
              <a:gd name="connsiteY387" fmla="*/ 2168734 h 6853861"/>
              <a:gd name="connsiteX388" fmla="*/ 692836 w 11845260"/>
              <a:gd name="connsiteY388" fmla="*/ 2217986 h 6853861"/>
              <a:gd name="connsiteX389" fmla="*/ 737121 w 11845260"/>
              <a:gd name="connsiteY389" fmla="*/ 2203914 h 6853861"/>
              <a:gd name="connsiteX390" fmla="*/ 766093 w 11845260"/>
              <a:gd name="connsiteY390" fmla="*/ 2256477 h 6853861"/>
              <a:gd name="connsiteX391" fmla="*/ 998280 w 11845260"/>
              <a:gd name="connsiteY391" fmla="*/ 2271376 h 6853861"/>
              <a:gd name="connsiteX392" fmla="*/ 957719 w 11845260"/>
              <a:gd name="connsiteY392" fmla="*/ 2156731 h 6853861"/>
              <a:gd name="connsiteX393" fmla="*/ 798375 w 11845260"/>
              <a:gd name="connsiteY393" fmla="*/ 1948963 h 6853861"/>
              <a:gd name="connsiteX394" fmla="*/ 710633 w 11845260"/>
              <a:gd name="connsiteY394" fmla="*/ 1890192 h 6853861"/>
              <a:gd name="connsiteX395" fmla="*/ 610060 w 11845260"/>
              <a:gd name="connsiteY395" fmla="*/ 1852529 h 6853861"/>
              <a:gd name="connsiteX396" fmla="*/ 697803 w 11845260"/>
              <a:gd name="connsiteY396" fmla="*/ 1803277 h 6853861"/>
              <a:gd name="connsiteX397" fmla="*/ 1211428 w 11845260"/>
              <a:gd name="connsiteY397" fmla="*/ 2046225 h 6853861"/>
              <a:gd name="connsiteX398" fmla="*/ 1085609 w 11845260"/>
              <a:gd name="connsiteY398" fmla="*/ 1822316 h 6853861"/>
              <a:gd name="connsiteX399" fmla="*/ 947786 w 11845260"/>
              <a:gd name="connsiteY399" fmla="*/ 1626137 h 6853861"/>
              <a:gd name="connsiteX400" fmla="*/ 989588 w 11845260"/>
              <a:gd name="connsiteY400" fmla="*/ 1618273 h 6853861"/>
              <a:gd name="connsiteX401" fmla="*/ 892326 w 11845260"/>
              <a:gd name="connsiteY401" fmla="*/ 1384017 h 6853861"/>
              <a:gd name="connsiteX402" fmla="*/ 838522 w 11845260"/>
              <a:gd name="connsiteY402" fmla="*/ 1348423 h 6853861"/>
              <a:gd name="connsiteX403" fmla="*/ 857560 w 11845260"/>
              <a:gd name="connsiteY403" fmla="*/ 1446926 h 6853861"/>
              <a:gd name="connsiteX404" fmla="*/ 771887 w 11845260"/>
              <a:gd name="connsiteY404" fmla="*/ 1331040 h 6853861"/>
              <a:gd name="connsiteX405" fmla="*/ 762782 w 11845260"/>
              <a:gd name="connsiteY405" fmla="*/ 1314898 h 6853861"/>
              <a:gd name="connsiteX406" fmla="*/ 613785 w 11845260"/>
              <a:gd name="connsiteY406" fmla="*/ 1162590 h 6853861"/>
              <a:gd name="connsiteX407" fmla="*/ 728430 w 11845260"/>
              <a:gd name="connsiteY407" fmla="*/ 1144380 h 6853861"/>
              <a:gd name="connsiteX408" fmla="*/ 684145 w 11845260"/>
              <a:gd name="connsiteY408" fmla="*/ 1085609 h 6853861"/>
              <a:gd name="connsiteX409" fmla="*/ 745813 w 11845260"/>
              <a:gd name="connsiteY409" fmla="*/ 1077331 h 6853861"/>
              <a:gd name="connsiteX410" fmla="*/ 746227 w 11845260"/>
              <a:gd name="connsiteY410" fmla="*/ 1064915 h 6853861"/>
              <a:gd name="connsiteX411" fmla="*/ 681661 w 11845260"/>
              <a:gd name="connsiteY411" fmla="*/ 1052912 h 6853861"/>
              <a:gd name="connsiteX412" fmla="*/ 681661 w 11845260"/>
              <a:gd name="connsiteY412" fmla="*/ 1028079 h 6853861"/>
              <a:gd name="connsiteX413" fmla="*/ 758643 w 11845260"/>
              <a:gd name="connsiteY413" fmla="*/ 993727 h 6853861"/>
              <a:gd name="connsiteX414" fmla="*/ 824864 w 11845260"/>
              <a:gd name="connsiteY414" fmla="*/ 1011524 h 6853861"/>
              <a:gd name="connsiteX415" fmla="*/ 866252 w 11845260"/>
              <a:gd name="connsiteY415" fmla="*/ 949442 h 6853861"/>
              <a:gd name="connsiteX416" fmla="*/ 938267 w 11845260"/>
              <a:gd name="connsiteY416" fmla="*/ 992072 h 6853861"/>
              <a:gd name="connsiteX417" fmla="*/ 955236 w 11845260"/>
              <a:gd name="connsiteY417" fmla="*/ 1059534 h 6853861"/>
              <a:gd name="connsiteX418" fmla="*/ 865838 w 11845260"/>
              <a:gd name="connsiteY418" fmla="*/ 1033460 h 6853861"/>
              <a:gd name="connsiteX419" fmla="*/ 856733 w 11845260"/>
              <a:gd name="connsiteY419" fmla="*/ 1051257 h 6853861"/>
              <a:gd name="connsiteX420" fmla="*/ 916745 w 11845260"/>
              <a:gd name="connsiteY420" fmla="*/ 1098025 h 6853861"/>
              <a:gd name="connsiteX421" fmla="*/ 957306 w 11845260"/>
              <a:gd name="connsiteY421" fmla="*/ 1082711 h 6853861"/>
              <a:gd name="connsiteX422" fmla="*/ 968067 w 11845260"/>
              <a:gd name="connsiteY422" fmla="*/ 1122030 h 6853861"/>
              <a:gd name="connsiteX423" fmla="*/ 988761 w 11845260"/>
              <a:gd name="connsiteY423" fmla="*/ 1156382 h 6853861"/>
              <a:gd name="connsiteX424" fmla="*/ 1117064 w 11845260"/>
              <a:gd name="connsiteY424" fmla="*/ 1220120 h 6853861"/>
              <a:gd name="connsiteX425" fmla="*/ 1405952 w 11845260"/>
              <a:gd name="connsiteY425" fmla="*/ 1391466 h 6853861"/>
              <a:gd name="connsiteX426" fmla="*/ 1433268 w 11845260"/>
              <a:gd name="connsiteY426" fmla="*/ 1331454 h 6853861"/>
              <a:gd name="connsiteX427" fmla="*/ 1447754 w 11845260"/>
              <a:gd name="connsiteY427" fmla="*/ 1332695 h 6853861"/>
              <a:gd name="connsiteX428" fmla="*/ 1437821 w 11845260"/>
              <a:gd name="connsiteY428" fmla="*/ 1423749 h 6853861"/>
              <a:gd name="connsiteX429" fmla="*/ 1521839 w 11845260"/>
              <a:gd name="connsiteY429" fmla="*/ 1409263 h 6853861"/>
              <a:gd name="connsiteX430" fmla="*/ 1450651 w 11845260"/>
              <a:gd name="connsiteY430" fmla="*/ 1345939 h 6853861"/>
              <a:gd name="connsiteX431" fmla="*/ 1512733 w 11845260"/>
              <a:gd name="connsiteY431" fmla="*/ 1352148 h 6853861"/>
              <a:gd name="connsiteX432" fmla="*/ 1462240 w 11845260"/>
              <a:gd name="connsiteY432" fmla="*/ 1244125 h 6853861"/>
              <a:gd name="connsiteX433" fmla="*/ 1444857 w 11845260"/>
              <a:gd name="connsiteY433" fmla="*/ 1259025 h 6853861"/>
              <a:gd name="connsiteX434" fmla="*/ 1359184 w 11845260"/>
              <a:gd name="connsiteY434" fmla="*/ 1188665 h 6853861"/>
              <a:gd name="connsiteX435" fmla="*/ 1451893 w 11845260"/>
              <a:gd name="connsiteY435" fmla="*/ 1193218 h 6853861"/>
              <a:gd name="connsiteX436" fmla="*/ 1473829 w 11845260"/>
              <a:gd name="connsiteY436" fmla="*/ 1160935 h 6853861"/>
              <a:gd name="connsiteX437" fmla="*/ 1533427 w 11845260"/>
              <a:gd name="connsiteY437" fmla="*/ 1215981 h 6853861"/>
              <a:gd name="connsiteX438" fmla="*/ 1641036 w 11845260"/>
              <a:gd name="connsiteY438" fmla="*/ 1208531 h 6853861"/>
              <a:gd name="connsiteX439" fmla="*/ 1595923 w 11845260"/>
              <a:gd name="connsiteY439" fmla="*/ 1189079 h 6853861"/>
              <a:gd name="connsiteX440" fmla="*/ 1525978 w 11845260"/>
              <a:gd name="connsiteY440" fmla="*/ 1064915 h 6853861"/>
              <a:gd name="connsiteX441" fmla="*/ 1443201 w 11845260"/>
              <a:gd name="connsiteY441" fmla="*/ 984208 h 6853861"/>
              <a:gd name="connsiteX442" fmla="*/ 1353389 w 11845260"/>
              <a:gd name="connsiteY442" fmla="*/ 997452 h 6853861"/>
              <a:gd name="connsiteX443" fmla="*/ 1353803 w 11845260"/>
              <a:gd name="connsiteY443" fmla="*/ 999108 h 6853861"/>
              <a:gd name="connsiteX444" fmla="*/ 1375739 w 11845260"/>
              <a:gd name="connsiteY444" fmla="*/ 915090 h 6853861"/>
              <a:gd name="connsiteX445" fmla="*/ 1284685 w 11845260"/>
              <a:gd name="connsiteY445" fmla="*/ 890671 h 6853861"/>
              <a:gd name="connsiteX446" fmla="*/ 1126169 w 11845260"/>
              <a:gd name="connsiteY446" fmla="*/ 759057 h 6853861"/>
              <a:gd name="connsiteX447" fmla="*/ 1116236 w 11845260"/>
              <a:gd name="connsiteY447" fmla="*/ 707736 h 6853861"/>
              <a:gd name="connsiteX448" fmla="*/ 1098439 w 11845260"/>
              <a:gd name="connsiteY448" fmla="*/ 683731 h 6853861"/>
              <a:gd name="connsiteX449" fmla="*/ 1035115 w 11845260"/>
              <a:gd name="connsiteY449" fmla="*/ 649792 h 6853861"/>
              <a:gd name="connsiteX450" fmla="*/ 1043393 w 11845260"/>
              <a:gd name="connsiteY450" fmla="*/ 629926 h 6853861"/>
              <a:gd name="connsiteX451" fmla="*/ 1183284 w 11845260"/>
              <a:gd name="connsiteY451" fmla="*/ 690353 h 6853861"/>
              <a:gd name="connsiteX452" fmla="*/ 1178732 w 11845260"/>
              <a:gd name="connsiteY452" fmla="*/ 653103 h 6853861"/>
              <a:gd name="connsiteX453" fmla="*/ 1138585 w 11845260"/>
              <a:gd name="connsiteY453" fmla="*/ 572397 h 6853861"/>
              <a:gd name="connsiteX454" fmla="*/ 1079814 w 11845260"/>
              <a:gd name="connsiteY454" fmla="*/ 466443 h 6853861"/>
              <a:gd name="connsiteX455" fmla="*/ 1034287 w 11845260"/>
              <a:gd name="connsiteY455" fmla="*/ 350971 h 6853861"/>
              <a:gd name="connsiteX456" fmla="*/ 1066156 w 11845260"/>
              <a:gd name="connsiteY456" fmla="*/ 313308 h 6853861"/>
              <a:gd name="connsiteX457" fmla="*/ 1132377 w 11845260"/>
              <a:gd name="connsiteY457" fmla="*/ 293855 h 6853861"/>
              <a:gd name="connsiteX458" fmla="*/ 1283444 w 11845260"/>
              <a:gd name="connsiteY458" fmla="*/ 419261 h 6853861"/>
              <a:gd name="connsiteX459" fmla="*/ 1303724 w 11845260"/>
              <a:gd name="connsiteY459" fmla="*/ 374148 h 6853861"/>
              <a:gd name="connsiteX460" fmla="*/ 1338490 w 11845260"/>
              <a:gd name="connsiteY460" fmla="*/ 397739 h 6853861"/>
              <a:gd name="connsiteX461" fmla="*/ 1346353 w 11845260"/>
              <a:gd name="connsiteY461" fmla="*/ 384081 h 6853861"/>
              <a:gd name="connsiteX462" fmla="*/ 1326487 w 11845260"/>
              <a:gd name="connsiteY462" fmla="*/ 295511 h 6853861"/>
              <a:gd name="connsiteX463" fmla="*/ 1310346 w 11845260"/>
              <a:gd name="connsiteY463" fmla="*/ 296338 h 6853861"/>
              <a:gd name="connsiteX464" fmla="*/ 1352561 w 11845260"/>
              <a:gd name="connsiteY464" fmla="*/ 249570 h 6853861"/>
              <a:gd name="connsiteX465" fmla="*/ 1406366 w 11845260"/>
              <a:gd name="connsiteY465" fmla="*/ 360490 h 6853861"/>
              <a:gd name="connsiteX466" fmla="*/ 1480037 w 11845260"/>
              <a:gd name="connsiteY466" fmla="*/ 291372 h 6853861"/>
              <a:gd name="connsiteX467" fmla="*/ 1437407 w 11845260"/>
              <a:gd name="connsiteY467" fmla="*/ 381598 h 6853861"/>
              <a:gd name="connsiteX468" fmla="*/ 1511905 w 11845260"/>
              <a:gd name="connsiteY468" fmla="*/ 431264 h 6853861"/>
              <a:gd name="connsiteX469" fmla="*/ 1757337 w 11845260"/>
              <a:gd name="connsiteY469" fmla="*/ 466029 h 6853861"/>
              <a:gd name="connsiteX470" fmla="*/ 1700221 w 11845260"/>
              <a:gd name="connsiteY470" fmla="*/ 353040 h 6853861"/>
              <a:gd name="connsiteX471" fmla="*/ 1655522 w 11845260"/>
              <a:gd name="connsiteY471" fmla="*/ 256606 h 6853861"/>
              <a:gd name="connsiteX472" fmla="*/ 1575643 w 11845260"/>
              <a:gd name="connsiteY472" fmla="*/ 220598 h 6853861"/>
              <a:gd name="connsiteX473" fmla="*/ 1537980 w 11845260"/>
              <a:gd name="connsiteY473" fmla="*/ 182107 h 6853861"/>
              <a:gd name="connsiteX474" fmla="*/ 1512319 w 11845260"/>
              <a:gd name="connsiteY474" fmla="*/ 144858 h 6853861"/>
              <a:gd name="connsiteX475" fmla="*/ 1527633 w 11845260"/>
              <a:gd name="connsiteY475" fmla="*/ 132856 h 6853861"/>
              <a:gd name="connsiteX476" fmla="*/ 1565710 w 11845260"/>
              <a:gd name="connsiteY476" fmla="*/ 165966 h 6853861"/>
              <a:gd name="connsiteX477" fmla="*/ 1619101 w 11845260"/>
              <a:gd name="connsiteY477" fmla="*/ 155619 h 6853861"/>
              <a:gd name="connsiteX478" fmla="*/ 1667938 w 11845260"/>
              <a:gd name="connsiteY478" fmla="*/ 147755 h 6853861"/>
              <a:gd name="connsiteX479" fmla="*/ 1725468 w 11845260"/>
              <a:gd name="connsiteY479" fmla="*/ 195352 h 6853861"/>
              <a:gd name="connsiteX480" fmla="*/ 1763959 w 11845260"/>
              <a:gd name="connsiteY480" fmla="*/ 248742 h 6853861"/>
              <a:gd name="connsiteX481" fmla="*/ 1845907 w 11845260"/>
              <a:gd name="connsiteY481" fmla="*/ 220184 h 6853861"/>
              <a:gd name="connsiteX482" fmla="*/ 1726710 w 11845260"/>
              <a:gd name="connsiteY482" fmla="*/ 120025 h 6853861"/>
              <a:gd name="connsiteX483" fmla="*/ 1771409 w 11845260"/>
              <a:gd name="connsiteY483" fmla="*/ 93951 h 6853861"/>
              <a:gd name="connsiteX484" fmla="*/ 1834732 w 11845260"/>
              <a:gd name="connsiteY484" fmla="*/ 86915 h 6853861"/>
              <a:gd name="connsiteX485" fmla="*/ 1863290 w 11845260"/>
              <a:gd name="connsiteY485" fmla="*/ 130786 h 6853861"/>
              <a:gd name="connsiteX486" fmla="*/ 1884398 w 11845260"/>
              <a:gd name="connsiteY486" fmla="*/ 123750 h 6853861"/>
              <a:gd name="connsiteX487" fmla="*/ 1860807 w 11845260"/>
              <a:gd name="connsiteY487" fmla="*/ 60427 h 6853861"/>
              <a:gd name="connsiteX488" fmla="*/ 1802864 w 11845260"/>
              <a:gd name="connsiteY488" fmla="*/ 26488 h 6853861"/>
              <a:gd name="connsiteX489" fmla="*/ 1901781 w 11845260"/>
              <a:gd name="connsiteY489" fmla="*/ 0 h 6853861"/>
              <a:gd name="connsiteX490" fmla="*/ 2080991 w 11845260"/>
              <a:gd name="connsiteY490" fmla="*/ 135339 h 6853861"/>
              <a:gd name="connsiteX491" fmla="*/ 2068161 w 11845260"/>
              <a:gd name="connsiteY491" fmla="*/ 82776 h 6853861"/>
              <a:gd name="connsiteX492" fmla="*/ 2181564 w 11845260"/>
              <a:gd name="connsiteY492" fmla="*/ 148997 h 6853861"/>
              <a:gd name="connsiteX493" fmla="*/ 2261029 w 11845260"/>
              <a:gd name="connsiteY493" fmla="*/ 180866 h 6853861"/>
              <a:gd name="connsiteX494" fmla="*/ 2357877 w 11845260"/>
              <a:gd name="connsiteY494" fmla="*/ 200732 h 6853861"/>
              <a:gd name="connsiteX495" fmla="*/ 2429892 w 11845260"/>
              <a:gd name="connsiteY495" fmla="*/ 241292 h 6853861"/>
              <a:gd name="connsiteX496" fmla="*/ 2448931 w 11845260"/>
              <a:gd name="connsiteY496" fmla="*/ 281025 h 6853861"/>
              <a:gd name="connsiteX497" fmla="*/ 2514324 w 11845260"/>
              <a:gd name="connsiteY497" fmla="*/ 273161 h 6853861"/>
              <a:gd name="connsiteX498" fmla="*/ 2471281 w 11845260"/>
              <a:gd name="connsiteY498" fmla="*/ 243362 h 6853861"/>
              <a:gd name="connsiteX499" fmla="*/ 2443551 w 11845260"/>
              <a:gd name="connsiteY499" fmla="*/ 223909 h 6853861"/>
              <a:gd name="connsiteX500" fmla="*/ 2470867 w 11845260"/>
              <a:gd name="connsiteY500" fmla="*/ 188316 h 6853861"/>
              <a:gd name="connsiteX501" fmla="*/ 2360361 w 11845260"/>
              <a:gd name="connsiteY501" fmla="*/ 106367 h 6853861"/>
              <a:gd name="connsiteX502" fmla="*/ 2360361 w 11845260"/>
              <a:gd name="connsiteY502" fmla="*/ 90640 h 6853861"/>
              <a:gd name="connsiteX503" fmla="*/ 2429892 w 11845260"/>
              <a:gd name="connsiteY503" fmla="*/ 88157 h 6853861"/>
              <a:gd name="connsiteX504" fmla="*/ 2602067 w 11845260"/>
              <a:gd name="connsiteY504" fmla="*/ 188316 h 6853861"/>
              <a:gd name="connsiteX505" fmla="*/ 2856189 w 11845260"/>
              <a:gd name="connsiteY505" fmla="*/ 366284 h 6853861"/>
              <a:gd name="connsiteX506" fmla="*/ 2916616 w 11845260"/>
              <a:gd name="connsiteY506" fmla="*/ 363387 h 6853861"/>
              <a:gd name="connsiteX507" fmla="*/ 2994012 w 11845260"/>
              <a:gd name="connsiteY507" fmla="*/ 396084 h 6853861"/>
              <a:gd name="connsiteX508" fmla="*/ 3207988 w 11845260"/>
              <a:gd name="connsiteY508" fmla="*/ 426297 h 6853861"/>
              <a:gd name="connsiteX509" fmla="*/ 3038711 w 11845260"/>
              <a:gd name="connsiteY509" fmla="*/ 307927 h 6853861"/>
              <a:gd name="connsiteX510" fmla="*/ 3268415 w 11845260"/>
              <a:gd name="connsiteY510" fmla="*/ 407258 h 6853861"/>
              <a:gd name="connsiteX511" fmla="*/ 3456316 w 11845260"/>
              <a:gd name="connsiteY511" fmla="*/ 519834 h 6853861"/>
              <a:gd name="connsiteX512" fmla="*/ 3496049 w 11845260"/>
              <a:gd name="connsiteY512" fmla="*/ 564533 h 6853861"/>
              <a:gd name="connsiteX513" fmla="*/ 3572203 w 11845260"/>
              <a:gd name="connsiteY513" fmla="*/ 534320 h 6853861"/>
              <a:gd name="connsiteX514" fmla="*/ 3549025 w 11845260"/>
              <a:gd name="connsiteY514" fmla="*/ 589780 h 6853861"/>
              <a:gd name="connsiteX515" fmla="*/ 3674431 w 11845260"/>
              <a:gd name="connsiteY515" fmla="*/ 598057 h 6853861"/>
              <a:gd name="connsiteX516" fmla="*/ 3720786 w 11845260"/>
              <a:gd name="connsiteY516" fmla="*/ 569500 h 6853861"/>
              <a:gd name="connsiteX517" fmla="*/ 3687675 w 11845260"/>
              <a:gd name="connsiteY517" fmla="*/ 641929 h 6853861"/>
              <a:gd name="connsiteX518" fmla="*/ 3813909 w 11845260"/>
              <a:gd name="connsiteY518" fmla="*/ 659312 h 6853861"/>
              <a:gd name="connsiteX519" fmla="*/ 3922346 w 11845260"/>
              <a:gd name="connsiteY519" fmla="*/ 671728 h 6853861"/>
              <a:gd name="connsiteX520" fmla="*/ 4222823 w 11845260"/>
              <a:gd name="connsiteY520" fmla="*/ 647723 h 6853861"/>
              <a:gd name="connsiteX521" fmla="*/ 4356506 w 11845260"/>
              <a:gd name="connsiteY521" fmla="*/ 627443 h 6853861"/>
              <a:gd name="connsiteX522" fmla="*/ 4689266 w 11845260"/>
              <a:gd name="connsiteY522" fmla="*/ 658484 h 6853861"/>
              <a:gd name="connsiteX523" fmla="*/ 5053895 w 11845260"/>
              <a:gd name="connsiteY523" fmla="*/ 651862 h 6853861"/>
              <a:gd name="connsiteX524" fmla="*/ 5171023 w 11845260"/>
              <a:gd name="connsiteY524" fmla="*/ 659726 h 6853861"/>
              <a:gd name="connsiteX525" fmla="*/ 5228553 w 11845260"/>
              <a:gd name="connsiteY525" fmla="*/ 649379 h 6853861"/>
              <a:gd name="connsiteX526" fmla="*/ 5267871 w 11845260"/>
              <a:gd name="connsiteY526" fmla="*/ 669245 h 6853861"/>
              <a:gd name="connsiteX527" fmla="*/ 5284427 w 11845260"/>
              <a:gd name="connsiteY527" fmla="*/ 672970 h 6853861"/>
              <a:gd name="connsiteX528" fmla="*/ 5423904 w 11845260"/>
              <a:gd name="connsiteY528" fmla="*/ 644412 h 6853861"/>
              <a:gd name="connsiteX529" fmla="*/ 5371342 w 11845260"/>
              <a:gd name="connsiteY529" fmla="*/ 627029 h 6853861"/>
              <a:gd name="connsiteX530" fmla="*/ 5389966 w 11845260"/>
              <a:gd name="connsiteY530" fmla="*/ 564533 h 6853861"/>
              <a:gd name="connsiteX531" fmla="*/ 5465292 w 11845260"/>
              <a:gd name="connsiteY531" fmla="*/ 619993 h 6853861"/>
              <a:gd name="connsiteX532" fmla="*/ 5518269 w 11845260"/>
              <a:gd name="connsiteY532" fmla="*/ 683731 h 6853861"/>
              <a:gd name="connsiteX533" fmla="*/ 5759975 w 11845260"/>
              <a:gd name="connsiteY533" fmla="*/ 735466 h 6853861"/>
              <a:gd name="connsiteX534" fmla="*/ 5928838 w 11845260"/>
              <a:gd name="connsiteY534" fmla="*/ 736707 h 6853861"/>
              <a:gd name="connsiteX535" fmla="*/ 5930494 w 11845260"/>
              <a:gd name="connsiteY535" fmla="*/ 756574 h 6853861"/>
              <a:gd name="connsiteX536" fmla="*/ 5852271 w 11845260"/>
              <a:gd name="connsiteY536" fmla="*/ 766507 h 6853861"/>
              <a:gd name="connsiteX537" fmla="*/ 5851857 w 11845260"/>
              <a:gd name="connsiteY537" fmla="*/ 772301 h 6853861"/>
              <a:gd name="connsiteX538" fmla="*/ 5978090 w 11845260"/>
              <a:gd name="connsiteY538" fmla="*/ 795892 h 6853861"/>
              <a:gd name="connsiteX539" fmla="*/ 5985954 w 11845260"/>
              <a:gd name="connsiteY539" fmla="*/ 778509 h 6853861"/>
              <a:gd name="connsiteX540" fmla="*/ 5945394 w 11845260"/>
              <a:gd name="connsiteY540" fmla="*/ 744571 h 6853861"/>
              <a:gd name="connsiteX541" fmla="*/ 6001268 w 11845260"/>
              <a:gd name="connsiteY541" fmla="*/ 682903 h 6853861"/>
              <a:gd name="connsiteX542" fmla="*/ 6126674 w 11845260"/>
              <a:gd name="connsiteY542" fmla="*/ 760298 h 6853861"/>
              <a:gd name="connsiteX543" fmla="*/ 6159784 w 11845260"/>
              <a:gd name="connsiteY543" fmla="*/ 735052 h 6853861"/>
              <a:gd name="connsiteX544" fmla="*/ 6034792 w 11845260"/>
              <a:gd name="connsiteY544" fmla="*/ 789270 h 6853861"/>
              <a:gd name="connsiteX545" fmla="*/ 6112602 w 11845260"/>
              <a:gd name="connsiteY545" fmla="*/ 827761 h 6853861"/>
              <a:gd name="connsiteX546" fmla="*/ 6107221 w 11845260"/>
              <a:gd name="connsiteY546" fmla="*/ 841833 h 6853861"/>
              <a:gd name="connsiteX547" fmla="*/ 6044725 w 11845260"/>
              <a:gd name="connsiteY547" fmla="*/ 838522 h 6853861"/>
              <a:gd name="connsiteX548" fmla="*/ 6043483 w 11845260"/>
              <a:gd name="connsiteY548" fmla="*/ 860044 h 6853861"/>
              <a:gd name="connsiteX549" fmla="*/ 6456122 w 11845260"/>
              <a:gd name="connsiteY549" fmla="*/ 889843 h 6853861"/>
              <a:gd name="connsiteX550" fmla="*/ 6299262 w 11845260"/>
              <a:gd name="connsiteY550" fmla="*/ 851352 h 6853861"/>
              <a:gd name="connsiteX551" fmla="*/ 6125432 w 11845260"/>
              <a:gd name="connsiteY551" fmla="*/ 841833 h 6853861"/>
              <a:gd name="connsiteX552" fmla="*/ 6125018 w 11845260"/>
              <a:gd name="connsiteY552" fmla="*/ 818242 h 6853861"/>
              <a:gd name="connsiteX553" fmla="*/ 6557937 w 11845260"/>
              <a:gd name="connsiteY553" fmla="*/ 818242 h 6853861"/>
              <a:gd name="connsiteX554" fmla="*/ 6588564 w 11845260"/>
              <a:gd name="connsiteY554" fmla="*/ 711047 h 6853861"/>
              <a:gd name="connsiteX555" fmla="*/ 6675065 w 11845260"/>
              <a:gd name="connsiteY555" fmla="*/ 699044 h 6853861"/>
              <a:gd name="connsiteX556" fmla="*/ 6792193 w 11845260"/>
              <a:gd name="connsiteY556" fmla="*/ 699044 h 6853861"/>
              <a:gd name="connsiteX557" fmla="*/ 6717281 w 11845260"/>
              <a:gd name="connsiteY557" fmla="*/ 735880 h 6853861"/>
              <a:gd name="connsiteX558" fmla="*/ 6718108 w 11845260"/>
              <a:gd name="connsiteY558" fmla="*/ 754504 h 6853861"/>
              <a:gd name="connsiteX559" fmla="*/ 6924635 w 11845260"/>
              <a:gd name="connsiteY559" fmla="*/ 749951 h 6853861"/>
              <a:gd name="connsiteX560" fmla="*/ 6992098 w 11845260"/>
              <a:gd name="connsiteY560" fmla="*/ 788856 h 6853861"/>
              <a:gd name="connsiteX561" fmla="*/ 6905596 w 11845260"/>
              <a:gd name="connsiteY561" fmla="*/ 794651 h 6853861"/>
              <a:gd name="connsiteX562" fmla="*/ 6904355 w 11845260"/>
              <a:gd name="connsiteY562" fmla="*/ 802928 h 6853861"/>
              <a:gd name="connsiteX563" fmla="*/ 6997478 w 11845260"/>
              <a:gd name="connsiteY563" fmla="*/ 823208 h 6853861"/>
              <a:gd name="connsiteX564" fmla="*/ 7037624 w 11845260"/>
              <a:gd name="connsiteY564" fmla="*/ 763196 h 6853861"/>
              <a:gd name="connsiteX565" fmla="*/ 7108812 w 11845260"/>
              <a:gd name="connsiteY565" fmla="*/ 727602 h 6853861"/>
              <a:gd name="connsiteX566" fmla="*/ 7238770 w 11845260"/>
              <a:gd name="connsiteY566" fmla="*/ 716841 h 6853861"/>
              <a:gd name="connsiteX567" fmla="*/ 7242495 w 11845260"/>
              <a:gd name="connsiteY567" fmla="*/ 735052 h 6853861"/>
              <a:gd name="connsiteX568" fmla="*/ 7204004 w 11845260"/>
              <a:gd name="connsiteY568" fmla="*/ 766507 h 6853861"/>
              <a:gd name="connsiteX569" fmla="*/ 7453574 w 11845260"/>
              <a:gd name="connsiteY569" fmla="*/ 838522 h 6853861"/>
              <a:gd name="connsiteX570" fmla="*/ 7408461 w 11845260"/>
              <a:gd name="connsiteY570" fmla="*/ 889843 h 6853861"/>
              <a:gd name="connsiteX571" fmla="*/ 7556216 w 11845260"/>
              <a:gd name="connsiteY571" fmla="*/ 930817 h 6853861"/>
              <a:gd name="connsiteX572" fmla="*/ 7539247 w 11845260"/>
              <a:gd name="connsiteY572" fmla="*/ 953581 h 6853861"/>
              <a:gd name="connsiteX573" fmla="*/ 7675000 w 11845260"/>
              <a:gd name="connsiteY573" fmla="*/ 1023527 h 6853861"/>
              <a:gd name="connsiteX574" fmla="*/ 7674587 w 11845260"/>
              <a:gd name="connsiteY574" fmla="*/ 1043807 h 6853861"/>
              <a:gd name="connsiteX575" fmla="*/ 7336032 w 11845260"/>
              <a:gd name="connsiteY575" fmla="*/ 1069053 h 6853861"/>
              <a:gd name="connsiteX576" fmla="*/ 7335618 w 11845260"/>
              <a:gd name="connsiteY576" fmla="*/ 1082298 h 6853861"/>
              <a:gd name="connsiteX577" fmla="*/ 7651823 w 11845260"/>
              <a:gd name="connsiteY577" fmla="*/ 1112925 h 6853861"/>
              <a:gd name="connsiteX578" fmla="*/ 7651823 w 11845260"/>
              <a:gd name="connsiteY578" fmla="*/ 1124513 h 6853861"/>
              <a:gd name="connsiteX579" fmla="*/ 7613746 w 11845260"/>
              <a:gd name="connsiteY579" fmla="*/ 1133619 h 6853861"/>
              <a:gd name="connsiteX580" fmla="*/ 7612090 w 11845260"/>
              <a:gd name="connsiteY580" fmla="*/ 1142724 h 6853861"/>
              <a:gd name="connsiteX581" fmla="*/ 7723010 w 11845260"/>
              <a:gd name="connsiteY581" fmla="*/ 1156382 h 6853861"/>
              <a:gd name="connsiteX582" fmla="*/ 7721769 w 11845260"/>
              <a:gd name="connsiteY582" fmla="*/ 1172937 h 6853861"/>
              <a:gd name="connsiteX583" fmla="*/ 7687417 w 11845260"/>
              <a:gd name="connsiteY583" fmla="*/ 1174593 h 6853861"/>
              <a:gd name="connsiteX584" fmla="*/ 7840553 w 11845260"/>
              <a:gd name="connsiteY584" fmla="*/ 1178318 h 6853861"/>
              <a:gd name="connsiteX585" fmla="*/ 7989963 w 11845260"/>
              <a:gd name="connsiteY585" fmla="*/ 1113339 h 6853861"/>
              <a:gd name="connsiteX586" fmla="*/ 8026799 w 11845260"/>
              <a:gd name="connsiteY586" fmla="*/ 1065329 h 6853861"/>
              <a:gd name="connsiteX587" fmla="*/ 8165035 w 11845260"/>
              <a:gd name="connsiteY587" fmla="*/ 1069053 h 6853861"/>
              <a:gd name="connsiteX588" fmla="*/ 8176623 w 11845260"/>
              <a:gd name="connsiteY588" fmla="*/ 990830 h 6853861"/>
              <a:gd name="connsiteX589" fmla="*/ 8160896 w 11845260"/>
              <a:gd name="connsiteY589" fmla="*/ 989588 h 6853861"/>
              <a:gd name="connsiteX590" fmla="*/ 8127786 w 11845260"/>
              <a:gd name="connsiteY590" fmla="*/ 1019388 h 6853861"/>
              <a:gd name="connsiteX591" fmla="*/ 8069843 w 11845260"/>
              <a:gd name="connsiteY591" fmla="*/ 901432 h 6853861"/>
              <a:gd name="connsiteX592" fmla="*/ 8107506 w 11845260"/>
              <a:gd name="connsiteY592" fmla="*/ 853836 h 6853861"/>
              <a:gd name="connsiteX593" fmla="*/ 8198973 w 11845260"/>
              <a:gd name="connsiteY593" fmla="*/ 824864 h 6853861"/>
              <a:gd name="connsiteX594" fmla="*/ 8329759 w 11845260"/>
              <a:gd name="connsiteY594" fmla="*/ 836453 h 6853861"/>
              <a:gd name="connsiteX595" fmla="*/ 8341762 w 11845260"/>
              <a:gd name="connsiteY595" fmla="*/ 839350 h 6853861"/>
              <a:gd name="connsiteX596" fmla="*/ 8415432 w 11845260"/>
              <a:gd name="connsiteY596" fmla="*/ 857560 h 6853861"/>
              <a:gd name="connsiteX597" fmla="*/ 8515177 w 11845260"/>
              <a:gd name="connsiteY597" fmla="*/ 866666 h 6853861"/>
              <a:gd name="connsiteX598" fmla="*/ 8515177 w 11845260"/>
              <a:gd name="connsiteY598" fmla="*/ 846800 h 6853861"/>
              <a:gd name="connsiteX599" fmla="*/ 8602506 w 11845260"/>
              <a:gd name="connsiteY599" fmla="*/ 848455 h 6853861"/>
              <a:gd name="connsiteX600" fmla="*/ 8738673 w 11845260"/>
              <a:gd name="connsiteY600" fmla="*/ 870391 h 6853861"/>
              <a:gd name="connsiteX601" fmla="*/ 8943543 w 11845260"/>
              <a:gd name="connsiteY601" fmla="*/ 884049 h 6853861"/>
              <a:gd name="connsiteX602" fmla="*/ 9076814 w 11845260"/>
              <a:gd name="connsiteY602" fmla="*/ 874530 h 6853861"/>
              <a:gd name="connsiteX603" fmla="*/ 9055705 w 11845260"/>
              <a:gd name="connsiteY603" fmla="*/ 912193 h 6853861"/>
              <a:gd name="connsiteX604" fmla="*/ 9112407 w 11845260"/>
              <a:gd name="connsiteY604" fmla="*/ 939095 h 6853861"/>
              <a:gd name="connsiteX605" fmla="*/ 9405020 w 11845260"/>
              <a:gd name="connsiteY605" fmla="*/ 931231 h 6853861"/>
              <a:gd name="connsiteX606" fmla="*/ 9460894 w 11845260"/>
              <a:gd name="connsiteY606" fmla="*/ 937853 h 6853861"/>
              <a:gd name="connsiteX607" fmla="*/ 8924091 w 11845260"/>
              <a:gd name="connsiteY607" fmla="*/ 1004074 h 6853861"/>
              <a:gd name="connsiteX608" fmla="*/ 9412057 w 11845260"/>
              <a:gd name="connsiteY608" fmla="*/ 1004074 h 6853861"/>
              <a:gd name="connsiteX609" fmla="*/ 9412057 w 11845260"/>
              <a:gd name="connsiteY609" fmla="*/ 1032218 h 6853861"/>
              <a:gd name="connsiteX610" fmla="*/ 9230777 w 11845260"/>
              <a:gd name="connsiteY610" fmla="*/ 1033046 h 6853861"/>
              <a:gd name="connsiteX611" fmla="*/ 9162900 w 11845260"/>
              <a:gd name="connsiteY611" fmla="*/ 1052084 h 6853861"/>
              <a:gd name="connsiteX612" fmla="*/ 9066052 w 11845260"/>
              <a:gd name="connsiteY612" fmla="*/ 1038012 h 6853861"/>
              <a:gd name="connsiteX613" fmla="*/ 9069364 w 11845260"/>
              <a:gd name="connsiteY613" fmla="*/ 1086023 h 6853861"/>
              <a:gd name="connsiteX614" fmla="*/ 8827657 w 11845260"/>
              <a:gd name="connsiteY614" fmla="*/ 1079400 h 6853861"/>
              <a:gd name="connsiteX615" fmla="*/ 8963824 w 11845260"/>
              <a:gd name="connsiteY615" fmla="*/ 1088506 h 6853861"/>
              <a:gd name="connsiteX616" fmla="*/ 9069364 w 11845260"/>
              <a:gd name="connsiteY616" fmla="*/ 1085609 h 6853861"/>
              <a:gd name="connsiteX617" fmla="*/ 9226224 w 11845260"/>
              <a:gd name="connsiteY617" fmla="*/ 1122858 h 6853861"/>
              <a:gd name="connsiteX618" fmla="*/ 9489866 w 11845260"/>
              <a:gd name="connsiteY618" fmla="*/ 1122858 h 6853861"/>
              <a:gd name="connsiteX619" fmla="*/ 9871464 w 11845260"/>
              <a:gd name="connsiteY619" fmla="*/ 1049601 h 6853861"/>
              <a:gd name="connsiteX620" fmla="*/ 10113584 w 11845260"/>
              <a:gd name="connsiteY620" fmla="*/ 1010696 h 6853861"/>
              <a:gd name="connsiteX621" fmla="*/ 10261753 w 11845260"/>
              <a:gd name="connsiteY621" fmla="*/ 984208 h 6853861"/>
              <a:gd name="connsiteX622" fmla="*/ 10296519 w 11845260"/>
              <a:gd name="connsiteY622" fmla="*/ 988347 h 6853861"/>
              <a:gd name="connsiteX623" fmla="*/ 10294863 w 11845260"/>
              <a:gd name="connsiteY623" fmla="*/ 986691 h 6853861"/>
              <a:gd name="connsiteX624" fmla="*/ 10168216 w 11845260"/>
              <a:gd name="connsiteY624" fmla="*/ 1040496 h 6853861"/>
              <a:gd name="connsiteX625" fmla="*/ 9895469 w 11845260"/>
              <a:gd name="connsiteY625" fmla="*/ 1106717 h 6853861"/>
              <a:gd name="connsiteX626" fmla="*/ 9875189 w 11845260"/>
              <a:gd name="connsiteY626" fmla="*/ 1114994 h 6853861"/>
              <a:gd name="connsiteX627" fmla="*/ 9722053 w 11845260"/>
              <a:gd name="connsiteY627" fmla="*/ 1115408 h 6853861"/>
              <a:gd name="connsiteX628" fmla="*/ 9963759 w 11845260"/>
              <a:gd name="connsiteY628" fmla="*/ 1151002 h 6853861"/>
              <a:gd name="connsiteX629" fmla="*/ 9949273 w 11845260"/>
              <a:gd name="connsiteY629" fmla="*/ 1202737 h 6853861"/>
              <a:gd name="connsiteX630" fmla="*/ 9940582 w 11845260"/>
              <a:gd name="connsiteY630" fmla="*/ 1185768 h 6853861"/>
              <a:gd name="connsiteX631" fmla="*/ 9738194 w 11845260"/>
              <a:gd name="connsiteY631" fmla="*/ 1217636 h 6853861"/>
              <a:gd name="connsiteX632" fmla="*/ 9740263 w 11845260"/>
              <a:gd name="connsiteY632" fmla="*/ 1237917 h 6853861"/>
              <a:gd name="connsiteX633" fmla="*/ 9902091 w 11845260"/>
              <a:gd name="connsiteY633" fmla="*/ 1210187 h 6853861"/>
              <a:gd name="connsiteX634" fmla="*/ 9907472 w 11845260"/>
              <a:gd name="connsiteY634" fmla="*/ 1227156 h 6853861"/>
              <a:gd name="connsiteX635" fmla="*/ 9371082 w 11845260"/>
              <a:gd name="connsiteY635" fmla="*/ 1387741 h 6853861"/>
              <a:gd name="connsiteX636" fmla="*/ 9663282 w 11845260"/>
              <a:gd name="connsiteY636" fmla="*/ 1374083 h 6853861"/>
              <a:gd name="connsiteX637" fmla="*/ 9645485 w 11845260"/>
              <a:gd name="connsiteY637" fmla="*/ 1428716 h 6853861"/>
              <a:gd name="connsiteX638" fmla="*/ 9491935 w 11845260"/>
              <a:gd name="connsiteY638" fmla="*/ 1505283 h 6853861"/>
              <a:gd name="connsiteX639" fmla="*/ 9447237 w 11845260"/>
              <a:gd name="connsiteY639" fmla="*/ 1521011 h 6853861"/>
              <a:gd name="connsiteX640" fmla="*/ 9421575 w 11845260"/>
              <a:gd name="connsiteY640" fmla="*/ 1545016 h 6853861"/>
              <a:gd name="connsiteX641" fmla="*/ 9393846 w 11845260"/>
              <a:gd name="connsiteY641" fmla="*/ 1525150 h 6853861"/>
              <a:gd name="connsiteX642" fmla="*/ 9361149 w 11845260"/>
              <a:gd name="connsiteY642" fmla="*/ 1511078 h 6853861"/>
              <a:gd name="connsiteX643" fmla="*/ 9225811 w 11845260"/>
              <a:gd name="connsiteY643" fmla="*/ 1553708 h 6853861"/>
              <a:gd name="connsiteX644" fmla="*/ 9253540 w 11845260"/>
              <a:gd name="connsiteY644" fmla="*/ 1577713 h 6853861"/>
              <a:gd name="connsiteX645" fmla="*/ 8963410 w 11845260"/>
              <a:gd name="connsiteY645" fmla="*/ 1610823 h 6853861"/>
              <a:gd name="connsiteX646" fmla="*/ 8965894 w 11845260"/>
              <a:gd name="connsiteY646" fmla="*/ 1630275 h 6853861"/>
              <a:gd name="connsiteX647" fmla="*/ 10473246 w 11845260"/>
              <a:gd name="connsiteY647" fmla="*/ 1454376 h 6853861"/>
              <a:gd name="connsiteX648" fmla="*/ 10487318 w 11845260"/>
              <a:gd name="connsiteY648" fmla="*/ 1577299 h 6853861"/>
              <a:gd name="connsiteX649" fmla="*/ 10473246 w 11845260"/>
              <a:gd name="connsiteY649" fmla="*/ 1580196 h 6853861"/>
              <a:gd name="connsiteX650" fmla="*/ 10439721 w 11845260"/>
              <a:gd name="connsiteY650" fmla="*/ 1537566 h 6853861"/>
              <a:gd name="connsiteX651" fmla="*/ 10445930 w 11845260"/>
              <a:gd name="connsiteY651" fmla="*/ 1629448 h 6853861"/>
              <a:gd name="connsiteX652" fmla="*/ 10430616 w 11845260"/>
              <a:gd name="connsiteY652" fmla="*/ 1528875 h 6853861"/>
              <a:gd name="connsiteX653" fmla="*/ 10439308 w 11845260"/>
              <a:gd name="connsiteY653" fmla="*/ 1488314 h 6853861"/>
              <a:gd name="connsiteX654" fmla="*/ 10419442 w 11845260"/>
              <a:gd name="connsiteY654" fmla="*/ 1477967 h 6853861"/>
              <a:gd name="connsiteX655" fmla="*/ 10350737 w 11845260"/>
              <a:gd name="connsiteY655" fmla="*/ 1558260 h 6853861"/>
              <a:gd name="connsiteX656" fmla="*/ 10226987 w 11845260"/>
              <a:gd name="connsiteY656" fmla="*/ 1547913 h 6853861"/>
              <a:gd name="connsiteX657" fmla="*/ 10014253 w 11845260"/>
              <a:gd name="connsiteY657" fmla="*/ 1590957 h 6853861"/>
              <a:gd name="connsiteX658" fmla="*/ 9808968 w 11845260"/>
              <a:gd name="connsiteY658" fmla="*/ 1614134 h 6853861"/>
              <a:gd name="connsiteX659" fmla="*/ 9854495 w 11845260"/>
              <a:gd name="connsiteY659" fmla="*/ 1700635 h 6853861"/>
              <a:gd name="connsiteX660" fmla="*/ 9868566 w 11845260"/>
              <a:gd name="connsiteY660" fmla="*/ 1694841 h 6853861"/>
              <a:gd name="connsiteX661" fmla="*/ 9903746 w 11845260"/>
              <a:gd name="connsiteY661" fmla="*/ 1774720 h 6853861"/>
              <a:gd name="connsiteX662" fmla="*/ 9648382 w 11845260"/>
              <a:gd name="connsiteY662" fmla="*/ 1836802 h 6853861"/>
              <a:gd name="connsiteX663" fmla="*/ 9803174 w 11845260"/>
              <a:gd name="connsiteY663" fmla="*/ 1746576 h 6853861"/>
              <a:gd name="connsiteX664" fmla="*/ 9562295 w 11845260"/>
              <a:gd name="connsiteY664" fmla="*/ 1771822 h 6853861"/>
              <a:gd name="connsiteX665" fmla="*/ 9643001 w 11845260"/>
              <a:gd name="connsiteY665" fmla="*/ 1777203 h 6853861"/>
              <a:gd name="connsiteX666" fmla="*/ 9438545 w 11845260"/>
              <a:gd name="connsiteY666" fmla="*/ 1865773 h 6853861"/>
              <a:gd name="connsiteX667" fmla="*/ 9561467 w 11845260"/>
              <a:gd name="connsiteY667" fmla="*/ 1876120 h 6853861"/>
              <a:gd name="connsiteX668" fmla="*/ 9585058 w 11845260"/>
              <a:gd name="connsiteY668" fmla="*/ 1909645 h 6853861"/>
              <a:gd name="connsiteX669" fmla="*/ 9751025 w 11845260"/>
              <a:gd name="connsiteY669" fmla="*/ 1854599 h 6853861"/>
              <a:gd name="connsiteX670" fmla="*/ 9775443 w 11845260"/>
              <a:gd name="connsiteY670" fmla="*/ 1885640 h 6853861"/>
              <a:gd name="connsiteX671" fmla="*/ 9681079 w 11845260"/>
              <a:gd name="connsiteY671" fmla="*/ 1916681 h 6853861"/>
              <a:gd name="connsiteX672" fmla="*/ 9678596 w 11845260"/>
              <a:gd name="connsiteY672" fmla="*/ 1931166 h 6853861"/>
              <a:gd name="connsiteX673" fmla="*/ 9729503 w 11845260"/>
              <a:gd name="connsiteY673" fmla="*/ 1946894 h 6853861"/>
              <a:gd name="connsiteX674" fmla="*/ 10490216 w 11845260"/>
              <a:gd name="connsiteY674" fmla="*/ 1811969 h 6853861"/>
              <a:gd name="connsiteX675" fmla="*/ 11249686 w 11845260"/>
              <a:gd name="connsiteY675" fmla="*/ 1581437 h 6853861"/>
              <a:gd name="connsiteX676" fmla="*/ 11558855 w 11845260"/>
              <a:gd name="connsiteY676" fmla="*/ 1421680 h 6853861"/>
              <a:gd name="connsiteX677" fmla="*/ 11797249 w 11845260"/>
              <a:gd name="connsiteY677" fmla="*/ 1255714 h 6853861"/>
              <a:gd name="connsiteX678" fmla="*/ 11845260 w 11845260"/>
              <a:gd name="connsiteY678" fmla="*/ 1237089 h 6853861"/>
              <a:gd name="connsiteX679" fmla="*/ 11673085 w 11845260"/>
              <a:gd name="connsiteY679" fmla="*/ 1448168 h 6853861"/>
              <a:gd name="connsiteX680" fmla="*/ 11681363 w 11845260"/>
              <a:gd name="connsiteY680" fmla="*/ 1410091 h 6853861"/>
              <a:gd name="connsiteX681" fmla="*/ 11668947 w 11845260"/>
              <a:gd name="connsiteY681" fmla="*/ 1405952 h 6853861"/>
              <a:gd name="connsiteX682" fmla="*/ 11635423 w 11845260"/>
              <a:gd name="connsiteY682" fmla="*/ 1495350 h 6853861"/>
              <a:gd name="connsiteX683" fmla="*/ 11603554 w 11845260"/>
              <a:gd name="connsiteY683" fmla="*/ 1444029 h 6853861"/>
              <a:gd name="connsiteX684" fmla="*/ 11332876 w 11845260"/>
              <a:gd name="connsiteY684" fmla="*/ 1584335 h 6853861"/>
              <a:gd name="connsiteX685" fmla="*/ 11315907 w 11845260"/>
              <a:gd name="connsiteY685" fmla="*/ 1601718 h 6853861"/>
              <a:gd name="connsiteX686" fmla="*/ 11255895 w 11845260"/>
              <a:gd name="connsiteY686" fmla="*/ 1601304 h 6853861"/>
              <a:gd name="connsiteX687" fmla="*/ 11023707 w 11845260"/>
              <a:gd name="connsiteY687" fmla="*/ 1712224 h 6853861"/>
              <a:gd name="connsiteX688" fmla="*/ 10943001 w 11845260"/>
              <a:gd name="connsiteY688" fmla="*/ 1764373 h 6853861"/>
              <a:gd name="connsiteX689" fmla="*/ 10879677 w 11845260"/>
              <a:gd name="connsiteY689" fmla="*/ 1785895 h 6853861"/>
              <a:gd name="connsiteX690" fmla="*/ 10792348 w 11845260"/>
              <a:gd name="connsiteY690" fmla="*/ 1763959 h 6853861"/>
              <a:gd name="connsiteX691" fmla="*/ 10785312 w 11845260"/>
              <a:gd name="connsiteY691" fmla="*/ 1830594 h 6853861"/>
              <a:gd name="connsiteX692" fmla="*/ 10777863 w 11845260"/>
              <a:gd name="connsiteY692" fmla="*/ 1828524 h 6853861"/>
              <a:gd name="connsiteX693" fmla="*/ 10730680 w 11845260"/>
              <a:gd name="connsiteY693" fmla="*/ 1774720 h 6853861"/>
              <a:gd name="connsiteX694" fmla="*/ 10701295 w 11845260"/>
              <a:gd name="connsiteY694" fmla="*/ 1845493 h 6853861"/>
              <a:gd name="connsiteX695" fmla="*/ 10667356 w 11845260"/>
              <a:gd name="connsiteY695" fmla="*/ 1921647 h 6853861"/>
              <a:gd name="connsiteX696" fmla="*/ 10597825 w 11845260"/>
              <a:gd name="connsiteY696" fmla="*/ 1823971 h 6853861"/>
              <a:gd name="connsiteX697" fmla="*/ 10562645 w 11845260"/>
              <a:gd name="connsiteY697" fmla="*/ 1896401 h 6853861"/>
              <a:gd name="connsiteX698" fmla="*/ 10429789 w 11845260"/>
              <a:gd name="connsiteY698" fmla="*/ 1869912 h 6853861"/>
              <a:gd name="connsiteX699" fmla="*/ 10381365 w 11845260"/>
              <a:gd name="connsiteY699" fmla="*/ 1886881 h 6853861"/>
              <a:gd name="connsiteX700" fmla="*/ 10268790 w 11845260"/>
              <a:gd name="connsiteY700" fmla="*/ 1949791 h 6853861"/>
              <a:gd name="connsiteX701" fmla="*/ 9815590 w 11845260"/>
              <a:gd name="connsiteY701" fmla="*/ 2115343 h 6853861"/>
              <a:gd name="connsiteX702" fmla="*/ 9790758 w 11845260"/>
              <a:gd name="connsiteY702" fmla="*/ 2138521 h 6853861"/>
              <a:gd name="connsiteX703" fmla="*/ 10027910 w 11845260"/>
              <a:gd name="connsiteY703" fmla="*/ 2100444 h 6853861"/>
              <a:gd name="connsiteX704" fmla="*/ 10035360 w 11845260"/>
              <a:gd name="connsiteY704" fmla="*/ 2118654 h 6853861"/>
              <a:gd name="connsiteX705" fmla="*/ 9699290 w 11845260"/>
              <a:gd name="connsiteY705" fmla="*/ 2270963 h 6853861"/>
              <a:gd name="connsiteX706" fmla="*/ 10038672 w 11845260"/>
              <a:gd name="connsiteY706" fmla="*/ 2237852 h 6853861"/>
              <a:gd name="connsiteX707" fmla="*/ 10321765 w 11845260"/>
              <a:gd name="connsiteY707" fmla="*/ 2149282 h 6853861"/>
              <a:gd name="connsiteX708" fmla="*/ 10354048 w 11845260"/>
              <a:gd name="connsiteY708" fmla="*/ 2150523 h 6853861"/>
              <a:gd name="connsiteX709" fmla="*/ 10443860 w 11845260"/>
              <a:gd name="connsiteY709" fmla="*/ 2165009 h 6853861"/>
              <a:gd name="connsiteX710" fmla="*/ 10615621 w 11845260"/>
              <a:gd name="connsiteY710" fmla="*/ 2159629 h 6853861"/>
              <a:gd name="connsiteX711" fmla="*/ 10719505 w 11845260"/>
              <a:gd name="connsiteY711" fmla="*/ 2131899 h 6853861"/>
              <a:gd name="connsiteX712" fmla="*/ 10814698 w 11845260"/>
              <a:gd name="connsiteY712" fmla="*/ 2086372 h 6853861"/>
              <a:gd name="connsiteX713" fmla="*/ 11073373 w 11845260"/>
              <a:gd name="connsiteY713" fmla="*/ 2001526 h 6853861"/>
              <a:gd name="connsiteX714" fmla="*/ 10914443 w 11845260"/>
              <a:gd name="connsiteY714" fmla="*/ 2124035 h 6853861"/>
              <a:gd name="connsiteX715" fmla="*/ 11413582 w 11845260"/>
              <a:gd name="connsiteY715" fmla="*/ 1888537 h 6853861"/>
              <a:gd name="connsiteX716" fmla="*/ 11128419 w 11845260"/>
              <a:gd name="connsiteY716" fmla="*/ 2134796 h 6853861"/>
              <a:gd name="connsiteX717" fmla="*/ 10999289 w 11845260"/>
              <a:gd name="connsiteY717" fmla="*/ 2268065 h 6853861"/>
              <a:gd name="connsiteX718" fmla="*/ 11110208 w 11845260"/>
              <a:gd name="connsiteY718" fmla="*/ 2212191 h 6853861"/>
              <a:gd name="connsiteX719" fmla="*/ 11127177 w 11845260"/>
              <a:gd name="connsiteY719" fmla="*/ 2133554 h 6853861"/>
              <a:gd name="connsiteX720" fmla="*/ 11176015 w 11845260"/>
              <a:gd name="connsiteY720" fmla="*/ 2177012 h 6853861"/>
              <a:gd name="connsiteX721" fmla="*/ 11500497 w 11845260"/>
              <a:gd name="connsiteY721" fmla="*/ 1922889 h 6853861"/>
              <a:gd name="connsiteX722" fmla="*/ 11511672 w 11845260"/>
              <a:gd name="connsiteY722" fmla="*/ 1934891 h 6853861"/>
              <a:gd name="connsiteX723" fmla="*/ 11466974 w 11845260"/>
              <a:gd name="connsiteY723" fmla="*/ 1973796 h 6853861"/>
              <a:gd name="connsiteX724" fmla="*/ 11255066 w 11845260"/>
              <a:gd name="connsiteY724" fmla="*/ 2139762 h 6853861"/>
              <a:gd name="connsiteX725" fmla="*/ 11243064 w 11845260"/>
              <a:gd name="connsiteY725" fmla="*/ 2186531 h 6853861"/>
              <a:gd name="connsiteX726" fmla="*/ 11211195 w 11845260"/>
              <a:gd name="connsiteY726" fmla="*/ 2221711 h 6853861"/>
              <a:gd name="connsiteX727" fmla="*/ 11134627 w 11845260"/>
              <a:gd name="connsiteY727" fmla="*/ 2282137 h 6853861"/>
              <a:gd name="connsiteX728" fmla="*/ 11144974 w 11845260"/>
              <a:gd name="connsiteY728" fmla="*/ 2297865 h 6853861"/>
              <a:gd name="connsiteX729" fmla="*/ 11255066 w 11845260"/>
              <a:gd name="connsiteY729" fmla="*/ 2225436 h 6853861"/>
              <a:gd name="connsiteX730" fmla="*/ 11206642 w 11845260"/>
              <a:gd name="connsiteY730" fmla="*/ 2355394 h 6853861"/>
              <a:gd name="connsiteX731" fmla="*/ 11337429 w 11845260"/>
              <a:gd name="connsiteY731" fmla="*/ 2299106 h 6853861"/>
              <a:gd name="connsiteX732" fmla="*/ 11474009 w 11845260"/>
              <a:gd name="connsiteY732" fmla="*/ 2285862 h 6853861"/>
              <a:gd name="connsiteX733" fmla="*/ 11290246 w 11845260"/>
              <a:gd name="connsiteY733" fmla="*/ 2367810 h 6853861"/>
              <a:gd name="connsiteX734" fmla="*/ 11243064 w 11845260"/>
              <a:gd name="connsiteY734" fmla="*/ 2446862 h 6853861"/>
              <a:gd name="connsiteX735" fmla="*/ 10986872 w 11845260"/>
              <a:gd name="connsiteY735" fmla="*/ 2659182 h 6853861"/>
              <a:gd name="connsiteX736" fmla="*/ 11013360 w 11845260"/>
              <a:gd name="connsiteY736" fmla="*/ 2678221 h 6853861"/>
              <a:gd name="connsiteX737" fmla="*/ 10949623 w 11845260"/>
              <a:gd name="connsiteY737" fmla="*/ 2759342 h 6853861"/>
              <a:gd name="connsiteX738" fmla="*/ 10967833 w 11845260"/>
              <a:gd name="connsiteY738" fmla="*/ 2774655 h 6853861"/>
              <a:gd name="connsiteX739" fmla="*/ 11528641 w 11845260"/>
              <a:gd name="connsiteY739" fmla="*/ 2245716 h 6853861"/>
              <a:gd name="connsiteX740" fmla="*/ 11494703 w 11845260"/>
              <a:gd name="connsiteY740" fmla="*/ 2235783 h 6853861"/>
              <a:gd name="connsiteX741" fmla="*/ 11499670 w 11845260"/>
              <a:gd name="connsiteY741" fmla="*/ 2227505 h 6853861"/>
              <a:gd name="connsiteX742" fmla="*/ 11628387 w 11845260"/>
              <a:gd name="connsiteY742" fmla="*/ 2174528 h 6853861"/>
              <a:gd name="connsiteX743" fmla="*/ 11647425 w 11845260"/>
              <a:gd name="connsiteY743" fmla="*/ 2151765 h 6853861"/>
              <a:gd name="connsiteX744" fmla="*/ 11627973 w 11845260"/>
              <a:gd name="connsiteY744" fmla="*/ 2136865 h 6853861"/>
              <a:gd name="connsiteX745" fmla="*/ 11782764 w 11845260"/>
              <a:gd name="connsiteY745" fmla="*/ 2001112 h 6853861"/>
              <a:gd name="connsiteX746" fmla="*/ 11790214 w 11845260"/>
              <a:gd name="connsiteY746" fmla="*/ 2007734 h 6853861"/>
              <a:gd name="connsiteX747" fmla="*/ 11777384 w 11845260"/>
              <a:gd name="connsiteY747" fmla="*/ 2032567 h 6853861"/>
              <a:gd name="connsiteX748" fmla="*/ 11813391 w 11845260"/>
              <a:gd name="connsiteY748" fmla="*/ 2085958 h 6853861"/>
              <a:gd name="connsiteX749" fmla="*/ 11710749 w 11845260"/>
              <a:gd name="connsiteY749" fmla="*/ 2116999 h 6853861"/>
              <a:gd name="connsiteX750" fmla="*/ 11596104 w 11845260"/>
              <a:gd name="connsiteY750" fmla="*/ 2265582 h 6853861"/>
              <a:gd name="connsiteX751" fmla="*/ 11620937 w 11845260"/>
              <a:gd name="connsiteY751" fmla="*/ 2287518 h 6853861"/>
              <a:gd name="connsiteX752" fmla="*/ 11561752 w 11845260"/>
              <a:gd name="connsiteY752" fmla="*/ 2335942 h 6853861"/>
              <a:gd name="connsiteX753" fmla="*/ 11538161 w 11845260"/>
              <a:gd name="connsiteY753" fmla="*/ 2276757 h 6853861"/>
              <a:gd name="connsiteX754" fmla="*/ 11490978 w 11845260"/>
              <a:gd name="connsiteY754" fmla="*/ 2355394 h 6853861"/>
              <a:gd name="connsiteX755" fmla="*/ 11457040 w 11845260"/>
              <a:gd name="connsiteY755" fmla="*/ 2365741 h 6853861"/>
              <a:gd name="connsiteX756" fmla="*/ 11369712 w 11845260"/>
              <a:gd name="connsiteY756" fmla="*/ 2453070 h 6853861"/>
              <a:gd name="connsiteX757" fmla="*/ 11323771 w 11845260"/>
              <a:gd name="connsiteY757" fmla="*/ 2526327 h 6853861"/>
              <a:gd name="connsiteX758" fmla="*/ 11262103 w 11845260"/>
              <a:gd name="connsiteY758" fmla="*/ 2595445 h 6853861"/>
              <a:gd name="connsiteX759" fmla="*/ 11266242 w 11845260"/>
              <a:gd name="connsiteY759" fmla="*/ 2650905 h 6853861"/>
              <a:gd name="connsiteX760" fmla="*/ 11200434 w 11845260"/>
              <a:gd name="connsiteY760" fmla="*/ 2598342 h 6853861"/>
              <a:gd name="connsiteX761" fmla="*/ 11168151 w 11845260"/>
              <a:gd name="connsiteY761" fmla="*/ 2679049 h 6853861"/>
              <a:gd name="connsiteX762" fmla="*/ 11151596 w 11845260"/>
              <a:gd name="connsiteY762" fmla="*/ 2695604 h 6853861"/>
              <a:gd name="connsiteX763" fmla="*/ 10998874 w 11845260"/>
              <a:gd name="connsiteY763" fmla="*/ 2857845 h 6853861"/>
              <a:gd name="connsiteX764" fmla="*/ 10881746 w 11845260"/>
              <a:gd name="connsiteY764" fmla="*/ 2984906 h 6853861"/>
              <a:gd name="connsiteX765" fmla="*/ 10879677 w 11845260"/>
              <a:gd name="connsiteY765" fmla="*/ 3047816 h 6853861"/>
              <a:gd name="connsiteX766" fmla="*/ 10834564 w 11845260"/>
              <a:gd name="connsiteY766" fmla="*/ 3018017 h 6853861"/>
              <a:gd name="connsiteX767" fmla="*/ 10712055 w 11845260"/>
              <a:gd name="connsiteY767" fmla="*/ 3209644 h 6853861"/>
              <a:gd name="connsiteX768" fmla="*/ 10623485 w 11845260"/>
              <a:gd name="connsiteY768" fmla="*/ 3275864 h 6853861"/>
              <a:gd name="connsiteX769" fmla="*/ 10623485 w 11845260"/>
              <a:gd name="connsiteY769" fmla="*/ 3244409 h 6853861"/>
              <a:gd name="connsiteX770" fmla="*/ 10611069 w 11845260"/>
              <a:gd name="connsiteY770" fmla="*/ 3243996 h 6853861"/>
              <a:gd name="connsiteX771" fmla="*/ 10611069 w 11845260"/>
              <a:gd name="connsiteY771" fmla="*/ 3379335 h 6853861"/>
              <a:gd name="connsiteX772" fmla="*/ 10796900 w 11845260"/>
              <a:gd name="connsiteY772" fmla="*/ 3275864 h 6853861"/>
              <a:gd name="connsiteX773" fmla="*/ 10862708 w 11845260"/>
              <a:gd name="connsiteY773" fmla="*/ 3150459 h 6853861"/>
              <a:gd name="connsiteX774" fmla="*/ 10879263 w 11845260"/>
              <a:gd name="connsiteY774" fmla="*/ 3087549 h 6853861"/>
              <a:gd name="connsiteX775" fmla="*/ 10879263 w 11845260"/>
              <a:gd name="connsiteY775" fmla="*/ 3167841 h 6853861"/>
              <a:gd name="connsiteX776" fmla="*/ 10890024 w 11845260"/>
              <a:gd name="connsiteY776" fmla="*/ 3168669 h 6853861"/>
              <a:gd name="connsiteX777" fmla="*/ 10947554 w 11845260"/>
              <a:gd name="connsiteY777" fmla="*/ 2991942 h 6853861"/>
              <a:gd name="connsiteX778" fmla="*/ 10962867 w 11845260"/>
              <a:gd name="connsiteY778" fmla="*/ 2993184 h 6853861"/>
              <a:gd name="connsiteX779" fmla="*/ 10956244 w 11845260"/>
              <a:gd name="connsiteY779" fmla="*/ 3068096 h 6853861"/>
              <a:gd name="connsiteX780" fmla="*/ 11027432 w 11845260"/>
              <a:gd name="connsiteY780" fmla="*/ 3051541 h 6853861"/>
              <a:gd name="connsiteX781" fmla="*/ 11030330 w 11845260"/>
              <a:gd name="connsiteY781" fmla="*/ 3061060 h 6853861"/>
              <a:gd name="connsiteX782" fmla="*/ 11229406 w 11845260"/>
              <a:gd name="connsiteY782" fmla="*/ 2888472 h 6853861"/>
              <a:gd name="connsiteX783" fmla="*/ 11239753 w 11845260"/>
              <a:gd name="connsiteY783" fmla="*/ 2893025 h 6853861"/>
              <a:gd name="connsiteX784" fmla="*/ 11123866 w 11845260"/>
              <a:gd name="connsiteY784" fmla="*/ 3085065 h 6853861"/>
              <a:gd name="connsiteX785" fmla="*/ 11129247 w 11845260"/>
              <a:gd name="connsiteY785" fmla="*/ 3094171 h 6853861"/>
              <a:gd name="connsiteX786" fmla="*/ 11213265 w 11845260"/>
              <a:gd name="connsiteY786" fmla="*/ 3036227 h 6853861"/>
              <a:gd name="connsiteX787" fmla="*/ 11112277 w 11845260"/>
              <a:gd name="connsiteY787" fmla="*/ 3138042 h 6853861"/>
              <a:gd name="connsiteX788" fmla="*/ 11095722 w 11845260"/>
              <a:gd name="connsiteY788" fmla="*/ 3175705 h 6853861"/>
              <a:gd name="connsiteX789" fmla="*/ 11008807 w 11845260"/>
              <a:gd name="connsiteY789" fmla="*/ 3303594 h 6853861"/>
              <a:gd name="connsiteX790" fmla="*/ 10934723 w 11845260"/>
              <a:gd name="connsiteY790" fmla="*/ 3412445 h 6853861"/>
              <a:gd name="connsiteX791" fmla="*/ 10831253 w 11845260"/>
              <a:gd name="connsiteY791" fmla="*/ 3487357 h 6853861"/>
              <a:gd name="connsiteX792" fmla="*/ 10831253 w 11845260"/>
              <a:gd name="connsiteY792" fmla="*/ 3406651 h 6853861"/>
              <a:gd name="connsiteX793" fmla="*/ 10803936 w 11845260"/>
              <a:gd name="connsiteY793" fmla="*/ 3427759 h 6853861"/>
              <a:gd name="connsiteX794" fmla="*/ 10759238 w 11845260"/>
              <a:gd name="connsiteY794" fmla="*/ 3446797 h 6853861"/>
              <a:gd name="connsiteX795" fmla="*/ 10723644 w 11845260"/>
              <a:gd name="connsiteY795" fmla="*/ 3445555 h 6853861"/>
              <a:gd name="connsiteX796" fmla="*/ 10648731 w 11845260"/>
              <a:gd name="connsiteY796" fmla="*/ 3568064 h 6853861"/>
              <a:gd name="connsiteX797" fmla="*/ 10640453 w 11845260"/>
              <a:gd name="connsiteY797" fmla="*/ 3602830 h 6853861"/>
              <a:gd name="connsiteX798" fmla="*/ 10604860 w 11845260"/>
              <a:gd name="connsiteY798" fmla="*/ 3645873 h 6853861"/>
              <a:gd name="connsiteX799" fmla="*/ 10565127 w 11845260"/>
              <a:gd name="connsiteY799" fmla="*/ 3710439 h 6853861"/>
              <a:gd name="connsiteX800" fmla="*/ 10553953 w 11845260"/>
              <a:gd name="connsiteY800" fmla="*/ 3628904 h 6853861"/>
              <a:gd name="connsiteX801" fmla="*/ 10462485 w 11845260"/>
              <a:gd name="connsiteY801" fmla="*/ 3750585 h 6853861"/>
              <a:gd name="connsiteX802" fmla="*/ 10473660 w 11845260"/>
              <a:gd name="connsiteY802" fmla="*/ 3702575 h 6853861"/>
              <a:gd name="connsiteX803" fmla="*/ 10342874 w 11845260"/>
              <a:gd name="connsiteY803" fmla="*/ 3861505 h 6853861"/>
              <a:gd name="connsiteX804" fmla="*/ 10342874 w 11845260"/>
              <a:gd name="connsiteY804" fmla="*/ 3861505 h 6853861"/>
              <a:gd name="connsiteX805" fmla="*/ 10313075 w 11845260"/>
              <a:gd name="connsiteY805" fmla="*/ 3863161 h 6853861"/>
              <a:gd name="connsiteX806" fmla="*/ 10237334 w 11845260"/>
              <a:gd name="connsiteY806" fmla="*/ 3851572 h 6853861"/>
              <a:gd name="connsiteX807" fmla="*/ 10196360 w 11845260"/>
              <a:gd name="connsiteY807" fmla="*/ 3952973 h 6853861"/>
              <a:gd name="connsiteX808" fmla="*/ 10240231 w 11845260"/>
              <a:gd name="connsiteY808" fmla="*/ 3930623 h 6853861"/>
              <a:gd name="connsiteX809" fmla="*/ 10247681 w 11845260"/>
              <a:gd name="connsiteY809" fmla="*/ 3937659 h 6853861"/>
              <a:gd name="connsiteX810" fmla="*/ 10205051 w 11845260"/>
              <a:gd name="connsiteY810" fmla="*/ 3994361 h 6853861"/>
              <a:gd name="connsiteX811" fmla="*/ 10157042 w 11845260"/>
              <a:gd name="connsiteY811" fmla="*/ 3914482 h 6853861"/>
              <a:gd name="connsiteX812" fmla="*/ 9837525 w 11845260"/>
              <a:gd name="connsiteY812" fmla="*/ 4095762 h 6853861"/>
              <a:gd name="connsiteX813" fmla="*/ 9800690 w 11845260"/>
              <a:gd name="connsiteY813" fmla="*/ 4114800 h 6853861"/>
              <a:gd name="connsiteX814" fmla="*/ 9814349 w 11845260"/>
              <a:gd name="connsiteY814" fmla="*/ 4134666 h 6853861"/>
              <a:gd name="connsiteX815" fmla="*/ 10231540 w 11845260"/>
              <a:gd name="connsiteY815" fmla="*/ 4046510 h 6853861"/>
              <a:gd name="connsiteX816" fmla="*/ 10236507 w 11845260"/>
              <a:gd name="connsiteY816" fmla="*/ 4066376 h 6853861"/>
              <a:gd name="connsiteX817" fmla="*/ 10000595 w 11845260"/>
              <a:gd name="connsiteY817" fmla="*/ 4103211 h 6853861"/>
              <a:gd name="connsiteX818" fmla="*/ 10013839 w 11845260"/>
              <a:gd name="connsiteY818" fmla="*/ 4171916 h 6853861"/>
              <a:gd name="connsiteX819" fmla="*/ 9923199 w 11845260"/>
              <a:gd name="connsiteY819" fmla="*/ 4222409 h 6853861"/>
              <a:gd name="connsiteX820" fmla="*/ 9928579 w 11845260"/>
              <a:gd name="connsiteY820" fmla="*/ 4233584 h 6853861"/>
              <a:gd name="connsiteX821" fmla="*/ 10005147 w 11845260"/>
              <a:gd name="connsiteY821" fmla="*/ 4221167 h 6853861"/>
              <a:gd name="connsiteX822" fmla="*/ 10008872 w 11845260"/>
              <a:gd name="connsiteY822" fmla="*/ 4232756 h 6853861"/>
              <a:gd name="connsiteX823" fmla="*/ 9885122 w 11845260"/>
              <a:gd name="connsiteY823" fmla="*/ 4282422 h 6853861"/>
              <a:gd name="connsiteX824" fmla="*/ 9886778 w 11845260"/>
              <a:gd name="connsiteY824" fmla="*/ 4247656 h 6853861"/>
              <a:gd name="connsiteX825" fmla="*/ 9768407 w 11845260"/>
              <a:gd name="connsiteY825" fmla="*/ 4373889 h 6853861"/>
              <a:gd name="connsiteX826" fmla="*/ 9722053 w 11845260"/>
              <a:gd name="connsiteY826" fmla="*/ 4297322 h 6853861"/>
              <a:gd name="connsiteX827" fmla="*/ 9384326 w 11845260"/>
              <a:gd name="connsiteY827" fmla="*/ 4493087 h 6853861"/>
              <a:gd name="connsiteX828" fmla="*/ 9405849 w 11845260"/>
              <a:gd name="connsiteY828" fmla="*/ 4506331 h 6853861"/>
              <a:gd name="connsiteX829" fmla="*/ 9403365 w 11845260"/>
              <a:gd name="connsiteY829" fmla="*/ 4512126 h 6853861"/>
              <a:gd name="connsiteX830" fmla="*/ 9326797 w 11845260"/>
              <a:gd name="connsiteY830" fmla="*/ 4485637 h 6853861"/>
              <a:gd name="connsiteX831" fmla="*/ 9376463 w 11845260"/>
              <a:gd name="connsiteY831" fmla="*/ 4451285 h 6853861"/>
              <a:gd name="connsiteX832" fmla="*/ 9373979 w 11845260"/>
              <a:gd name="connsiteY832" fmla="*/ 4443835 h 6853861"/>
              <a:gd name="connsiteX833" fmla="*/ 9269681 w 11845260"/>
              <a:gd name="connsiteY833" fmla="*/ 4470738 h 6853861"/>
              <a:gd name="connsiteX834" fmla="*/ 9264715 w 11845260"/>
              <a:gd name="connsiteY834" fmla="*/ 4456666 h 6853861"/>
              <a:gd name="connsiteX835" fmla="*/ 9354527 w 11845260"/>
              <a:gd name="connsiteY835" fmla="*/ 4419416 h 6853861"/>
              <a:gd name="connsiteX836" fmla="*/ 9315623 w 11845260"/>
              <a:gd name="connsiteY836" fmla="*/ 4394997 h 6853861"/>
              <a:gd name="connsiteX837" fmla="*/ 9350802 w 11845260"/>
              <a:gd name="connsiteY837" fmla="*/ 4313877 h 6853861"/>
              <a:gd name="connsiteX838" fmla="*/ 9161659 w 11845260"/>
              <a:gd name="connsiteY838" fmla="*/ 4373062 h 6853861"/>
              <a:gd name="connsiteX839" fmla="*/ 9199736 w 11845260"/>
              <a:gd name="connsiteY839" fmla="*/ 4364370 h 6853861"/>
              <a:gd name="connsiteX840" fmla="*/ 9200564 w 11845260"/>
              <a:gd name="connsiteY840" fmla="*/ 4388375 h 6853861"/>
              <a:gd name="connsiteX841" fmla="*/ 9095852 w 11845260"/>
              <a:gd name="connsiteY841" fmla="*/ 4440110 h 6853861"/>
              <a:gd name="connsiteX842" fmla="*/ 9074330 w 11845260"/>
              <a:gd name="connsiteY842" fmla="*/ 4423141 h 6853861"/>
              <a:gd name="connsiteX843" fmla="*/ 9067708 w 11845260"/>
              <a:gd name="connsiteY843" fmla="*/ 4517920 h 6853861"/>
              <a:gd name="connsiteX844" fmla="*/ 9046600 w 11845260"/>
              <a:gd name="connsiteY844" fmla="*/ 4558066 h 6853861"/>
              <a:gd name="connsiteX845" fmla="*/ 9009351 w 11845260"/>
              <a:gd name="connsiteY845" fmla="*/ 4524956 h 6853861"/>
              <a:gd name="connsiteX846" fmla="*/ 9010179 w 11845260"/>
              <a:gd name="connsiteY846" fmla="*/ 4467426 h 6853861"/>
              <a:gd name="connsiteX847" fmla="*/ 8867804 w 11845260"/>
              <a:gd name="connsiteY847" fmla="*/ 4528267 h 6853861"/>
              <a:gd name="connsiteX848" fmla="*/ 8819794 w 11845260"/>
              <a:gd name="connsiteY848" fmla="*/ 4483154 h 6853861"/>
              <a:gd name="connsiteX849" fmla="*/ 8782130 w 11845260"/>
              <a:gd name="connsiteY849" fmla="*/ 4502192 h 6853861"/>
              <a:gd name="connsiteX850" fmla="*/ 8750676 w 11845260"/>
              <a:gd name="connsiteY850" fmla="*/ 4517920 h 6853861"/>
              <a:gd name="connsiteX851" fmla="*/ 8638928 w 11845260"/>
              <a:gd name="connsiteY851" fmla="*/ 4529508 h 6853861"/>
              <a:gd name="connsiteX852" fmla="*/ 8572707 w 11845260"/>
              <a:gd name="connsiteY852" fmla="*/ 4495984 h 6853861"/>
              <a:gd name="connsiteX853" fmla="*/ 8560704 w 11845260"/>
              <a:gd name="connsiteY853" fmla="*/ 4563447 h 6853861"/>
              <a:gd name="connsiteX854" fmla="*/ 8446059 w 11845260"/>
              <a:gd name="connsiteY854" fmla="*/ 4563447 h 6853861"/>
              <a:gd name="connsiteX855" fmla="*/ 8517661 w 11845260"/>
              <a:gd name="connsiteY855" fmla="*/ 4551858 h 6853861"/>
              <a:gd name="connsiteX856" fmla="*/ 8639756 w 11845260"/>
              <a:gd name="connsiteY856" fmla="*/ 4527439 h 6853861"/>
              <a:gd name="connsiteX857" fmla="*/ 7418808 w 11845260"/>
              <a:gd name="connsiteY857" fmla="*/ 1130308 h 6853861"/>
              <a:gd name="connsiteX858" fmla="*/ 7456058 w 11845260"/>
              <a:gd name="connsiteY858" fmla="*/ 1134446 h 6853861"/>
              <a:gd name="connsiteX859" fmla="*/ 7622023 w 11845260"/>
              <a:gd name="connsiteY859" fmla="*/ 1198598 h 6853861"/>
              <a:gd name="connsiteX860" fmla="*/ 7579394 w 11845260"/>
              <a:gd name="connsiteY860" fmla="*/ 1127824 h 6853861"/>
              <a:gd name="connsiteX861" fmla="*/ 7543386 w 11845260"/>
              <a:gd name="connsiteY861" fmla="*/ 1166729 h 6853861"/>
              <a:gd name="connsiteX862" fmla="*/ 7418808 w 11845260"/>
              <a:gd name="connsiteY862" fmla="*/ 1131135 h 6853861"/>
              <a:gd name="connsiteX863" fmla="*/ 7395217 w 11845260"/>
              <a:gd name="connsiteY863" fmla="*/ 1151830 h 6853861"/>
              <a:gd name="connsiteX864" fmla="*/ 7389009 w 11845260"/>
              <a:gd name="connsiteY864" fmla="*/ 1089747 h 6853861"/>
              <a:gd name="connsiteX865" fmla="*/ 7264431 w 11845260"/>
              <a:gd name="connsiteY865" fmla="*/ 1155554 h 6853861"/>
              <a:gd name="connsiteX866" fmla="*/ 7349276 w 11845260"/>
              <a:gd name="connsiteY866" fmla="*/ 1172937 h 6853861"/>
              <a:gd name="connsiteX867" fmla="*/ 7418808 w 11845260"/>
              <a:gd name="connsiteY867" fmla="*/ 1130308 h 6853861"/>
              <a:gd name="connsiteX868" fmla="*/ 2327664 w 11845260"/>
              <a:gd name="connsiteY868" fmla="*/ 6096460 h 6853861"/>
              <a:gd name="connsiteX869" fmla="*/ 2194808 w 11845260"/>
              <a:gd name="connsiteY869" fmla="*/ 6110118 h 6853861"/>
              <a:gd name="connsiteX870" fmla="*/ 2190256 w 11845260"/>
              <a:gd name="connsiteY870" fmla="*/ 6128743 h 6853861"/>
              <a:gd name="connsiteX871" fmla="*/ 2230816 w 11845260"/>
              <a:gd name="connsiteY871" fmla="*/ 6161853 h 6853861"/>
              <a:gd name="connsiteX872" fmla="*/ 2279240 w 11845260"/>
              <a:gd name="connsiteY872" fmla="*/ 6129157 h 6853861"/>
              <a:gd name="connsiteX873" fmla="*/ 2329320 w 11845260"/>
              <a:gd name="connsiteY873" fmla="*/ 6095219 h 6853861"/>
              <a:gd name="connsiteX874" fmla="*/ 2338839 w 11845260"/>
              <a:gd name="connsiteY874" fmla="*/ 6113015 h 6853861"/>
              <a:gd name="connsiteX875" fmla="*/ 2548262 w 11845260"/>
              <a:gd name="connsiteY875" fmla="*/ 6130398 h 6853861"/>
              <a:gd name="connsiteX876" fmla="*/ 2671599 w 11845260"/>
              <a:gd name="connsiteY876" fmla="*/ 6105152 h 6853861"/>
              <a:gd name="connsiteX877" fmla="*/ 2327664 w 11845260"/>
              <a:gd name="connsiteY877" fmla="*/ 6096460 h 6853861"/>
              <a:gd name="connsiteX878" fmla="*/ 10082129 w 11845260"/>
              <a:gd name="connsiteY878" fmla="*/ 1991179 h 6853861"/>
              <a:gd name="connsiteX879" fmla="*/ 10078818 w 11845260"/>
              <a:gd name="connsiteY879" fmla="*/ 1920819 h 6853861"/>
              <a:gd name="connsiteX880" fmla="*/ 9568503 w 11845260"/>
              <a:gd name="connsiteY880" fmla="*/ 2119482 h 6853861"/>
              <a:gd name="connsiteX881" fmla="*/ 9690184 w 11845260"/>
              <a:gd name="connsiteY881" fmla="*/ 2104996 h 6853861"/>
              <a:gd name="connsiteX882" fmla="*/ 10082129 w 11845260"/>
              <a:gd name="connsiteY882" fmla="*/ 1991179 h 6853861"/>
              <a:gd name="connsiteX883" fmla="*/ 9873534 w 11845260"/>
              <a:gd name="connsiteY883" fmla="*/ 4151222 h 6853861"/>
              <a:gd name="connsiteX884" fmla="*/ 9868153 w 11845260"/>
              <a:gd name="connsiteY884" fmla="*/ 4133425 h 6853861"/>
              <a:gd name="connsiteX885" fmla="*/ 9416196 w 11845260"/>
              <a:gd name="connsiteY885" fmla="*/ 4284905 h 6853861"/>
              <a:gd name="connsiteX886" fmla="*/ 9506835 w 11845260"/>
              <a:gd name="connsiteY886" fmla="*/ 4348229 h 6853861"/>
              <a:gd name="connsiteX887" fmla="*/ 9599131 w 11845260"/>
              <a:gd name="connsiteY887" fmla="*/ 4301874 h 6853861"/>
              <a:gd name="connsiteX888" fmla="*/ 9664524 w 11845260"/>
              <a:gd name="connsiteY888" fmla="*/ 4281180 h 6853861"/>
              <a:gd name="connsiteX889" fmla="*/ 9679837 w 11845260"/>
              <a:gd name="connsiteY889" fmla="*/ 4279111 h 6853861"/>
              <a:gd name="connsiteX890" fmla="*/ 9690598 w 11845260"/>
              <a:gd name="connsiteY890" fmla="*/ 4242690 h 6853861"/>
              <a:gd name="connsiteX891" fmla="*/ 9734469 w 11845260"/>
              <a:gd name="connsiteY891" fmla="*/ 4245586 h 6853861"/>
              <a:gd name="connsiteX892" fmla="*/ 9844148 w 11845260"/>
              <a:gd name="connsiteY892" fmla="*/ 4214959 h 6853861"/>
              <a:gd name="connsiteX893" fmla="*/ 9873534 w 11845260"/>
              <a:gd name="connsiteY893" fmla="*/ 4151222 h 6853861"/>
              <a:gd name="connsiteX894" fmla="*/ 8458062 w 11845260"/>
              <a:gd name="connsiteY894" fmla="*/ 909295 h 6853861"/>
              <a:gd name="connsiteX895" fmla="*/ 8456821 w 11845260"/>
              <a:gd name="connsiteY895" fmla="*/ 917573 h 6853861"/>
              <a:gd name="connsiteX896" fmla="*/ 8633962 w 11845260"/>
              <a:gd name="connsiteY896" fmla="*/ 941992 h 6853861"/>
              <a:gd name="connsiteX897" fmla="*/ 8837591 w 11845260"/>
              <a:gd name="connsiteY897" fmla="*/ 960617 h 6853861"/>
              <a:gd name="connsiteX898" fmla="*/ 9025906 w 11845260"/>
              <a:gd name="connsiteY898" fmla="*/ 924195 h 6853861"/>
              <a:gd name="connsiteX899" fmla="*/ 9022181 w 11845260"/>
              <a:gd name="connsiteY899" fmla="*/ 909295 h 6853861"/>
              <a:gd name="connsiteX900" fmla="*/ 8458062 w 11845260"/>
              <a:gd name="connsiteY900" fmla="*/ 909295 h 6853861"/>
              <a:gd name="connsiteX901" fmla="*/ 7581049 w 11845260"/>
              <a:gd name="connsiteY901" fmla="*/ 5249247 h 6853861"/>
              <a:gd name="connsiteX902" fmla="*/ 7763157 w 11845260"/>
              <a:gd name="connsiteY902" fmla="*/ 5228966 h 6853861"/>
              <a:gd name="connsiteX903" fmla="*/ 7776815 w 11845260"/>
              <a:gd name="connsiteY903" fmla="*/ 5219033 h 6853861"/>
              <a:gd name="connsiteX904" fmla="*/ 7937401 w 11845260"/>
              <a:gd name="connsiteY904" fmla="*/ 5178473 h 6853861"/>
              <a:gd name="connsiteX905" fmla="*/ 8005691 w 11845260"/>
              <a:gd name="connsiteY905" fmla="*/ 5140396 h 6853861"/>
              <a:gd name="connsiteX906" fmla="*/ 7967614 w 11845260"/>
              <a:gd name="connsiteY906" fmla="*/ 5113908 h 6853861"/>
              <a:gd name="connsiteX907" fmla="*/ 7876146 w 11845260"/>
              <a:gd name="connsiteY907" fmla="*/ 5143707 h 6853861"/>
              <a:gd name="connsiteX908" fmla="*/ 7845519 w 11845260"/>
              <a:gd name="connsiteY908" fmla="*/ 5143707 h 6853861"/>
              <a:gd name="connsiteX909" fmla="*/ 7581049 w 11845260"/>
              <a:gd name="connsiteY909" fmla="*/ 5249247 h 6853861"/>
              <a:gd name="connsiteX910" fmla="*/ 9545740 w 11845260"/>
              <a:gd name="connsiteY910" fmla="*/ 2040845 h 6853861"/>
              <a:gd name="connsiteX911" fmla="*/ 9543257 w 11845260"/>
              <a:gd name="connsiteY911" fmla="*/ 2026359 h 6853861"/>
              <a:gd name="connsiteX912" fmla="*/ 9473310 w 11845260"/>
              <a:gd name="connsiteY912" fmla="*/ 2027187 h 6853861"/>
              <a:gd name="connsiteX913" fmla="*/ 9152140 w 11845260"/>
              <a:gd name="connsiteY913" fmla="*/ 2131485 h 6853861"/>
              <a:gd name="connsiteX914" fmla="*/ 9015972 w 11845260"/>
              <a:gd name="connsiteY914" fmla="*/ 2151351 h 6853861"/>
              <a:gd name="connsiteX915" fmla="*/ 8987415 w 11845260"/>
              <a:gd name="connsiteY915" fmla="*/ 2180736 h 6853861"/>
              <a:gd name="connsiteX916" fmla="*/ 9029631 w 11845260"/>
              <a:gd name="connsiteY916" fmla="*/ 2191497 h 6853861"/>
              <a:gd name="connsiteX917" fmla="*/ 9304861 w 11845260"/>
              <a:gd name="connsiteY917" fmla="*/ 2119896 h 6853861"/>
              <a:gd name="connsiteX918" fmla="*/ 9545740 w 11845260"/>
              <a:gd name="connsiteY918" fmla="*/ 2040845 h 6853861"/>
              <a:gd name="connsiteX919" fmla="*/ 1549569 w 11845260"/>
              <a:gd name="connsiteY919" fmla="*/ 4570896 h 6853861"/>
              <a:gd name="connsiteX920" fmla="*/ 1222603 w 11845260"/>
              <a:gd name="connsiteY920" fmla="*/ 4466599 h 6853861"/>
              <a:gd name="connsiteX921" fmla="*/ 1266060 w 11845260"/>
              <a:gd name="connsiteY921" fmla="*/ 4525370 h 6853861"/>
              <a:gd name="connsiteX922" fmla="*/ 1294204 w 11845260"/>
              <a:gd name="connsiteY922" fmla="*/ 4513367 h 6853861"/>
              <a:gd name="connsiteX923" fmla="*/ 1417127 w 11845260"/>
              <a:gd name="connsiteY923" fmla="*/ 4567171 h 6853861"/>
              <a:gd name="connsiteX924" fmla="*/ 1549569 w 11845260"/>
              <a:gd name="connsiteY924" fmla="*/ 4570896 h 6853861"/>
              <a:gd name="connsiteX925" fmla="*/ 9490280 w 11845260"/>
              <a:gd name="connsiteY925" fmla="*/ 3888408 h 6853861"/>
              <a:gd name="connsiteX926" fmla="*/ 9562295 w 11845260"/>
              <a:gd name="connsiteY926" fmla="*/ 3933107 h 6853861"/>
              <a:gd name="connsiteX927" fmla="*/ 9567675 w 11845260"/>
              <a:gd name="connsiteY927" fmla="*/ 3920690 h 6853861"/>
              <a:gd name="connsiteX928" fmla="*/ 9557328 w 11845260"/>
              <a:gd name="connsiteY928" fmla="*/ 3898341 h 6853861"/>
              <a:gd name="connsiteX929" fmla="*/ 9816004 w 11845260"/>
              <a:gd name="connsiteY929" fmla="*/ 3825911 h 6853861"/>
              <a:gd name="connsiteX930" fmla="*/ 9720811 w 11845260"/>
              <a:gd name="connsiteY930" fmla="*/ 3800665 h 6853861"/>
              <a:gd name="connsiteX931" fmla="*/ 9711292 w 11845260"/>
              <a:gd name="connsiteY931" fmla="*/ 3814323 h 6853861"/>
              <a:gd name="connsiteX932" fmla="*/ 9490280 w 11845260"/>
              <a:gd name="connsiteY932" fmla="*/ 3888408 h 6853861"/>
              <a:gd name="connsiteX933" fmla="*/ 9609063 w 11845260"/>
              <a:gd name="connsiteY933" fmla="*/ 1229639 h 6853861"/>
              <a:gd name="connsiteX934" fmla="*/ 9619410 w 11845260"/>
              <a:gd name="connsiteY934" fmla="*/ 1174593 h 6853861"/>
              <a:gd name="connsiteX935" fmla="*/ 9468758 w 11845260"/>
              <a:gd name="connsiteY935" fmla="*/ 1215567 h 6853861"/>
              <a:gd name="connsiteX936" fmla="*/ 9474139 w 11845260"/>
              <a:gd name="connsiteY936" fmla="*/ 1285513 h 6853861"/>
              <a:gd name="connsiteX937" fmla="*/ 9719984 w 11845260"/>
              <a:gd name="connsiteY937" fmla="*/ 1236675 h 6853861"/>
              <a:gd name="connsiteX938" fmla="*/ 9717500 w 11845260"/>
              <a:gd name="connsiteY938" fmla="*/ 1220120 h 6853861"/>
              <a:gd name="connsiteX939" fmla="*/ 9609063 w 11845260"/>
              <a:gd name="connsiteY939" fmla="*/ 1229639 h 6853861"/>
              <a:gd name="connsiteX940" fmla="*/ 9189802 w 11845260"/>
              <a:gd name="connsiteY940" fmla="*/ 4021677 h 6853861"/>
              <a:gd name="connsiteX941" fmla="*/ 9200149 w 11845260"/>
              <a:gd name="connsiteY941" fmla="*/ 4051890 h 6853861"/>
              <a:gd name="connsiteX942" fmla="*/ 9512629 w 11845260"/>
              <a:gd name="connsiteY942" fmla="*/ 3945523 h 6853861"/>
              <a:gd name="connsiteX943" fmla="*/ 9504351 w 11845260"/>
              <a:gd name="connsiteY943" fmla="*/ 3921104 h 6853861"/>
              <a:gd name="connsiteX944" fmla="*/ 9189802 w 11845260"/>
              <a:gd name="connsiteY944" fmla="*/ 4021677 h 6853861"/>
              <a:gd name="connsiteX945" fmla="*/ 9782893 w 11845260"/>
              <a:gd name="connsiteY945" fmla="*/ 1631517 h 6853861"/>
              <a:gd name="connsiteX946" fmla="*/ 9541187 w 11845260"/>
              <a:gd name="connsiteY946" fmla="*/ 1698152 h 6853861"/>
              <a:gd name="connsiteX947" fmla="*/ 9782893 w 11845260"/>
              <a:gd name="connsiteY947" fmla="*/ 1631517 h 6853861"/>
              <a:gd name="connsiteX948" fmla="*/ 8957616 w 11845260"/>
              <a:gd name="connsiteY948" fmla="*/ 1922889 h 6853861"/>
              <a:gd name="connsiteX949" fmla="*/ 8978723 w 11845260"/>
              <a:gd name="connsiteY949" fmla="*/ 1930753 h 6853861"/>
              <a:gd name="connsiteX950" fmla="*/ 9080538 w 11845260"/>
              <a:gd name="connsiteY950" fmla="*/ 1888123 h 6853861"/>
              <a:gd name="connsiteX951" fmla="*/ 8996107 w 11845260"/>
              <a:gd name="connsiteY951" fmla="*/ 1848390 h 6853861"/>
              <a:gd name="connsiteX952" fmla="*/ 8957616 w 11845260"/>
              <a:gd name="connsiteY952" fmla="*/ 1922889 h 6853861"/>
              <a:gd name="connsiteX953" fmla="*/ 3068924 w 11845260"/>
              <a:gd name="connsiteY953" fmla="*/ 486310 h 6853861"/>
              <a:gd name="connsiteX954" fmla="*/ 3172808 w 11845260"/>
              <a:gd name="connsiteY954" fmla="*/ 561222 h 6853861"/>
              <a:gd name="connsiteX955" fmla="*/ 3287453 w 11845260"/>
              <a:gd name="connsiteY955" fmla="*/ 631582 h 6853861"/>
              <a:gd name="connsiteX956" fmla="*/ 3068924 w 11845260"/>
              <a:gd name="connsiteY956" fmla="*/ 486310 h 6853861"/>
              <a:gd name="connsiteX957" fmla="*/ 8308238 w 11845260"/>
              <a:gd name="connsiteY957" fmla="*/ 1595923 h 6853861"/>
              <a:gd name="connsiteX958" fmla="*/ 8238292 w 11845260"/>
              <a:gd name="connsiteY958" fmla="*/ 1660075 h 6853861"/>
              <a:gd name="connsiteX959" fmla="*/ 8306168 w 11845260"/>
              <a:gd name="connsiteY959" fmla="*/ 1715535 h 6853861"/>
              <a:gd name="connsiteX960" fmla="*/ 8349212 w 11845260"/>
              <a:gd name="connsiteY960" fmla="*/ 1676216 h 6853861"/>
              <a:gd name="connsiteX961" fmla="*/ 8308238 w 11845260"/>
              <a:gd name="connsiteY961" fmla="*/ 1595923 h 6853861"/>
              <a:gd name="connsiteX962" fmla="*/ 9883881 w 11845260"/>
              <a:gd name="connsiteY962" fmla="*/ 3736927 h 6853861"/>
              <a:gd name="connsiteX963" fmla="*/ 10003077 w 11845260"/>
              <a:gd name="connsiteY963" fmla="*/ 3719130 h 6853861"/>
              <a:gd name="connsiteX964" fmla="*/ 10006803 w 11845260"/>
              <a:gd name="connsiteY964" fmla="*/ 3684778 h 6853861"/>
              <a:gd name="connsiteX965" fmla="*/ 9987351 w 11845260"/>
              <a:gd name="connsiteY965" fmla="*/ 3642149 h 6853861"/>
              <a:gd name="connsiteX966" fmla="*/ 9883881 w 11845260"/>
              <a:gd name="connsiteY966" fmla="*/ 3736927 h 6853861"/>
              <a:gd name="connsiteX967" fmla="*/ 8802824 w 11845260"/>
              <a:gd name="connsiteY967" fmla="*/ 1895159 h 6853861"/>
              <a:gd name="connsiteX968" fmla="*/ 8948511 w 11845260"/>
              <a:gd name="connsiteY968" fmla="*/ 1947722 h 6853861"/>
              <a:gd name="connsiteX969" fmla="*/ 8948511 w 11845260"/>
              <a:gd name="connsiteY969" fmla="*/ 1844252 h 6853861"/>
              <a:gd name="connsiteX970" fmla="*/ 8802824 w 11845260"/>
              <a:gd name="connsiteY970" fmla="*/ 1895159 h 6853861"/>
              <a:gd name="connsiteX971" fmla="*/ 10949623 w 11845260"/>
              <a:gd name="connsiteY971" fmla="*/ 2581373 h 6853861"/>
              <a:gd name="connsiteX972" fmla="*/ 11006324 w 11845260"/>
              <a:gd name="connsiteY972" fmla="*/ 2554057 h 6853861"/>
              <a:gd name="connsiteX973" fmla="*/ 11092412 w 11845260"/>
              <a:gd name="connsiteY973" fmla="*/ 2499424 h 6853861"/>
              <a:gd name="connsiteX974" fmla="*/ 11099448 w 11845260"/>
              <a:gd name="connsiteY974" fmla="*/ 2469211 h 6853861"/>
              <a:gd name="connsiteX975" fmla="*/ 11075857 w 11845260"/>
              <a:gd name="connsiteY975" fmla="*/ 2476247 h 6853861"/>
              <a:gd name="connsiteX976" fmla="*/ 10959556 w 11845260"/>
              <a:gd name="connsiteY976" fmla="*/ 2558610 h 6853861"/>
              <a:gd name="connsiteX977" fmla="*/ 10949623 w 11845260"/>
              <a:gd name="connsiteY977" fmla="*/ 2581373 h 6853861"/>
              <a:gd name="connsiteX978" fmla="*/ 9112407 w 11845260"/>
              <a:gd name="connsiteY978" fmla="*/ 1408022 h 6853861"/>
              <a:gd name="connsiteX979" fmla="*/ 9114891 w 11845260"/>
              <a:gd name="connsiteY979" fmla="*/ 1434096 h 6853861"/>
              <a:gd name="connsiteX980" fmla="*/ 9350802 w 11845260"/>
              <a:gd name="connsiteY980" fmla="*/ 1402641 h 6853861"/>
              <a:gd name="connsiteX981" fmla="*/ 9347077 w 11845260"/>
              <a:gd name="connsiteY981" fmla="*/ 1376567 h 6853861"/>
              <a:gd name="connsiteX982" fmla="*/ 9112407 w 11845260"/>
              <a:gd name="connsiteY982" fmla="*/ 1408022 h 6853861"/>
              <a:gd name="connsiteX983" fmla="*/ 8120750 w 11845260"/>
              <a:gd name="connsiteY983" fmla="*/ 1523080 h 6853861"/>
              <a:gd name="connsiteX984" fmla="*/ 8128613 w 11845260"/>
              <a:gd name="connsiteY984" fmla="*/ 1500317 h 6853861"/>
              <a:gd name="connsiteX985" fmla="*/ 7997827 w 11845260"/>
              <a:gd name="connsiteY985" fmla="*/ 1445271 h 6853861"/>
              <a:gd name="connsiteX986" fmla="*/ 7963061 w 11845260"/>
              <a:gd name="connsiteY986" fmla="*/ 1504042 h 6853861"/>
              <a:gd name="connsiteX987" fmla="*/ 8120750 w 11845260"/>
              <a:gd name="connsiteY987" fmla="*/ 1523080 h 6853861"/>
              <a:gd name="connsiteX988" fmla="*/ 8665416 w 11845260"/>
              <a:gd name="connsiteY988" fmla="*/ 1901367 h 6853861"/>
              <a:gd name="connsiteX989" fmla="*/ 8823518 w 11845260"/>
              <a:gd name="connsiteY989" fmla="*/ 1959310 h 6853861"/>
              <a:gd name="connsiteX990" fmla="*/ 8665416 w 11845260"/>
              <a:gd name="connsiteY990" fmla="*/ 1901367 h 6853861"/>
              <a:gd name="connsiteX991" fmla="*/ 9114476 w 11845260"/>
              <a:gd name="connsiteY991" fmla="*/ 4277041 h 6853861"/>
              <a:gd name="connsiteX992" fmla="*/ 9284582 w 11845260"/>
              <a:gd name="connsiteY992" fmla="*/ 4203371 h 6853861"/>
              <a:gd name="connsiteX993" fmla="*/ 9114476 w 11845260"/>
              <a:gd name="connsiteY993" fmla="*/ 4277041 h 6853861"/>
              <a:gd name="connsiteX994" fmla="*/ 9321416 w 11845260"/>
              <a:gd name="connsiteY994" fmla="*/ 3911171 h 6853861"/>
              <a:gd name="connsiteX995" fmla="*/ 9310656 w 11845260"/>
              <a:gd name="connsiteY995" fmla="*/ 3878474 h 6853861"/>
              <a:gd name="connsiteX996" fmla="*/ 9090885 w 11845260"/>
              <a:gd name="connsiteY996" fmla="*/ 3966631 h 6853861"/>
              <a:gd name="connsiteX997" fmla="*/ 9097093 w 11845260"/>
              <a:gd name="connsiteY997" fmla="*/ 3984014 h 6853861"/>
              <a:gd name="connsiteX998" fmla="*/ 9321416 w 11845260"/>
              <a:gd name="connsiteY998" fmla="*/ 3911171 h 6853861"/>
              <a:gd name="connsiteX999" fmla="*/ 10500563 w 11845260"/>
              <a:gd name="connsiteY999" fmla="*/ 3576342 h 6853861"/>
              <a:gd name="connsiteX1000" fmla="*/ 10347840 w 11845260"/>
              <a:gd name="connsiteY1000" fmla="*/ 3691814 h 6853861"/>
              <a:gd name="connsiteX1001" fmla="*/ 10500563 w 11845260"/>
              <a:gd name="connsiteY1001" fmla="*/ 3576342 h 6853861"/>
              <a:gd name="connsiteX1002" fmla="*/ 10114825 w 11845260"/>
              <a:gd name="connsiteY1002" fmla="*/ 1949791 h 6853861"/>
              <a:gd name="connsiteX1003" fmla="*/ 10129311 w 11845260"/>
              <a:gd name="connsiteY1003" fmla="*/ 1975452 h 6853861"/>
              <a:gd name="connsiteX1004" fmla="*/ 10247681 w 11845260"/>
              <a:gd name="connsiteY1004" fmla="*/ 1934064 h 6853861"/>
              <a:gd name="connsiteX1005" fmla="*/ 10222848 w 11845260"/>
              <a:gd name="connsiteY1005" fmla="*/ 1883984 h 6853861"/>
              <a:gd name="connsiteX1006" fmla="*/ 10114825 w 11845260"/>
              <a:gd name="connsiteY1006" fmla="*/ 1949791 h 6853861"/>
              <a:gd name="connsiteX1007" fmla="*/ 8170829 w 11845260"/>
              <a:gd name="connsiteY1007" fmla="*/ 1290893 h 6853861"/>
              <a:gd name="connsiteX1008" fmla="*/ 8169174 w 11845260"/>
              <a:gd name="connsiteY1008" fmla="*/ 1268130 h 6853861"/>
              <a:gd name="connsiteX1009" fmla="*/ 7965958 w 11845260"/>
              <a:gd name="connsiteY1009" fmla="*/ 1256127 h 6853861"/>
              <a:gd name="connsiteX1010" fmla="*/ 7992860 w 11845260"/>
              <a:gd name="connsiteY1010" fmla="*/ 1289652 h 6853861"/>
              <a:gd name="connsiteX1011" fmla="*/ 8170829 w 11845260"/>
              <a:gd name="connsiteY1011" fmla="*/ 1290893 h 6853861"/>
              <a:gd name="connsiteX1012" fmla="*/ 9213808 w 11845260"/>
              <a:gd name="connsiteY1012" fmla="*/ 1179146 h 6853861"/>
              <a:gd name="connsiteX1013" fmla="*/ 9467102 w 11845260"/>
              <a:gd name="connsiteY1013" fmla="*/ 1132791 h 6853861"/>
              <a:gd name="connsiteX1014" fmla="*/ 9466689 w 11845260"/>
              <a:gd name="connsiteY1014" fmla="*/ 1127824 h 6853861"/>
              <a:gd name="connsiteX1015" fmla="*/ 9202219 w 11845260"/>
              <a:gd name="connsiteY1015" fmla="*/ 1144793 h 6853861"/>
              <a:gd name="connsiteX1016" fmla="*/ 9213808 w 11845260"/>
              <a:gd name="connsiteY1016" fmla="*/ 1179146 h 6853861"/>
              <a:gd name="connsiteX1017" fmla="*/ 8962582 w 11845260"/>
              <a:gd name="connsiteY1017" fmla="*/ 4365612 h 6853861"/>
              <a:gd name="connsiteX1018" fmla="*/ 8967135 w 11845260"/>
              <a:gd name="connsiteY1018" fmla="*/ 4379270 h 6853861"/>
              <a:gd name="connsiteX1019" fmla="*/ 9029631 w 11845260"/>
              <a:gd name="connsiteY1019" fmla="*/ 4325051 h 6853861"/>
              <a:gd name="connsiteX1020" fmla="*/ 8854973 w 11845260"/>
              <a:gd name="connsiteY1020" fmla="*/ 4409483 h 6853861"/>
              <a:gd name="connsiteX1021" fmla="*/ 8962582 w 11845260"/>
              <a:gd name="connsiteY1021" fmla="*/ 4365612 h 6853861"/>
              <a:gd name="connsiteX1022" fmla="*/ 8441507 w 11845260"/>
              <a:gd name="connsiteY1022" fmla="*/ 4134666 h 6853861"/>
              <a:gd name="connsiteX1023" fmla="*/ 8616578 w 11845260"/>
              <a:gd name="connsiteY1023" fmla="*/ 4081690 h 6853861"/>
              <a:gd name="connsiteX1024" fmla="*/ 8441507 w 11845260"/>
              <a:gd name="connsiteY1024" fmla="*/ 4134666 h 6853861"/>
              <a:gd name="connsiteX1025" fmla="*/ 8304513 w 11845260"/>
              <a:gd name="connsiteY1025" fmla="*/ 5464465 h 6853861"/>
              <a:gd name="connsiteX1026" fmla="*/ 8458890 w 11845260"/>
              <a:gd name="connsiteY1026" fmla="*/ 5425146 h 6853861"/>
              <a:gd name="connsiteX1027" fmla="*/ 8453509 w 11845260"/>
              <a:gd name="connsiteY1027" fmla="*/ 5403210 h 6853861"/>
              <a:gd name="connsiteX1028" fmla="*/ 8286302 w 11845260"/>
              <a:gd name="connsiteY1028" fmla="*/ 5435079 h 6853861"/>
              <a:gd name="connsiteX1029" fmla="*/ 8304513 w 11845260"/>
              <a:gd name="connsiteY1029" fmla="*/ 5464465 h 6853861"/>
              <a:gd name="connsiteX1030" fmla="*/ 7996172 w 11845260"/>
              <a:gd name="connsiteY1030" fmla="*/ 4780734 h 6853861"/>
              <a:gd name="connsiteX1031" fmla="*/ 8000310 w 11845260"/>
              <a:gd name="connsiteY1031" fmla="*/ 4799773 h 6853861"/>
              <a:gd name="connsiteX1032" fmla="*/ 8107919 w 11845260"/>
              <a:gd name="connsiteY1032" fmla="*/ 4770801 h 6853861"/>
              <a:gd name="connsiteX1033" fmla="*/ 8097986 w 11845260"/>
              <a:gd name="connsiteY1033" fmla="*/ 4716996 h 6853861"/>
              <a:gd name="connsiteX1034" fmla="*/ 7996172 w 11845260"/>
              <a:gd name="connsiteY1034" fmla="*/ 4780734 h 6853861"/>
              <a:gd name="connsiteX1035" fmla="*/ 1351734 w 11845260"/>
              <a:gd name="connsiteY1035" fmla="*/ 4875927 h 6853861"/>
              <a:gd name="connsiteX1036" fmla="*/ 1363322 w 11845260"/>
              <a:gd name="connsiteY1036" fmla="*/ 4864338 h 6853861"/>
              <a:gd name="connsiteX1037" fmla="*/ 1328143 w 11845260"/>
              <a:gd name="connsiteY1037" fmla="*/ 4817983 h 6853861"/>
              <a:gd name="connsiteX1038" fmla="*/ 1247436 w 11845260"/>
              <a:gd name="connsiteY1038" fmla="*/ 4829158 h 6853861"/>
              <a:gd name="connsiteX1039" fmla="*/ 1248264 w 11845260"/>
              <a:gd name="connsiteY1039" fmla="*/ 4853991 h 6853861"/>
              <a:gd name="connsiteX1040" fmla="*/ 1351734 w 11845260"/>
              <a:gd name="connsiteY1040" fmla="*/ 4875927 h 6853861"/>
              <a:gd name="connsiteX1041" fmla="*/ 8256503 w 11845260"/>
              <a:gd name="connsiteY1041" fmla="*/ 1878190 h 6853861"/>
              <a:gd name="connsiteX1042" fmla="*/ 8233739 w 11845260"/>
              <a:gd name="connsiteY1042" fmla="*/ 1944825 h 6853861"/>
              <a:gd name="connsiteX1043" fmla="*/ 8373217 w 11845260"/>
              <a:gd name="connsiteY1043" fmla="*/ 1903850 h 6853861"/>
              <a:gd name="connsiteX1044" fmla="*/ 8256503 w 11845260"/>
              <a:gd name="connsiteY1044" fmla="*/ 1878190 h 6853861"/>
              <a:gd name="connsiteX1045" fmla="*/ 7436605 w 11845260"/>
              <a:gd name="connsiteY1045" fmla="*/ 5284840 h 6853861"/>
              <a:gd name="connsiteX1046" fmla="*/ 7543800 w 11845260"/>
              <a:gd name="connsiteY1046" fmla="*/ 5243866 h 6853861"/>
              <a:gd name="connsiteX1047" fmla="*/ 7436605 w 11845260"/>
              <a:gd name="connsiteY1047" fmla="*/ 5284840 h 6853861"/>
              <a:gd name="connsiteX1048" fmla="*/ 7142336 w 11845260"/>
              <a:gd name="connsiteY1048" fmla="*/ 5539377 h 6853861"/>
              <a:gd name="connsiteX1049" fmla="*/ 7136542 w 11845260"/>
              <a:gd name="connsiteY1049" fmla="*/ 5529444 h 6853861"/>
              <a:gd name="connsiteX1050" fmla="*/ 7046730 w 11845260"/>
              <a:gd name="connsiteY1050" fmla="*/ 5537307 h 6853861"/>
              <a:gd name="connsiteX1051" fmla="*/ 7002031 w 11845260"/>
              <a:gd name="connsiteY1051" fmla="*/ 5586973 h 6853861"/>
              <a:gd name="connsiteX1052" fmla="*/ 7142336 w 11845260"/>
              <a:gd name="connsiteY1052" fmla="*/ 5539377 h 6853861"/>
              <a:gd name="connsiteX1053" fmla="*/ 1322348 w 11845260"/>
              <a:gd name="connsiteY1053" fmla="*/ 4373062 h 6853861"/>
              <a:gd name="connsiteX1054" fmla="*/ 1332281 w 11845260"/>
              <a:gd name="connsiteY1054" fmla="*/ 4339123 h 6853861"/>
              <a:gd name="connsiteX1055" fmla="*/ 1184940 w 11845260"/>
              <a:gd name="connsiteY1055" fmla="*/ 4306841 h 6853861"/>
              <a:gd name="connsiteX1056" fmla="*/ 1180387 w 11845260"/>
              <a:gd name="connsiteY1056" fmla="*/ 4320499 h 6853861"/>
              <a:gd name="connsiteX1057" fmla="*/ 1322348 w 11845260"/>
              <a:gd name="connsiteY1057" fmla="*/ 4373062 h 6853861"/>
              <a:gd name="connsiteX1058" fmla="*/ 8504417 w 11845260"/>
              <a:gd name="connsiteY1058" fmla="*/ 1963449 h 6853861"/>
              <a:gd name="connsiteX1059" fmla="*/ 8577673 w 11845260"/>
              <a:gd name="connsiteY1059" fmla="*/ 1895159 h 6853861"/>
              <a:gd name="connsiteX1060" fmla="*/ 8484136 w 11845260"/>
              <a:gd name="connsiteY1060" fmla="*/ 1881501 h 6853861"/>
              <a:gd name="connsiteX1061" fmla="*/ 8504417 w 11845260"/>
              <a:gd name="connsiteY1061" fmla="*/ 1963449 h 685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</a:cxnLst>
            <a:rect l="l" t="t" r="r" b="b"/>
            <a:pathLst>
              <a:path w="11845260" h="6853861">
                <a:moveTo>
                  <a:pt x="8639756" y="4527439"/>
                </a:moveTo>
                <a:cubicBezTo>
                  <a:pt x="8645964" y="4532406"/>
                  <a:pt x="8653414" y="4543167"/>
                  <a:pt x="8657553" y="4541925"/>
                </a:cubicBezTo>
                <a:cubicBezTo>
                  <a:pt x="8673280" y="4536958"/>
                  <a:pt x="8687766" y="4528267"/>
                  <a:pt x="8702665" y="4520817"/>
                </a:cubicBezTo>
                <a:cubicBezTo>
                  <a:pt x="8705976" y="4528681"/>
                  <a:pt x="8709288" y="4536130"/>
                  <a:pt x="8712185" y="4543994"/>
                </a:cubicBezTo>
                <a:cubicBezTo>
                  <a:pt x="8523041" y="4608146"/>
                  <a:pt x="8333898" y="4672297"/>
                  <a:pt x="8145169" y="4736449"/>
                </a:cubicBezTo>
                <a:cubicBezTo>
                  <a:pt x="8145996" y="4741829"/>
                  <a:pt x="8146824" y="4746796"/>
                  <a:pt x="8147652" y="4752176"/>
                </a:cubicBezTo>
                <a:cubicBezTo>
                  <a:pt x="8177451" y="4749693"/>
                  <a:pt x="8207251" y="4747209"/>
                  <a:pt x="8240361" y="4744726"/>
                </a:cubicBezTo>
                <a:cubicBezTo>
                  <a:pt x="8241189" y="4750934"/>
                  <a:pt x="8242017" y="4760454"/>
                  <a:pt x="8244914" y="4788598"/>
                </a:cubicBezTo>
                <a:cubicBezTo>
                  <a:pt x="8256089" y="4766248"/>
                  <a:pt x="8258158" y="4752590"/>
                  <a:pt x="8265608" y="4748038"/>
                </a:cubicBezTo>
                <a:cubicBezTo>
                  <a:pt x="8285474" y="4736035"/>
                  <a:pt x="8312790" y="4714927"/>
                  <a:pt x="8328104" y="4720722"/>
                </a:cubicBezTo>
                <a:cubicBezTo>
                  <a:pt x="8367008" y="4735207"/>
                  <a:pt x="8393910" y="4731896"/>
                  <a:pt x="8431160" y="4711616"/>
                </a:cubicBezTo>
                <a:cubicBezTo>
                  <a:pt x="8458062" y="4697130"/>
                  <a:pt x="8500278" y="4713685"/>
                  <a:pt x="8535044" y="4711202"/>
                </a:cubicBezTo>
                <a:cubicBezTo>
                  <a:pt x="8563602" y="4709133"/>
                  <a:pt x="8591332" y="4698786"/>
                  <a:pt x="8608714" y="4695061"/>
                </a:cubicBezTo>
                <a:cubicBezTo>
                  <a:pt x="8617406" y="4665675"/>
                  <a:pt x="8624855" y="4639187"/>
                  <a:pt x="8632720" y="4613113"/>
                </a:cubicBezTo>
                <a:cubicBezTo>
                  <a:pt x="8635202" y="4618493"/>
                  <a:pt x="8638100" y="4624287"/>
                  <a:pt x="8640583" y="4629668"/>
                </a:cubicBezTo>
                <a:cubicBezTo>
                  <a:pt x="8725015" y="4619735"/>
                  <a:pt x="8808619" y="4604421"/>
                  <a:pt x="8895534" y="4555169"/>
                </a:cubicBezTo>
                <a:cubicBezTo>
                  <a:pt x="8881876" y="4584969"/>
                  <a:pt x="8874012" y="4602766"/>
                  <a:pt x="8870701" y="4609801"/>
                </a:cubicBezTo>
                <a:cubicBezTo>
                  <a:pt x="8813585" y="4628012"/>
                  <a:pt x="8764747" y="4643739"/>
                  <a:pt x="8716323" y="4659467"/>
                </a:cubicBezTo>
                <a:cubicBezTo>
                  <a:pt x="8717979" y="4664848"/>
                  <a:pt x="8719635" y="4670642"/>
                  <a:pt x="8721290" y="4676022"/>
                </a:cubicBezTo>
                <a:cubicBezTo>
                  <a:pt x="8790408" y="4666089"/>
                  <a:pt x="8859940" y="4658225"/>
                  <a:pt x="8928644" y="4646223"/>
                </a:cubicBezTo>
                <a:cubicBezTo>
                  <a:pt x="9001901" y="4633807"/>
                  <a:pt x="9074330" y="4611043"/>
                  <a:pt x="9148001" y="4604835"/>
                </a:cubicBezTo>
                <a:cubicBezTo>
                  <a:pt x="9305689" y="4591590"/>
                  <a:pt x="9438545" y="4515023"/>
                  <a:pt x="9578437" y="4453769"/>
                </a:cubicBezTo>
                <a:cubicBezTo>
                  <a:pt x="9670732" y="4413622"/>
                  <a:pt x="9772961" y="4396239"/>
                  <a:pt x="9864428" y="4354437"/>
                </a:cubicBezTo>
                <a:cubicBezTo>
                  <a:pt x="10024600" y="4281180"/>
                  <a:pt x="10180633" y="4197576"/>
                  <a:pt x="10337080" y="4116042"/>
                </a:cubicBezTo>
                <a:cubicBezTo>
                  <a:pt x="10401645" y="4082104"/>
                  <a:pt x="10463313" y="4041957"/>
                  <a:pt x="10526636" y="4005949"/>
                </a:cubicBezTo>
                <a:cubicBezTo>
                  <a:pt x="10532431" y="4002638"/>
                  <a:pt x="10542364" y="4007191"/>
                  <a:pt x="10559333" y="4008847"/>
                </a:cubicBezTo>
                <a:cubicBezTo>
                  <a:pt x="10484007" y="4125975"/>
                  <a:pt x="10327146" y="4124733"/>
                  <a:pt x="10252234" y="4227376"/>
                </a:cubicBezTo>
                <a:cubicBezTo>
                  <a:pt x="10123103" y="4231101"/>
                  <a:pt x="10050674" y="4365198"/>
                  <a:pt x="9914922" y="4379270"/>
                </a:cubicBezTo>
                <a:cubicBezTo>
                  <a:pt x="9794068" y="4391687"/>
                  <a:pt x="9679423" y="4463701"/>
                  <a:pt x="9565193" y="4508401"/>
                </a:cubicBezTo>
                <a:cubicBezTo>
                  <a:pt x="9571814" y="4509228"/>
                  <a:pt x="9582989" y="4511298"/>
                  <a:pt x="9594164" y="4512953"/>
                </a:cubicBezTo>
                <a:cubicBezTo>
                  <a:pt x="9595819" y="4519161"/>
                  <a:pt x="9597475" y="4525370"/>
                  <a:pt x="9599131" y="4531578"/>
                </a:cubicBezTo>
                <a:cubicBezTo>
                  <a:pt x="9483657" y="4563447"/>
                  <a:pt x="9367358" y="4592832"/>
                  <a:pt x="9253126" y="4628840"/>
                </a:cubicBezTo>
                <a:cubicBezTo>
                  <a:pt x="9230777" y="4635876"/>
                  <a:pt x="9217119" y="4668158"/>
                  <a:pt x="9196425" y="4685127"/>
                </a:cubicBezTo>
                <a:cubicBezTo>
                  <a:pt x="9174489" y="4703338"/>
                  <a:pt x="9148829" y="4717410"/>
                  <a:pt x="9124823" y="4733552"/>
                </a:cubicBezTo>
                <a:cubicBezTo>
                  <a:pt x="9121512" y="4726102"/>
                  <a:pt x="9117787" y="4718652"/>
                  <a:pt x="9114476" y="4711202"/>
                </a:cubicBezTo>
                <a:cubicBezTo>
                  <a:pt x="9131031" y="4705408"/>
                  <a:pt x="9147587" y="4699613"/>
                  <a:pt x="9164142" y="4693819"/>
                </a:cubicBezTo>
                <a:cubicBezTo>
                  <a:pt x="9163314" y="4689680"/>
                  <a:pt x="9162072" y="4685955"/>
                  <a:pt x="9161245" y="4681817"/>
                </a:cubicBezTo>
                <a:cubicBezTo>
                  <a:pt x="9116132" y="4692577"/>
                  <a:pt x="9071019" y="4702924"/>
                  <a:pt x="9019284" y="4714927"/>
                </a:cubicBezTo>
                <a:cubicBezTo>
                  <a:pt x="9032114" y="4700027"/>
                  <a:pt x="9040392" y="4690922"/>
                  <a:pt x="9059844" y="4668158"/>
                </a:cubicBezTo>
                <a:cubicBezTo>
                  <a:pt x="9009764" y="4691750"/>
                  <a:pt x="8964237" y="4664848"/>
                  <a:pt x="8931956" y="4709133"/>
                </a:cubicBezTo>
                <a:cubicBezTo>
                  <a:pt x="8922849" y="4721963"/>
                  <a:pt x="8894292" y="4723618"/>
                  <a:pt x="8874840" y="4724032"/>
                </a:cubicBezTo>
                <a:cubicBezTo>
                  <a:pt x="8866148" y="4724446"/>
                  <a:pt x="8855801" y="4700855"/>
                  <a:pt x="8847938" y="4702097"/>
                </a:cubicBezTo>
                <a:cubicBezTo>
                  <a:pt x="8826829" y="4705408"/>
                  <a:pt x="8806963" y="4715341"/>
                  <a:pt x="8786683" y="4723205"/>
                </a:cubicBezTo>
                <a:cubicBezTo>
                  <a:pt x="8761850" y="4732724"/>
                  <a:pt x="8738259" y="4746796"/>
                  <a:pt x="8713012" y="4752176"/>
                </a:cubicBezTo>
                <a:cubicBezTo>
                  <a:pt x="8649688" y="4766248"/>
                  <a:pt x="8578501" y="4755901"/>
                  <a:pt x="8530077" y="4821294"/>
                </a:cubicBezTo>
                <a:cubicBezTo>
                  <a:pt x="8523041" y="4809706"/>
                  <a:pt x="8517246" y="4800600"/>
                  <a:pt x="8513522" y="4793978"/>
                </a:cubicBezTo>
                <a:cubicBezTo>
                  <a:pt x="8454337" y="4809706"/>
                  <a:pt x="8397635" y="4825433"/>
                  <a:pt x="8340106" y="4839505"/>
                </a:cubicBezTo>
                <a:cubicBezTo>
                  <a:pt x="8291269" y="4851094"/>
                  <a:pt x="8245742" y="4864752"/>
                  <a:pt x="8214286" y="4910692"/>
                </a:cubicBezTo>
                <a:cubicBezTo>
                  <a:pt x="8206009" y="4922695"/>
                  <a:pt x="8172071" y="4916900"/>
                  <a:pt x="8148066" y="4919384"/>
                </a:cubicBezTo>
                <a:cubicBezTo>
                  <a:pt x="8147238" y="4926420"/>
                  <a:pt x="8144755" y="4944631"/>
                  <a:pt x="8141030" y="4976499"/>
                </a:cubicBezTo>
                <a:cubicBezTo>
                  <a:pt x="8245742" y="4959944"/>
                  <a:pt x="8344659" y="4919798"/>
                  <a:pt x="8446059" y="4881307"/>
                </a:cubicBezTo>
                <a:cubicBezTo>
                  <a:pt x="8546218" y="4843230"/>
                  <a:pt x="8653414" y="4824605"/>
                  <a:pt x="8753987" y="4798531"/>
                </a:cubicBezTo>
                <a:cubicBezTo>
                  <a:pt x="8725015" y="4867235"/>
                  <a:pt x="8644309" y="4844886"/>
                  <a:pt x="8590504" y="4875927"/>
                </a:cubicBezTo>
                <a:cubicBezTo>
                  <a:pt x="8528835" y="4911520"/>
                  <a:pt x="8457648" y="4931386"/>
                  <a:pt x="8395152" y="4956633"/>
                </a:cubicBezTo>
                <a:cubicBezTo>
                  <a:pt x="8397222" y="4973602"/>
                  <a:pt x="8399705" y="4992641"/>
                  <a:pt x="8403844" y="5022440"/>
                </a:cubicBezTo>
                <a:cubicBezTo>
                  <a:pt x="8431160" y="5012921"/>
                  <a:pt x="8457648" y="5004230"/>
                  <a:pt x="8496552" y="4990571"/>
                </a:cubicBezTo>
                <a:cubicBezTo>
                  <a:pt x="8577673" y="5031132"/>
                  <a:pt x="8646378" y="4943803"/>
                  <a:pt x="8734948" y="4924764"/>
                </a:cubicBezTo>
                <a:cubicBezTo>
                  <a:pt x="8737432" y="4937181"/>
                  <a:pt x="8740329" y="4949597"/>
                  <a:pt x="8742811" y="4962427"/>
                </a:cubicBezTo>
                <a:cubicBezTo>
                  <a:pt x="8747364" y="4961186"/>
                  <a:pt x="8754400" y="4961186"/>
                  <a:pt x="8754814" y="4959117"/>
                </a:cubicBezTo>
                <a:cubicBezTo>
                  <a:pt x="8771370" y="4895793"/>
                  <a:pt x="8832210" y="4893309"/>
                  <a:pt x="8876909" y="4884204"/>
                </a:cubicBezTo>
                <a:cubicBezTo>
                  <a:pt x="8915400" y="4876340"/>
                  <a:pt x="8918297" y="4859371"/>
                  <a:pt x="8922436" y="4827916"/>
                </a:cubicBezTo>
                <a:cubicBezTo>
                  <a:pt x="8935266" y="4832883"/>
                  <a:pt x="8947269" y="4837436"/>
                  <a:pt x="8960513" y="4842816"/>
                </a:cubicBezTo>
                <a:cubicBezTo>
                  <a:pt x="8951408" y="4852749"/>
                  <a:pt x="8944785" y="4860199"/>
                  <a:pt x="8931956" y="4873857"/>
                </a:cubicBezTo>
                <a:cubicBezTo>
                  <a:pt x="8956788" y="4870132"/>
                  <a:pt x="8974584" y="4867235"/>
                  <a:pt x="8992381" y="4864752"/>
                </a:cubicBezTo>
                <a:cubicBezTo>
                  <a:pt x="8993209" y="4867235"/>
                  <a:pt x="8994038" y="4869718"/>
                  <a:pt x="8994865" y="4872615"/>
                </a:cubicBezTo>
                <a:cubicBezTo>
                  <a:pt x="8973757" y="4883376"/>
                  <a:pt x="8953063" y="4894137"/>
                  <a:pt x="8931956" y="4904898"/>
                </a:cubicBezTo>
                <a:cubicBezTo>
                  <a:pt x="8932783" y="4908209"/>
                  <a:pt x="8933196" y="4911520"/>
                  <a:pt x="8934025" y="4914831"/>
                </a:cubicBezTo>
                <a:cubicBezTo>
                  <a:pt x="8967963" y="4910278"/>
                  <a:pt x="9007282" y="4914417"/>
                  <a:pt x="9034597" y="4898276"/>
                </a:cubicBezTo>
                <a:cubicBezTo>
                  <a:pt x="9052808" y="4887515"/>
                  <a:pt x="9054878" y="4848610"/>
                  <a:pt x="9069777" y="4805981"/>
                </a:cubicBezTo>
                <a:cubicBezTo>
                  <a:pt x="9088816" y="4849438"/>
                  <a:pt x="9099163" y="4873029"/>
                  <a:pt x="9112821" y="4904484"/>
                </a:cubicBezTo>
                <a:cubicBezTo>
                  <a:pt x="9069777" y="4914831"/>
                  <a:pt x="9023009" y="4917315"/>
                  <a:pt x="8985346" y="4936767"/>
                </a:cubicBezTo>
                <a:cubicBezTo>
                  <a:pt x="8946855" y="4956633"/>
                  <a:pt x="8916641" y="4992641"/>
                  <a:pt x="8883117" y="5021612"/>
                </a:cubicBezTo>
                <a:cubicBezTo>
                  <a:pt x="8889326" y="5026993"/>
                  <a:pt x="8898017" y="5034443"/>
                  <a:pt x="8911262" y="5046031"/>
                </a:cubicBezTo>
                <a:cubicBezTo>
                  <a:pt x="8894706" y="5054309"/>
                  <a:pt x="8881876" y="5060931"/>
                  <a:pt x="8870287" y="5067139"/>
                </a:cubicBezTo>
                <a:cubicBezTo>
                  <a:pt x="8855388" y="5035684"/>
                  <a:pt x="8842557" y="5008782"/>
                  <a:pt x="8825174" y="4972361"/>
                </a:cubicBezTo>
                <a:cubicBezTo>
                  <a:pt x="8769300" y="4986846"/>
                  <a:pt x="8706804" y="5002988"/>
                  <a:pt x="8643894" y="5018715"/>
                </a:cubicBezTo>
                <a:cubicBezTo>
                  <a:pt x="8645136" y="5023682"/>
                  <a:pt x="8645964" y="5028234"/>
                  <a:pt x="8647206" y="5033201"/>
                </a:cubicBezTo>
                <a:cubicBezTo>
                  <a:pt x="8656725" y="5031132"/>
                  <a:pt x="8665830" y="5027407"/>
                  <a:pt x="8675350" y="5026993"/>
                </a:cubicBezTo>
                <a:cubicBezTo>
                  <a:pt x="8685697" y="5026579"/>
                  <a:pt x="8696044" y="5029062"/>
                  <a:pt x="8706391" y="5030304"/>
                </a:cubicBezTo>
                <a:cubicBezTo>
                  <a:pt x="8702665" y="5040651"/>
                  <a:pt x="8701838" y="5054309"/>
                  <a:pt x="8694388" y="5061345"/>
                </a:cubicBezTo>
                <a:cubicBezTo>
                  <a:pt x="8675763" y="5078728"/>
                  <a:pt x="8653827" y="5093214"/>
                  <a:pt x="8631064" y="5110597"/>
                </a:cubicBezTo>
                <a:cubicBezTo>
                  <a:pt x="8610370" y="5091145"/>
                  <a:pt x="8584709" y="5066312"/>
                  <a:pt x="8578501" y="5101905"/>
                </a:cubicBezTo>
                <a:cubicBezTo>
                  <a:pt x="8528835" y="5113080"/>
                  <a:pt x="8472548" y="5109355"/>
                  <a:pt x="8458476" y="5132118"/>
                </a:cubicBezTo>
                <a:cubicBezTo>
                  <a:pt x="8429090" y="5180129"/>
                  <a:pt x="8379425" y="5160676"/>
                  <a:pt x="8344245" y="5197925"/>
                </a:cubicBezTo>
                <a:cubicBezTo>
                  <a:pt x="8352109" y="5169782"/>
                  <a:pt x="8356661" y="5152812"/>
                  <a:pt x="8364111" y="5125910"/>
                </a:cubicBezTo>
                <a:cubicBezTo>
                  <a:pt x="8313618" y="5139982"/>
                  <a:pt x="8276368" y="5149502"/>
                  <a:pt x="8291682" y="5192131"/>
                </a:cubicBezTo>
                <a:cubicBezTo>
                  <a:pt x="8236222" y="5220689"/>
                  <a:pt x="8187798" y="5245522"/>
                  <a:pt x="8139374" y="5270355"/>
                </a:cubicBezTo>
                <a:cubicBezTo>
                  <a:pt x="8136477" y="5267044"/>
                  <a:pt x="8133580" y="5263319"/>
                  <a:pt x="8130269" y="5260008"/>
                </a:cubicBezTo>
                <a:cubicBezTo>
                  <a:pt x="8138133" y="5248833"/>
                  <a:pt x="8145996" y="5237658"/>
                  <a:pt x="8162551" y="5214067"/>
                </a:cubicBezTo>
                <a:cubicBezTo>
                  <a:pt x="8138547" y="5222344"/>
                  <a:pt x="8116197" y="5227311"/>
                  <a:pt x="8116197" y="5230622"/>
                </a:cubicBezTo>
                <a:cubicBezTo>
                  <a:pt x="8123647" y="5316295"/>
                  <a:pt x="8040871" y="5289807"/>
                  <a:pt x="8008174" y="5324159"/>
                </a:cubicBezTo>
                <a:cubicBezTo>
                  <a:pt x="8002794" y="5319606"/>
                  <a:pt x="7997413" y="5314640"/>
                  <a:pt x="7992033" y="5310087"/>
                </a:cubicBezTo>
                <a:cubicBezTo>
                  <a:pt x="8001138" y="5298912"/>
                  <a:pt x="8009830" y="5288152"/>
                  <a:pt x="8024316" y="5270355"/>
                </a:cubicBezTo>
                <a:cubicBezTo>
                  <a:pt x="7999483" y="5273252"/>
                  <a:pt x="7973822" y="5275735"/>
                  <a:pt x="7948575" y="5281530"/>
                </a:cubicBezTo>
                <a:cubicBezTo>
                  <a:pt x="7946920" y="5281943"/>
                  <a:pt x="7956025" y="5309259"/>
                  <a:pt x="7950231" y="5317951"/>
                </a:cubicBezTo>
                <a:cubicBezTo>
                  <a:pt x="7935745" y="5341542"/>
                  <a:pt x="7913395" y="5382516"/>
                  <a:pt x="7899323" y="5380447"/>
                </a:cubicBezTo>
                <a:cubicBezTo>
                  <a:pt x="7852555" y="5373411"/>
                  <a:pt x="7819859" y="5393277"/>
                  <a:pt x="7784265" y="5414385"/>
                </a:cubicBezTo>
                <a:cubicBezTo>
                  <a:pt x="7775159" y="5419765"/>
                  <a:pt x="7758190" y="5412316"/>
                  <a:pt x="7744946" y="5410660"/>
                </a:cubicBezTo>
                <a:cubicBezTo>
                  <a:pt x="7742049" y="5415626"/>
                  <a:pt x="7739152" y="5420593"/>
                  <a:pt x="7736669" y="5425560"/>
                </a:cubicBezTo>
                <a:cubicBezTo>
                  <a:pt x="7750326" y="5431768"/>
                  <a:pt x="7765226" y="5445012"/>
                  <a:pt x="7777642" y="5442943"/>
                </a:cubicBezTo>
                <a:cubicBezTo>
                  <a:pt x="7976305" y="5407763"/>
                  <a:pt x="8174554" y="5370514"/>
                  <a:pt x="8373217" y="5333678"/>
                </a:cubicBezTo>
                <a:cubicBezTo>
                  <a:pt x="8431573" y="5322918"/>
                  <a:pt x="8489931" y="5310915"/>
                  <a:pt x="8545805" y="5300154"/>
                </a:cubicBezTo>
                <a:cubicBezTo>
                  <a:pt x="8552841" y="5314640"/>
                  <a:pt x="8559463" y="5329126"/>
                  <a:pt x="8563188" y="5337403"/>
                </a:cubicBezTo>
                <a:cubicBezTo>
                  <a:pt x="8539182" y="5356028"/>
                  <a:pt x="8516419" y="5373411"/>
                  <a:pt x="8493655" y="5390794"/>
                </a:cubicBezTo>
                <a:cubicBezTo>
                  <a:pt x="8497794" y="5398244"/>
                  <a:pt x="8501520" y="5406108"/>
                  <a:pt x="8505659" y="5413557"/>
                </a:cubicBezTo>
                <a:cubicBezTo>
                  <a:pt x="8681558" y="5370514"/>
                  <a:pt x="8861596" y="5344853"/>
                  <a:pt x="9029217" y="5284840"/>
                </a:cubicBezTo>
                <a:cubicBezTo>
                  <a:pt x="9045773" y="5284840"/>
                  <a:pt x="9060672" y="5286082"/>
                  <a:pt x="9075572" y="5284840"/>
                </a:cubicBezTo>
                <a:cubicBezTo>
                  <a:pt x="9116132" y="5281530"/>
                  <a:pt x="9156692" y="5279874"/>
                  <a:pt x="9196425" y="5272424"/>
                </a:cubicBezTo>
                <a:cubicBezTo>
                  <a:pt x="9231605" y="5265802"/>
                  <a:pt x="9265129" y="5249660"/>
                  <a:pt x="9300309" y="5241797"/>
                </a:cubicBezTo>
                <a:cubicBezTo>
                  <a:pt x="9325142" y="5236417"/>
                  <a:pt x="9352458" y="5240555"/>
                  <a:pt x="9377290" y="5235175"/>
                </a:cubicBezTo>
                <a:cubicBezTo>
                  <a:pt x="9499799" y="5209101"/>
                  <a:pt x="9624377" y="5188406"/>
                  <a:pt x="9742747" y="5149502"/>
                </a:cubicBezTo>
                <a:cubicBezTo>
                  <a:pt x="9784963" y="5135843"/>
                  <a:pt x="9828834" y="5127980"/>
                  <a:pt x="9870636" y="5114322"/>
                </a:cubicBezTo>
                <a:cubicBezTo>
                  <a:pt x="9871050" y="5119288"/>
                  <a:pt x="9871464" y="5123841"/>
                  <a:pt x="9871464" y="5128808"/>
                </a:cubicBezTo>
                <a:cubicBezTo>
                  <a:pt x="9851598" y="5151571"/>
                  <a:pt x="9831317" y="5174334"/>
                  <a:pt x="9811452" y="5197512"/>
                </a:cubicBezTo>
                <a:cubicBezTo>
                  <a:pt x="9810623" y="5193373"/>
                  <a:pt x="9809382" y="5189234"/>
                  <a:pt x="9808554" y="5185509"/>
                </a:cubicBezTo>
                <a:cubicBezTo>
                  <a:pt x="9717914" y="5224414"/>
                  <a:pt x="9627275" y="5263733"/>
                  <a:pt x="9537049" y="5302637"/>
                </a:cubicBezTo>
                <a:cubicBezTo>
                  <a:pt x="9534979" y="5298499"/>
                  <a:pt x="9532910" y="5293946"/>
                  <a:pt x="9531254" y="5289807"/>
                </a:cubicBezTo>
                <a:cubicBezTo>
                  <a:pt x="9539531" y="5283185"/>
                  <a:pt x="9548223" y="5276977"/>
                  <a:pt x="9557743" y="5269527"/>
                </a:cubicBezTo>
                <a:cubicBezTo>
                  <a:pt x="9463378" y="5228139"/>
                  <a:pt x="9319347" y="5282357"/>
                  <a:pt x="9284582" y="5364306"/>
                </a:cubicBezTo>
                <a:cubicBezTo>
                  <a:pt x="9284582" y="5348992"/>
                  <a:pt x="9284582" y="5334092"/>
                  <a:pt x="9284582" y="5311743"/>
                </a:cubicBezTo>
                <a:cubicBezTo>
                  <a:pt x="9250644" y="5293118"/>
                  <a:pt x="9206772" y="5292290"/>
                  <a:pt x="9188147" y="5336162"/>
                </a:cubicBezTo>
                <a:cubicBezTo>
                  <a:pt x="9176558" y="5363891"/>
                  <a:pt x="9194355" y="5403624"/>
                  <a:pt x="9184423" y="5439218"/>
                </a:cubicBezTo>
                <a:cubicBezTo>
                  <a:pt x="9174903" y="5410660"/>
                  <a:pt x="9165798" y="5382102"/>
                  <a:pt x="9156279" y="5352717"/>
                </a:cubicBezTo>
                <a:cubicBezTo>
                  <a:pt x="9138067" y="5351889"/>
                  <a:pt x="9117373" y="5351061"/>
                  <a:pt x="9098335" y="5350234"/>
                </a:cubicBezTo>
                <a:cubicBezTo>
                  <a:pt x="9054878" y="5372583"/>
                  <a:pt x="9008523" y="5396174"/>
                  <a:pt x="8961755" y="5420180"/>
                </a:cubicBezTo>
                <a:cubicBezTo>
                  <a:pt x="8953890" y="5399486"/>
                  <a:pt x="8947682" y="5383758"/>
                  <a:pt x="8941888" y="5368030"/>
                </a:cubicBezTo>
                <a:cubicBezTo>
                  <a:pt x="8936922" y="5369686"/>
                  <a:pt x="8931541" y="5371755"/>
                  <a:pt x="8926575" y="5373411"/>
                </a:cubicBezTo>
                <a:cubicBezTo>
                  <a:pt x="8929886" y="5387069"/>
                  <a:pt x="8933611" y="5401141"/>
                  <a:pt x="8939819" y="5425146"/>
                </a:cubicBezTo>
                <a:cubicBezTo>
                  <a:pt x="8924919" y="5415626"/>
                  <a:pt x="8914986" y="5412730"/>
                  <a:pt x="8911675" y="5406521"/>
                </a:cubicBezTo>
                <a:cubicBezTo>
                  <a:pt x="8895947" y="5375480"/>
                  <a:pt x="8883531" y="5370100"/>
                  <a:pt x="8847523" y="5389966"/>
                </a:cubicBezTo>
                <a:cubicBezTo>
                  <a:pt x="8804066" y="5414385"/>
                  <a:pt x="8749434" y="5418110"/>
                  <a:pt x="8700596" y="5434251"/>
                </a:cubicBezTo>
                <a:cubicBezTo>
                  <a:pt x="8670382" y="5444184"/>
                  <a:pt x="8643067" y="5464051"/>
                  <a:pt x="8612439" y="5473156"/>
                </a:cubicBezTo>
                <a:cubicBezTo>
                  <a:pt x="8583882" y="5481434"/>
                  <a:pt x="8552841" y="5479778"/>
                  <a:pt x="8523041" y="5485159"/>
                </a:cubicBezTo>
                <a:cubicBezTo>
                  <a:pt x="8507314" y="5487642"/>
                  <a:pt x="8485378" y="5490953"/>
                  <a:pt x="8478756" y="5501300"/>
                </a:cubicBezTo>
                <a:cubicBezTo>
                  <a:pt x="8457648" y="5534824"/>
                  <a:pt x="8433643" y="5523650"/>
                  <a:pt x="8402188" y="5525719"/>
                </a:cubicBezTo>
                <a:cubicBezTo>
                  <a:pt x="8356248" y="5528616"/>
                  <a:pt x="8312790" y="5563796"/>
                  <a:pt x="8263952" y="5586973"/>
                </a:cubicBezTo>
                <a:cubicBezTo>
                  <a:pt x="8258158" y="5584904"/>
                  <a:pt x="8238705" y="5569590"/>
                  <a:pt x="8225048" y="5573729"/>
                </a:cubicBezTo>
                <a:cubicBezTo>
                  <a:pt x="8127371" y="5603528"/>
                  <a:pt x="8032179" y="5641191"/>
                  <a:pt x="7933676" y="5666438"/>
                </a:cubicBezTo>
                <a:cubicBezTo>
                  <a:pt x="7910499" y="5672232"/>
                  <a:pt x="7861247" y="5715690"/>
                  <a:pt x="7824411" y="5630431"/>
                </a:cubicBezTo>
                <a:cubicBezTo>
                  <a:pt x="7805373" y="5652780"/>
                  <a:pt x="7785920" y="5674716"/>
                  <a:pt x="7767295" y="5696238"/>
                </a:cubicBezTo>
                <a:cubicBezTo>
                  <a:pt x="7766882" y="5694996"/>
                  <a:pt x="7761502" y="5679269"/>
                  <a:pt x="7750326" y="5647400"/>
                </a:cubicBezTo>
                <a:cubicBezTo>
                  <a:pt x="7714319" y="5673474"/>
                  <a:pt x="7683692" y="5700376"/>
                  <a:pt x="7648512" y="5718587"/>
                </a:cubicBezTo>
                <a:cubicBezTo>
                  <a:pt x="7624507" y="5731004"/>
                  <a:pt x="7593880" y="5731418"/>
                  <a:pt x="7566150" y="5733901"/>
                </a:cubicBezTo>
                <a:cubicBezTo>
                  <a:pt x="7562839" y="5734314"/>
                  <a:pt x="7550836" y="5708240"/>
                  <a:pt x="7554561" y="5699549"/>
                </a:cubicBezTo>
                <a:cubicBezTo>
                  <a:pt x="7567391" y="5670163"/>
                  <a:pt x="7586016" y="5642847"/>
                  <a:pt x="7602158" y="5614289"/>
                </a:cubicBezTo>
                <a:cubicBezTo>
                  <a:pt x="7512345" y="5583662"/>
                  <a:pt x="7475510" y="5683821"/>
                  <a:pt x="7414256" y="5695824"/>
                </a:cubicBezTo>
                <a:cubicBezTo>
                  <a:pt x="7400184" y="5666852"/>
                  <a:pt x="7389837" y="5645330"/>
                  <a:pt x="7379076" y="5623809"/>
                </a:cubicBezTo>
                <a:cubicBezTo>
                  <a:pt x="7369143" y="5641191"/>
                  <a:pt x="7359209" y="5658161"/>
                  <a:pt x="7349276" y="5675544"/>
                </a:cubicBezTo>
                <a:cubicBezTo>
                  <a:pt x="7351346" y="5682994"/>
                  <a:pt x="7353415" y="5690029"/>
                  <a:pt x="7355899" y="5697480"/>
                </a:cubicBezTo>
                <a:cubicBezTo>
                  <a:pt x="7315338" y="5697480"/>
                  <a:pt x="7274364" y="5700376"/>
                  <a:pt x="7234631" y="5694168"/>
                </a:cubicBezTo>
                <a:cubicBezTo>
                  <a:pt x="7229665" y="5693341"/>
                  <a:pt x="7231320" y="5647400"/>
                  <a:pt x="7229665" y="5622567"/>
                </a:cubicBezTo>
                <a:cubicBezTo>
                  <a:pt x="7235459" y="5626292"/>
                  <a:pt x="7241667" y="5630431"/>
                  <a:pt x="7247462" y="5634156"/>
                </a:cubicBezTo>
                <a:cubicBezTo>
                  <a:pt x="7297955" y="5592768"/>
                  <a:pt x="7348862" y="5551793"/>
                  <a:pt x="7399770" y="5509991"/>
                </a:cubicBezTo>
                <a:cubicBezTo>
                  <a:pt x="7358382" y="5450393"/>
                  <a:pt x="7339757" y="5446668"/>
                  <a:pt x="7276433" y="5475639"/>
                </a:cubicBezTo>
                <a:cubicBezTo>
                  <a:pt x="7240840" y="5491781"/>
                  <a:pt x="7202763" y="5501714"/>
                  <a:pt x="7163858" y="5514958"/>
                </a:cubicBezTo>
                <a:cubicBezTo>
                  <a:pt x="7168824" y="5533582"/>
                  <a:pt x="7174205" y="5555105"/>
                  <a:pt x="7179171" y="5574970"/>
                </a:cubicBezTo>
                <a:cubicBezTo>
                  <a:pt x="7138197" y="5602287"/>
                  <a:pt x="7098465" y="5628775"/>
                  <a:pt x="7050041" y="5660644"/>
                </a:cubicBezTo>
                <a:cubicBezTo>
                  <a:pt x="7076943" y="5674302"/>
                  <a:pt x="7097223" y="5684649"/>
                  <a:pt x="7131161" y="5702032"/>
                </a:cubicBezTo>
                <a:cubicBezTo>
                  <a:pt x="7070735" y="5715690"/>
                  <a:pt x="7021483" y="5726865"/>
                  <a:pt x="6972231" y="5738039"/>
                </a:cubicBezTo>
                <a:cubicBezTo>
                  <a:pt x="6970990" y="5735143"/>
                  <a:pt x="6970162" y="5732245"/>
                  <a:pt x="6968920" y="5728934"/>
                </a:cubicBezTo>
                <a:cubicBezTo>
                  <a:pt x="6994167" y="5716932"/>
                  <a:pt x="7019827" y="5704929"/>
                  <a:pt x="7052524" y="5689616"/>
                </a:cubicBezTo>
                <a:cubicBezTo>
                  <a:pt x="6987131" y="5665197"/>
                  <a:pt x="6876211" y="5702860"/>
                  <a:pt x="6773568" y="5780256"/>
                </a:cubicBezTo>
                <a:cubicBezTo>
                  <a:pt x="6804610" y="5778186"/>
                  <a:pt x="6829029" y="5771564"/>
                  <a:pt x="6850964" y="5776117"/>
                </a:cubicBezTo>
                <a:cubicBezTo>
                  <a:pt x="6866278" y="5779428"/>
                  <a:pt x="6878280" y="5798466"/>
                  <a:pt x="6894422" y="5812952"/>
                </a:cubicBezTo>
                <a:cubicBezTo>
                  <a:pt x="6843928" y="5826610"/>
                  <a:pt x="6791366" y="5841096"/>
                  <a:pt x="6738802" y="5855168"/>
                </a:cubicBezTo>
                <a:cubicBezTo>
                  <a:pt x="6742527" y="5858893"/>
                  <a:pt x="6746666" y="5862617"/>
                  <a:pt x="6750391" y="5866756"/>
                </a:cubicBezTo>
                <a:cubicBezTo>
                  <a:pt x="6741700" y="5875862"/>
                  <a:pt x="6734250" y="5890762"/>
                  <a:pt x="6723489" y="5893245"/>
                </a:cubicBezTo>
                <a:cubicBezTo>
                  <a:pt x="6519032" y="5944152"/>
                  <a:pt x="6321611" y="6024445"/>
                  <a:pt x="6108876" y="6044311"/>
                </a:cubicBezTo>
                <a:cubicBezTo>
                  <a:pt x="6060038" y="6048864"/>
                  <a:pt x="6011201" y="6082802"/>
                  <a:pt x="5968157" y="6111360"/>
                </a:cubicBezTo>
                <a:cubicBezTo>
                  <a:pt x="5897384" y="6158542"/>
                  <a:pt x="5818333" y="6146954"/>
                  <a:pt x="5741350" y="6153162"/>
                </a:cubicBezTo>
                <a:cubicBezTo>
                  <a:pt x="5676371" y="6158542"/>
                  <a:pt x="5610564" y="6158542"/>
                  <a:pt x="5546413" y="6167648"/>
                </a:cubicBezTo>
                <a:cubicBezTo>
                  <a:pt x="5526961" y="6170545"/>
                  <a:pt x="5511233" y="6196619"/>
                  <a:pt x="5493022" y="6211105"/>
                </a:cubicBezTo>
                <a:cubicBezTo>
                  <a:pt x="5479778" y="6221452"/>
                  <a:pt x="5465706" y="6230144"/>
                  <a:pt x="5452048" y="6239663"/>
                </a:cubicBezTo>
                <a:cubicBezTo>
                  <a:pt x="5449151" y="6235110"/>
                  <a:pt x="5446254" y="6230557"/>
                  <a:pt x="5443771" y="6226005"/>
                </a:cubicBezTo>
                <a:cubicBezTo>
                  <a:pt x="5454532" y="6216485"/>
                  <a:pt x="5464879" y="6206966"/>
                  <a:pt x="5477295" y="6195791"/>
                </a:cubicBezTo>
                <a:cubicBezTo>
                  <a:pt x="5397416" y="6165992"/>
                  <a:pt x="5340714" y="6207794"/>
                  <a:pt x="5281943" y="6244216"/>
                </a:cubicBezTo>
                <a:cubicBezTo>
                  <a:pt x="5289393" y="6256632"/>
                  <a:pt x="5295601" y="6267807"/>
                  <a:pt x="5304706" y="6282292"/>
                </a:cubicBezTo>
                <a:cubicBezTo>
                  <a:pt x="5279046" y="6291812"/>
                  <a:pt x="5257938" y="6299261"/>
                  <a:pt x="5232692" y="6308781"/>
                </a:cubicBezTo>
                <a:cubicBezTo>
                  <a:pt x="5226069" y="6292639"/>
                  <a:pt x="5219861" y="6276498"/>
                  <a:pt x="5207445" y="6245457"/>
                </a:cubicBezTo>
                <a:cubicBezTo>
                  <a:pt x="5163160" y="6283120"/>
                  <a:pt x="5125910" y="6326164"/>
                  <a:pt x="5079142" y="6350996"/>
                </a:cubicBezTo>
                <a:cubicBezTo>
                  <a:pt x="5014990" y="6385349"/>
                  <a:pt x="4944217" y="6408526"/>
                  <a:pt x="4874271" y="6430048"/>
                </a:cubicBezTo>
                <a:cubicBezTo>
                  <a:pt x="4861027" y="6434187"/>
                  <a:pt x="4839091" y="6409354"/>
                  <a:pt x="4817156" y="6395282"/>
                </a:cubicBezTo>
                <a:cubicBezTo>
                  <a:pt x="4794392" y="6403146"/>
                  <a:pt x="4759626" y="6415562"/>
                  <a:pt x="4720721" y="6429220"/>
                </a:cubicBezTo>
                <a:cubicBezTo>
                  <a:pt x="4712444" y="6488405"/>
                  <a:pt x="4683472" y="6499580"/>
                  <a:pt x="4620562" y="6453639"/>
                </a:cubicBezTo>
                <a:cubicBezTo>
                  <a:pt x="4580830" y="6536415"/>
                  <a:pt x="4498881" y="6548832"/>
                  <a:pt x="4422727" y="6572009"/>
                </a:cubicBezTo>
                <a:cubicBezTo>
                  <a:pt x="4399136" y="6579045"/>
                  <a:pt x="4375545" y="6586908"/>
                  <a:pt x="4354023" y="6597670"/>
                </a:cubicBezTo>
                <a:cubicBezTo>
                  <a:pt x="4296494" y="6627055"/>
                  <a:pt x="4224479" y="6624986"/>
                  <a:pt x="4179779" y="6685826"/>
                </a:cubicBezTo>
                <a:cubicBezTo>
                  <a:pt x="4164466" y="6706520"/>
                  <a:pt x="4126803" y="6710245"/>
                  <a:pt x="4098659" y="6721006"/>
                </a:cubicBezTo>
                <a:cubicBezTo>
                  <a:pt x="4091209" y="6723903"/>
                  <a:pt x="4079620" y="6720178"/>
                  <a:pt x="4074240" y="6724731"/>
                </a:cubicBezTo>
                <a:cubicBezTo>
                  <a:pt x="4022505" y="6765291"/>
                  <a:pt x="3958767" y="6777708"/>
                  <a:pt x="3898341" y="6794677"/>
                </a:cubicBezTo>
                <a:cubicBezTo>
                  <a:pt x="3858194" y="6805851"/>
                  <a:pt x="3813081" y="6798815"/>
                  <a:pt x="3770452" y="6803368"/>
                </a:cubicBezTo>
                <a:cubicBezTo>
                  <a:pt x="3750171" y="6805437"/>
                  <a:pt x="3731547" y="6816198"/>
                  <a:pt x="3711267" y="6820751"/>
                </a:cubicBezTo>
                <a:cubicBezTo>
                  <a:pt x="3659118" y="6831926"/>
                  <a:pt x="3607382" y="6844756"/>
                  <a:pt x="3554820" y="6850964"/>
                </a:cubicBezTo>
                <a:cubicBezTo>
                  <a:pt x="3534953" y="6853447"/>
                  <a:pt x="3513018" y="6838962"/>
                  <a:pt x="3491910" y="6831926"/>
                </a:cubicBezTo>
                <a:cubicBezTo>
                  <a:pt x="3505154" y="6818268"/>
                  <a:pt x="3517984" y="6804610"/>
                  <a:pt x="3531229" y="6790952"/>
                </a:cubicBezTo>
                <a:cubicBezTo>
                  <a:pt x="3536609" y="6785157"/>
                  <a:pt x="3541989" y="6779363"/>
                  <a:pt x="3550681" y="6770671"/>
                </a:cubicBezTo>
                <a:cubicBezTo>
                  <a:pt x="3453833" y="6727628"/>
                  <a:pt x="3491910" y="6850551"/>
                  <a:pt x="3438933" y="6857172"/>
                </a:cubicBezTo>
                <a:cubicBezTo>
                  <a:pt x="3424861" y="6768602"/>
                  <a:pt x="3416170" y="6764463"/>
                  <a:pt x="3371885" y="6800471"/>
                </a:cubicBezTo>
                <a:cubicBezTo>
                  <a:pt x="3323461" y="6797574"/>
                  <a:pt x="3291178" y="6787227"/>
                  <a:pt x="3264276" y="6795504"/>
                </a:cubicBezTo>
                <a:cubicBezTo>
                  <a:pt x="3200124" y="6814957"/>
                  <a:pt x="3194330" y="6749977"/>
                  <a:pt x="3160392" y="6727628"/>
                </a:cubicBezTo>
                <a:cubicBezTo>
                  <a:pt x="3155011" y="6723903"/>
                  <a:pt x="3171153" y="6687895"/>
                  <a:pt x="3177361" y="6666787"/>
                </a:cubicBezTo>
                <a:cubicBezTo>
                  <a:pt x="3183983" y="6668857"/>
                  <a:pt x="3190605" y="6670926"/>
                  <a:pt x="3196813" y="6672582"/>
                </a:cubicBezTo>
                <a:cubicBezTo>
                  <a:pt x="3195985" y="6682515"/>
                  <a:pt x="3195158" y="6692862"/>
                  <a:pt x="3193916" y="6703623"/>
                </a:cubicBezTo>
                <a:cubicBezTo>
                  <a:pt x="3230337" y="6680859"/>
                  <a:pt x="3226612" y="6682929"/>
                  <a:pt x="3246893" y="6718936"/>
                </a:cubicBezTo>
                <a:cubicBezTo>
                  <a:pt x="3253929" y="6731766"/>
                  <a:pt x="3282486" y="6732181"/>
                  <a:pt x="3304008" y="6727628"/>
                </a:cubicBezTo>
                <a:cubicBezTo>
                  <a:pt x="3296145" y="6721419"/>
                  <a:pt x="3288281" y="6715211"/>
                  <a:pt x="3276278" y="6705279"/>
                </a:cubicBezTo>
                <a:cubicBezTo>
                  <a:pt x="3288281" y="6700312"/>
                  <a:pt x="3293247" y="6696173"/>
                  <a:pt x="3298628" y="6696587"/>
                </a:cubicBezTo>
                <a:cubicBezTo>
                  <a:pt x="3360296" y="6698242"/>
                  <a:pt x="3424033" y="6707762"/>
                  <a:pt x="3478666" y="6668029"/>
                </a:cubicBezTo>
                <a:cubicBezTo>
                  <a:pt x="3491496" y="6658510"/>
                  <a:pt x="3496877" y="6639471"/>
                  <a:pt x="3505982" y="6624572"/>
                </a:cubicBezTo>
                <a:cubicBezTo>
                  <a:pt x="3501015" y="6621261"/>
                  <a:pt x="3495635" y="6618364"/>
                  <a:pt x="3490668" y="6615052"/>
                </a:cubicBezTo>
                <a:cubicBezTo>
                  <a:pt x="3486530" y="6624158"/>
                  <a:pt x="3482391" y="6633263"/>
                  <a:pt x="3483218" y="6632021"/>
                </a:cubicBezTo>
                <a:cubicBezTo>
                  <a:pt x="3406237" y="6623744"/>
                  <a:pt x="3333808" y="6616294"/>
                  <a:pt x="3261792" y="6607189"/>
                </a:cubicBezTo>
                <a:cubicBezTo>
                  <a:pt x="3246893" y="6605119"/>
                  <a:pt x="3231165" y="6598497"/>
                  <a:pt x="3219577" y="6589392"/>
                </a:cubicBezTo>
                <a:cubicBezTo>
                  <a:pt x="3184397" y="6562490"/>
                  <a:pt x="3151286" y="6531863"/>
                  <a:pt x="3106587" y="6570353"/>
                </a:cubicBezTo>
                <a:cubicBezTo>
                  <a:pt x="3093343" y="6555040"/>
                  <a:pt x="3082168" y="6542623"/>
                  <a:pt x="3066027" y="6523999"/>
                </a:cubicBezTo>
                <a:cubicBezTo>
                  <a:pt x="3054438" y="6551315"/>
                  <a:pt x="3045747" y="6571595"/>
                  <a:pt x="3032503" y="6602222"/>
                </a:cubicBezTo>
                <a:cubicBezTo>
                  <a:pt x="3009325" y="6573251"/>
                  <a:pt x="2989045" y="6548418"/>
                  <a:pt x="2967937" y="6522343"/>
                </a:cubicBezTo>
                <a:cubicBezTo>
                  <a:pt x="3015120" y="6505374"/>
                  <a:pt x="3057335" y="6487991"/>
                  <a:pt x="3100793" y="6476816"/>
                </a:cubicBezTo>
                <a:cubicBezTo>
                  <a:pt x="3112382" y="6473919"/>
                  <a:pt x="3128523" y="6491716"/>
                  <a:pt x="3143009" y="6498338"/>
                </a:cubicBezTo>
                <a:cubicBezTo>
                  <a:pt x="3166600" y="6508271"/>
                  <a:pt x="3191019" y="6523999"/>
                  <a:pt x="3215438" y="6524412"/>
                </a:cubicBezTo>
                <a:cubicBezTo>
                  <a:pt x="3266759" y="6525654"/>
                  <a:pt x="3318494" y="6516549"/>
                  <a:pt x="3370229" y="6516549"/>
                </a:cubicBezTo>
                <a:cubicBezTo>
                  <a:pt x="3416584" y="6516135"/>
                  <a:pt x="3429414" y="6502477"/>
                  <a:pt x="3401684" y="6462330"/>
                </a:cubicBezTo>
                <a:cubicBezTo>
                  <a:pt x="3437691" y="6471436"/>
                  <a:pt x="3473285" y="6480541"/>
                  <a:pt x="3523779" y="6493371"/>
                </a:cubicBezTo>
                <a:cubicBezTo>
                  <a:pt x="3553164" y="6481369"/>
                  <a:pt x="3598691" y="6462744"/>
                  <a:pt x="3644632" y="6444120"/>
                </a:cubicBezTo>
                <a:cubicBezTo>
                  <a:pt x="3645874" y="6439153"/>
                  <a:pt x="3647115" y="6433773"/>
                  <a:pt x="3648771" y="6428806"/>
                </a:cubicBezTo>
                <a:cubicBezTo>
                  <a:pt x="3619799" y="6423012"/>
                  <a:pt x="3589172" y="6407698"/>
                  <a:pt x="3562270" y="6412665"/>
                </a:cubicBezTo>
                <a:cubicBezTo>
                  <a:pt x="3507637" y="6423426"/>
                  <a:pt x="3455075" y="6444948"/>
                  <a:pt x="3401684" y="6462330"/>
                </a:cubicBezTo>
                <a:cubicBezTo>
                  <a:pt x="3341671" y="6446189"/>
                  <a:pt x="3359882" y="6404801"/>
                  <a:pt x="3374368" y="6362999"/>
                </a:cubicBezTo>
                <a:cubicBezTo>
                  <a:pt x="3351191" y="6352238"/>
                  <a:pt x="3330497" y="6342719"/>
                  <a:pt x="3298628" y="6328233"/>
                </a:cubicBezTo>
                <a:cubicBezTo>
                  <a:pt x="3363193" y="6321611"/>
                  <a:pt x="3416170" y="6316231"/>
                  <a:pt x="3482805" y="6309608"/>
                </a:cubicBezTo>
                <a:cubicBezTo>
                  <a:pt x="3464180" y="6297192"/>
                  <a:pt x="3458800" y="6294709"/>
                  <a:pt x="3454661" y="6290984"/>
                </a:cubicBezTo>
                <a:cubicBezTo>
                  <a:pt x="3391751" y="6231799"/>
                  <a:pt x="3330083" y="6255804"/>
                  <a:pt x="3265931" y="6290156"/>
                </a:cubicBezTo>
                <a:cubicBezTo>
                  <a:pt x="3243582" y="6302159"/>
                  <a:pt x="3213368" y="6297606"/>
                  <a:pt x="3188536" y="6306298"/>
                </a:cubicBezTo>
                <a:cubicBezTo>
                  <a:pt x="3167014" y="6313747"/>
                  <a:pt x="3146320" y="6326164"/>
                  <a:pt x="3128937" y="6341064"/>
                </a:cubicBezTo>
                <a:cubicBezTo>
                  <a:pt x="3113623" y="6353894"/>
                  <a:pt x="3103690" y="6373346"/>
                  <a:pt x="3098724" y="6379968"/>
                </a:cubicBezTo>
                <a:cubicBezTo>
                  <a:pt x="3051127" y="6353480"/>
                  <a:pt x="3017189" y="6334441"/>
                  <a:pt x="2980354" y="6314161"/>
                </a:cubicBezTo>
                <a:cubicBezTo>
                  <a:pt x="2932757" y="6323680"/>
                  <a:pt x="2877297" y="6334855"/>
                  <a:pt x="2816457" y="6347272"/>
                </a:cubicBezTo>
                <a:cubicBezTo>
                  <a:pt x="2821010" y="6333200"/>
                  <a:pt x="2823493" y="6326578"/>
                  <a:pt x="2828046" y="6312920"/>
                </a:cubicBezTo>
                <a:cubicBezTo>
                  <a:pt x="2808593" y="6317886"/>
                  <a:pt x="2782519" y="6317058"/>
                  <a:pt x="2777138" y="6326992"/>
                </a:cubicBezTo>
                <a:cubicBezTo>
                  <a:pt x="2728300" y="6417217"/>
                  <a:pt x="2643041" y="6396523"/>
                  <a:pt x="2565645" y="6403973"/>
                </a:cubicBezTo>
                <a:cubicBezTo>
                  <a:pt x="2535846" y="6406870"/>
                  <a:pt x="2507702" y="6424667"/>
                  <a:pt x="2473350" y="6437911"/>
                </a:cubicBezTo>
                <a:cubicBezTo>
                  <a:pt x="2471281" y="6433359"/>
                  <a:pt x="2461761" y="6414320"/>
                  <a:pt x="2459278" y="6409354"/>
                </a:cubicBezTo>
                <a:cubicBezTo>
                  <a:pt x="2388918" y="6388660"/>
                  <a:pt x="2328492" y="6370863"/>
                  <a:pt x="2257718" y="6350169"/>
                </a:cubicBezTo>
                <a:cubicBezTo>
                  <a:pt x="2264754" y="6380796"/>
                  <a:pt x="2268065" y="6396110"/>
                  <a:pt x="2273446" y="6420115"/>
                </a:cubicBezTo>
                <a:cubicBezTo>
                  <a:pt x="2228333" y="6420115"/>
                  <a:pt x="2186531" y="6420115"/>
                  <a:pt x="2128588" y="6420115"/>
                </a:cubicBezTo>
                <a:cubicBezTo>
                  <a:pt x="2149696" y="6399835"/>
                  <a:pt x="2166251" y="6383693"/>
                  <a:pt x="2185703" y="6365068"/>
                </a:cubicBezTo>
                <a:cubicBezTo>
                  <a:pt x="2124035" y="6339822"/>
                  <a:pt x="2050364" y="6384935"/>
                  <a:pt x="2000284" y="6323267"/>
                </a:cubicBezTo>
                <a:cubicBezTo>
                  <a:pt x="1995318" y="6334441"/>
                  <a:pt x="1988696" y="6348927"/>
                  <a:pt x="1985799" y="6355550"/>
                </a:cubicBezTo>
                <a:cubicBezTo>
                  <a:pt x="1885226" y="6334855"/>
                  <a:pt x="1793344" y="6300917"/>
                  <a:pt x="1772236" y="6178408"/>
                </a:cubicBezTo>
                <a:cubicBezTo>
                  <a:pt x="1812383" y="6254149"/>
                  <a:pt x="1873637" y="6277326"/>
                  <a:pt x="1951861" y="6260771"/>
                </a:cubicBezTo>
                <a:lnTo>
                  <a:pt x="1951033" y="6260357"/>
                </a:lnTo>
                <a:cubicBezTo>
                  <a:pt x="1961794" y="6270704"/>
                  <a:pt x="1971727" y="6288087"/>
                  <a:pt x="1983315" y="6289329"/>
                </a:cubicBezTo>
                <a:cubicBezTo>
                  <a:pt x="1992835" y="6290570"/>
                  <a:pt x="2004423" y="6272359"/>
                  <a:pt x="2014770" y="6262840"/>
                </a:cubicBezTo>
                <a:cubicBezTo>
                  <a:pt x="2016840" y="6267393"/>
                  <a:pt x="2021806" y="6277326"/>
                  <a:pt x="2026359" y="6287673"/>
                </a:cubicBezTo>
                <a:cubicBezTo>
                  <a:pt x="2061125" y="6258701"/>
                  <a:pt x="1980004" y="6201172"/>
                  <a:pt x="2065678" y="6204483"/>
                </a:cubicBezTo>
                <a:cubicBezTo>
                  <a:pt x="2091338" y="6205724"/>
                  <a:pt x="2116999" y="6194136"/>
                  <a:pt x="2140590" y="6189169"/>
                </a:cubicBezTo>
                <a:cubicBezTo>
                  <a:pt x="2087199" y="6105979"/>
                  <a:pt x="1976693" y="6089838"/>
                  <a:pt x="1879431" y="6166406"/>
                </a:cubicBezTo>
                <a:cubicBezTo>
                  <a:pt x="1875707" y="6143642"/>
                  <a:pt x="1872395" y="6125018"/>
                  <a:pt x="1869498" y="6107221"/>
                </a:cubicBezTo>
                <a:cubicBezTo>
                  <a:pt x="1814452" y="6078250"/>
                  <a:pt x="1766442" y="6083216"/>
                  <a:pt x="1715535" y="6132882"/>
                </a:cubicBezTo>
                <a:cubicBezTo>
                  <a:pt x="1693185" y="6154817"/>
                  <a:pt x="1641450" y="6146126"/>
                  <a:pt x="1599234" y="6151920"/>
                </a:cubicBezTo>
                <a:cubicBezTo>
                  <a:pt x="1599234" y="6125018"/>
                  <a:pt x="1599234" y="6102254"/>
                  <a:pt x="1599234" y="6080319"/>
                </a:cubicBezTo>
                <a:cubicBezTo>
                  <a:pt x="1653453" y="6080319"/>
                  <a:pt x="1708085" y="6080319"/>
                  <a:pt x="1770995" y="6080319"/>
                </a:cubicBezTo>
                <a:cubicBezTo>
                  <a:pt x="1737057" y="6041414"/>
                  <a:pt x="1734159" y="6020306"/>
                  <a:pt x="1782583" y="6008717"/>
                </a:cubicBezTo>
                <a:cubicBezTo>
                  <a:pt x="1815694" y="6000854"/>
                  <a:pt x="1846321" y="5981401"/>
                  <a:pt x="1881087" y="5966088"/>
                </a:cubicBezTo>
                <a:cubicBezTo>
                  <a:pt x="1851701" y="5921389"/>
                  <a:pt x="1826455" y="5883311"/>
                  <a:pt x="1791275" y="5829921"/>
                </a:cubicBezTo>
                <a:cubicBezTo>
                  <a:pt x="1826455" y="5841923"/>
                  <a:pt x="1842596" y="5847718"/>
                  <a:pt x="1863704" y="5854754"/>
                </a:cubicBezTo>
                <a:cubicBezTo>
                  <a:pt x="1860807" y="5837371"/>
                  <a:pt x="1857910" y="5822885"/>
                  <a:pt x="1854599" y="5803433"/>
                </a:cubicBezTo>
                <a:cubicBezTo>
                  <a:pt x="1884398" y="5806744"/>
                  <a:pt x="1911300" y="5809641"/>
                  <a:pt x="1940272" y="5812952"/>
                </a:cubicBezTo>
                <a:cubicBezTo>
                  <a:pt x="1947308" y="5795155"/>
                  <a:pt x="1953930" y="5778600"/>
                  <a:pt x="1969243" y="5740109"/>
                </a:cubicBezTo>
                <a:cubicBezTo>
                  <a:pt x="1987454" y="5765770"/>
                  <a:pt x="1998629" y="5781083"/>
                  <a:pt x="2016840" y="5805916"/>
                </a:cubicBezTo>
                <a:cubicBezTo>
                  <a:pt x="2051192" y="5786050"/>
                  <a:pt x="2088027" y="5759562"/>
                  <a:pt x="2129002" y="5743420"/>
                </a:cubicBezTo>
                <a:cubicBezTo>
                  <a:pt x="2147212" y="5736384"/>
                  <a:pt x="2173701" y="5750456"/>
                  <a:pt x="2201431" y="5755837"/>
                </a:cubicBezTo>
                <a:cubicBezTo>
                  <a:pt x="2203500" y="5719001"/>
                  <a:pt x="2215916" y="5690029"/>
                  <a:pt x="2279654" y="5706998"/>
                </a:cubicBezTo>
                <a:cubicBezTo>
                  <a:pt x="2311937" y="5715690"/>
                  <a:pt x="2353739" y="5690443"/>
                  <a:pt x="2389332" y="5672232"/>
                </a:cubicBezTo>
                <a:cubicBezTo>
                  <a:pt x="2477075" y="5698721"/>
                  <a:pt x="2559437" y="5687132"/>
                  <a:pt x="2590478" y="5627534"/>
                </a:cubicBezTo>
                <a:cubicBezTo>
                  <a:pt x="2499011" y="5588629"/>
                  <a:pt x="2407957" y="5548896"/>
                  <a:pt x="2316075" y="5511647"/>
                </a:cubicBezTo>
                <a:cubicBezTo>
                  <a:pt x="2306970" y="5507922"/>
                  <a:pt x="2292898" y="5519097"/>
                  <a:pt x="2280895" y="5519511"/>
                </a:cubicBezTo>
                <a:cubicBezTo>
                  <a:pt x="2240335" y="5520752"/>
                  <a:pt x="2199775" y="5519925"/>
                  <a:pt x="2159629" y="5519925"/>
                </a:cubicBezTo>
                <a:cubicBezTo>
                  <a:pt x="2158801" y="5514544"/>
                  <a:pt x="2158387" y="5509164"/>
                  <a:pt x="2157559" y="5503783"/>
                </a:cubicBezTo>
                <a:cubicBezTo>
                  <a:pt x="2221711" y="5478537"/>
                  <a:pt x="2286276" y="5452876"/>
                  <a:pt x="2359119" y="5424318"/>
                </a:cubicBezTo>
                <a:cubicBezTo>
                  <a:pt x="2380227" y="5444598"/>
                  <a:pt x="2412923" y="5464051"/>
                  <a:pt x="2457623" y="5422249"/>
                </a:cubicBezTo>
                <a:cubicBezTo>
                  <a:pt x="2472108" y="5408591"/>
                  <a:pt x="2508116" y="5418110"/>
                  <a:pt x="2534190" y="5408591"/>
                </a:cubicBezTo>
                <a:cubicBezTo>
                  <a:pt x="2476247" y="5423490"/>
                  <a:pt x="2433204" y="5372997"/>
                  <a:pt x="2373605" y="5376722"/>
                </a:cubicBezTo>
                <a:cubicBezTo>
                  <a:pt x="2313592" y="5380447"/>
                  <a:pt x="2251096" y="5345267"/>
                  <a:pt x="2186531" y="5326642"/>
                </a:cubicBezTo>
                <a:cubicBezTo>
                  <a:pt x="2186531" y="5310501"/>
                  <a:pt x="2186531" y="5294360"/>
                  <a:pt x="2186531" y="5279046"/>
                </a:cubicBezTo>
                <a:cubicBezTo>
                  <a:pt x="2016840" y="5256282"/>
                  <a:pt x="2016840" y="5225656"/>
                  <a:pt x="2026359" y="5140396"/>
                </a:cubicBezTo>
                <a:cubicBezTo>
                  <a:pt x="2015598" y="5147432"/>
                  <a:pt x="2003182" y="5151157"/>
                  <a:pt x="2001112" y="5157779"/>
                </a:cubicBezTo>
                <a:cubicBezTo>
                  <a:pt x="1996146" y="5174748"/>
                  <a:pt x="1995732" y="5192545"/>
                  <a:pt x="1993662" y="5210342"/>
                </a:cubicBezTo>
                <a:cubicBezTo>
                  <a:pt x="1964691" y="5201650"/>
                  <a:pt x="1936133" y="5192131"/>
                  <a:pt x="1907161" y="5183853"/>
                </a:cubicBezTo>
                <a:cubicBezTo>
                  <a:pt x="1884398" y="5177231"/>
                  <a:pt x="1860807" y="5172679"/>
                  <a:pt x="1828938" y="5164815"/>
                </a:cubicBezTo>
                <a:cubicBezTo>
                  <a:pt x="1843010" y="5214481"/>
                  <a:pt x="1851288" y="5243866"/>
                  <a:pt x="1865360" y="5293118"/>
                </a:cubicBezTo>
                <a:cubicBezTo>
                  <a:pt x="1833077" y="5277805"/>
                  <a:pt x="1814452" y="5274907"/>
                  <a:pt x="1806175" y="5264146"/>
                </a:cubicBezTo>
                <a:cubicBezTo>
                  <a:pt x="1780514" y="5230208"/>
                  <a:pt x="1761889" y="5190476"/>
                  <a:pt x="1734159" y="5159021"/>
                </a:cubicBezTo>
                <a:cubicBezTo>
                  <a:pt x="1720501" y="5143707"/>
                  <a:pt x="1690702" y="5144121"/>
                  <a:pt x="1672077" y="5131291"/>
                </a:cubicBezTo>
                <a:cubicBezTo>
                  <a:pt x="1655936" y="5120116"/>
                  <a:pt x="1645589" y="5100250"/>
                  <a:pt x="1622412" y="5072106"/>
                </a:cubicBezTo>
                <a:cubicBezTo>
                  <a:pt x="1677044" y="5075003"/>
                  <a:pt x="1708085" y="5076659"/>
                  <a:pt x="1739126" y="5078314"/>
                </a:cubicBezTo>
                <a:cubicBezTo>
                  <a:pt x="1739954" y="5072106"/>
                  <a:pt x="1741195" y="5065484"/>
                  <a:pt x="1742023" y="5059275"/>
                </a:cubicBezTo>
                <a:cubicBezTo>
                  <a:pt x="1695669" y="5051826"/>
                  <a:pt x="1649314" y="5044790"/>
                  <a:pt x="1602959" y="5037340"/>
                </a:cubicBezTo>
                <a:cubicBezTo>
                  <a:pt x="1603373" y="5033201"/>
                  <a:pt x="1604201" y="5029476"/>
                  <a:pt x="1604615" y="5025337"/>
                </a:cubicBezTo>
                <a:cubicBezTo>
                  <a:pt x="1668766" y="5014162"/>
                  <a:pt x="1732918" y="5002988"/>
                  <a:pt x="1809072" y="4989744"/>
                </a:cubicBezTo>
                <a:cubicBezTo>
                  <a:pt x="1782583" y="4968636"/>
                  <a:pt x="1764373" y="4953736"/>
                  <a:pt x="1744920" y="4938009"/>
                </a:cubicBezTo>
                <a:cubicBezTo>
                  <a:pt x="1793758" y="4924351"/>
                  <a:pt x="1794172" y="4923937"/>
                  <a:pt x="1821902" y="4966566"/>
                </a:cubicBezTo>
                <a:cubicBezTo>
                  <a:pt x="1839699" y="4993468"/>
                  <a:pt x="1855840" y="5021612"/>
                  <a:pt x="1882329" y="5039410"/>
                </a:cubicBezTo>
                <a:cubicBezTo>
                  <a:pt x="1890606" y="4961186"/>
                  <a:pt x="1911714" y="4937181"/>
                  <a:pt x="1975452" y="4926834"/>
                </a:cubicBezTo>
                <a:cubicBezTo>
                  <a:pt x="1993249" y="4923937"/>
                  <a:pt x="2008976" y="4909865"/>
                  <a:pt x="2025945" y="4900760"/>
                </a:cubicBezTo>
                <a:cubicBezTo>
                  <a:pt x="2023462" y="4892482"/>
                  <a:pt x="2020979" y="4883790"/>
                  <a:pt x="2018909" y="4875512"/>
                </a:cubicBezTo>
                <a:cubicBezTo>
                  <a:pt x="1976279" y="4875512"/>
                  <a:pt x="1934064" y="4875512"/>
                  <a:pt x="1891434" y="4875512"/>
                </a:cubicBezTo>
                <a:cubicBezTo>
                  <a:pt x="1891020" y="4880479"/>
                  <a:pt x="1890192" y="4885032"/>
                  <a:pt x="1889778" y="4889998"/>
                </a:cubicBezTo>
                <a:cubicBezTo>
                  <a:pt x="1874051" y="4873029"/>
                  <a:pt x="1858324" y="4856060"/>
                  <a:pt x="1837216" y="4833297"/>
                </a:cubicBezTo>
                <a:cubicBezTo>
                  <a:pt x="1881915" y="4833297"/>
                  <a:pt x="1918750" y="4833297"/>
                  <a:pt x="1955172" y="4833297"/>
                </a:cubicBezTo>
                <a:cubicBezTo>
                  <a:pt x="1955172" y="4830400"/>
                  <a:pt x="1955172" y="4827089"/>
                  <a:pt x="1955172" y="4824192"/>
                </a:cubicBezTo>
                <a:cubicBezTo>
                  <a:pt x="1891434" y="4816742"/>
                  <a:pt x="1828110" y="4806395"/>
                  <a:pt x="1764373" y="4802670"/>
                </a:cubicBezTo>
                <a:cubicBezTo>
                  <a:pt x="1696910" y="4798531"/>
                  <a:pt x="1627792" y="4791495"/>
                  <a:pt x="1562399" y="4803083"/>
                </a:cubicBezTo>
                <a:cubicBezTo>
                  <a:pt x="1509422" y="4812603"/>
                  <a:pt x="1461412" y="4847783"/>
                  <a:pt x="1395191" y="4879237"/>
                </a:cubicBezTo>
                <a:cubicBezTo>
                  <a:pt x="1446099" y="4892068"/>
                  <a:pt x="1478381" y="4900345"/>
                  <a:pt x="1510664" y="4908623"/>
                </a:cubicBezTo>
                <a:cubicBezTo>
                  <a:pt x="1510664" y="4911934"/>
                  <a:pt x="1510250" y="4915659"/>
                  <a:pt x="1510250" y="4918970"/>
                </a:cubicBezTo>
                <a:cubicBezTo>
                  <a:pt x="1477140" y="4917315"/>
                  <a:pt x="1444443" y="4916900"/>
                  <a:pt x="1411333" y="4914004"/>
                </a:cubicBezTo>
                <a:cubicBezTo>
                  <a:pt x="1277649" y="4901587"/>
                  <a:pt x="1142310" y="4896206"/>
                  <a:pt x="1010696" y="4873029"/>
                </a:cubicBezTo>
                <a:cubicBezTo>
                  <a:pt x="934956" y="4859785"/>
                  <a:pt x="840177" y="4877996"/>
                  <a:pt x="790512" y="4790667"/>
                </a:cubicBezTo>
                <a:cubicBezTo>
                  <a:pt x="778095" y="4768732"/>
                  <a:pt x="770646" y="4744313"/>
                  <a:pt x="759471" y="4717410"/>
                </a:cubicBezTo>
                <a:cubicBezTo>
                  <a:pt x="717669" y="4699199"/>
                  <a:pt x="664278" y="4675608"/>
                  <a:pt x="610888" y="4652431"/>
                </a:cubicBezTo>
                <a:cubicBezTo>
                  <a:pt x="667589" y="4673125"/>
                  <a:pt x="733810" y="4596143"/>
                  <a:pt x="788442" y="4670642"/>
                </a:cubicBezTo>
                <a:cubicBezTo>
                  <a:pt x="797134" y="4682230"/>
                  <a:pt x="827761" y="4677264"/>
                  <a:pt x="848041" y="4680161"/>
                </a:cubicBezTo>
                <a:cubicBezTo>
                  <a:pt x="849697" y="4672711"/>
                  <a:pt x="850938" y="4665261"/>
                  <a:pt x="852594" y="4657811"/>
                </a:cubicBezTo>
                <a:cubicBezTo>
                  <a:pt x="770646" y="4632565"/>
                  <a:pt x="688697" y="4607318"/>
                  <a:pt x="603438" y="4580830"/>
                </a:cubicBezTo>
                <a:cubicBezTo>
                  <a:pt x="607577" y="4531992"/>
                  <a:pt x="607577" y="4531992"/>
                  <a:pt x="684558" y="4549789"/>
                </a:cubicBezTo>
                <a:cubicBezTo>
                  <a:pt x="688283" y="4473635"/>
                  <a:pt x="698216" y="4463701"/>
                  <a:pt x="790512" y="4447974"/>
                </a:cubicBezTo>
                <a:cubicBezTo>
                  <a:pt x="829417" y="4441352"/>
                  <a:pt x="868735" y="4438041"/>
                  <a:pt x="913434" y="4432660"/>
                </a:cubicBezTo>
                <a:cubicBezTo>
                  <a:pt x="809550" y="4401619"/>
                  <a:pt x="711047" y="4371820"/>
                  <a:pt x="612543" y="4342435"/>
                </a:cubicBezTo>
                <a:cubicBezTo>
                  <a:pt x="611715" y="4336226"/>
                  <a:pt x="610888" y="4330018"/>
                  <a:pt x="609646" y="4323810"/>
                </a:cubicBezTo>
                <a:cubicBezTo>
                  <a:pt x="636548" y="4310566"/>
                  <a:pt x="671728" y="4279939"/>
                  <a:pt x="689111" y="4287802"/>
                </a:cubicBezTo>
                <a:cubicBezTo>
                  <a:pt x="745399" y="4313463"/>
                  <a:pt x="772715" y="4265453"/>
                  <a:pt x="805825" y="4255520"/>
                </a:cubicBezTo>
                <a:cubicBezTo>
                  <a:pt x="770646" y="4233170"/>
                  <a:pt x="731327" y="4207923"/>
                  <a:pt x="676695" y="4173157"/>
                </a:cubicBezTo>
                <a:cubicBezTo>
                  <a:pt x="783890" y="4150808"/>
                  <a:pt x="862941" y="4093278"/>
                  <a:pt x="963928" y="4143358"/>
                </a:cubicBezTo>
                <a:cubicBezTo>
                  <a:pt x="1005316" y="4164052"/>
                  <a:pt x="1065742" y="4146669"/>
                  <a:pt x="1121202" y="4146669"/>
                </a:cubicBezTo>
                <a:cubicBezTo>
                  <a:pt x="1120788" y="4108178"/>
                  <a:pt x="1124100" y="4093278"/>
                  <a:pt x="1075262" y="4088312"/>
                </a:cubicBezTo>
                <a:cubicBezTo>
                  <a:pt x="1014421" y="4082104"/>
                  <a:pt x="1066570" y="4034507"/>
                  <a:pt x="1075262" y="4003880"/>
                </a:cubicBezTo>
                <a:cubicBezTo>
                  <a:pt x="1076917" y="4015055"/>
                  <a:pt x="1078159" y="4026230"/>
                  <a:pt x="1080228" y="4041543"/>
                </a:cubicBezTo>
                <a:cubicBezTo>
                  <a:pt x="1169212" y="4031610"/>
                  <a:pt x="1254058" y="4062237"/>
                  <a:pt x="1341801" y="4073826"/>
                </a:cubicBezTo>
                <a:cubicBezTo>
                  <a:pt x="1258197" y="4020021"/>
                  <a:pt x="1178732" y="3960009"/>
                  <a:pt x="1071951" y="3985255"/>
                </a:cubicBezTo>
                <a:cubicBezTo>
                  <a:pt x="1058706" y="3988153"/>
                  <a:pt x="1030976" y="3978633"/>
                  <a:pt x="1029321" y="3970770"/>
                </a:cubicBezTo>
                <a:cubicBezTo>
                  <a:pt x="1023940" y="3946351"/>
                  <a:pt x="1027665" y="3920276"/>
                  <a:pt x="1030562" y="3895030"/>
                </a:cubicBezTo>
                <a:cubicBezTo>
                  <a:pt x="1030562" y="3893788"/>
                  <a:pt x="1057879" y="3897927"/>
                  <a:pt x="1071537" y="3895030"/>
                </a:cubicBezTo>
                <a:cubicBezTo>
                  <a:pt x="1088506" y="3891305"/>
                  <a:pt x="1104233" y="3883027"/>
                  <a:pt x="1118719" y="3864816"/>
                </a:cubicBezTo>
                <a:cubicBezTo>
                  <a:pt x="1105475" y="3864816"/>
                  <a:pt x="1092231" y="3864816"/>
                  <a:pt x="1079400" y="3864816"/>
                </a:cubicBezTo>
                <a:cubicBezTo>
                  <a:pt x="1074848" y="3849089"/>
                  <a:pt x="1074434" y="3823842"/>
                  <a:pt x="1065328" y="3820531"/>
                </a:cubicBezTo>
                <a:cubicBezTo>
                  <a:pt x="1012766" y="3800251"/>
                  <a:pt x="982966" y="3751413"/>
                  <a:pt x="925023" y="3729477"/>
                </a:cubicBezTo>
                <a:cubicBezTo>
                  <a:pt x="842661" y="3698850"/>
                  <a:pt x="777268" y="3622696"/>
                  <a:pt x="702769" y="3568892"/>
                </a:cubicBezTo>
                <a:cubicBezTo>
                  <a:pt x="660139" y="3538264"/>
                  <a:pt x="612543" y="3514673"/>
                  <a:pt x="569500" y="3485288"/>
                </a:cubicBezTo>
                <a:cubicBezTo>
                  <a:pt x="531836" y="3459213"/>
                  <a:pt x="492518" y="3433139"/>
                  <a:pt x="461477" y="3400029"/>
                </a:cubicBezTo>
                <a:cubicBezTo>
                  <a:pt x="377459" y="3311458"/>
                  <a:pt x="298408" y="3218335"/>
                  <a:pt x="214390" y="3129765"/>
                </a:cubicBezTo>
                <a:cubicBezTo>
                  <a:pt x="196179" y="3110312"/>
                  <a:pt x="165138" y="3103276"/>
                  <a:pt x="139892" y="3090446"/>
                </a:cubicBezTo>
                <a:cubicBezTo>
                  <a:pt x="131614" y="3086307"/>
                  <a:pt x="121267" y="3084238"/>
                  <a:pt x="115887" y="3077616"/>
                </a:cubicBezTo>
                <a:cubicBezTo>
                  <a:pt x="76154" y="3029191"/>
                  <a:pt x="38077" y="2979940"/>
                  <a:pt x="0" y="2931516"/>
                </a:cubicBezTo>
                <a:cubicBezTo>
                  <a:pt x="15314" y="2891369"/>
                  <a:pt x="30213" y="2851637"/>
                  <a:pt x="52977" y="2791624"/>
                </a:cubicBezTo>
                <a:cubicBezTo>
                  <a:pt x="83604" y="2848740"/>
                  <a:pt x="105126" y="2889300"/>
                  <a:pt x="128717" y="2933585"/>
                </a:cubicBezTo>
                <a:cubicBezTo>
                  <a:pt x="154791" y="2928619"/>
                  <a:pt x="187488" y="2922824"/>
                  <a:pt x="219771" y="2916616"/>
                </a:cubicBezTo>
                <a:cubicBezTo>
                  <a:pt x="221012" y="2888886"/>
                  <a:pt x="222254" y="2860742"/>
                  <a:pt x="223495" y="2832598"/>
                </a:cubicBezTo>
                <a:cubicBezTo>
                  <a:pt x="230118" y="2831771"/>
                  <a:pt x="236740" y="2830943"/>
                  <a:pt x="243776" y="2829701"/>
                </a:cubicBezTo>
                <a:cubicBezTo>
                  <a:pt x="252467" y="2853292"/>
                  <a:pt x="261159" y="2876470"/>
                  <a:pt x="273575" y="2909994"/>
                </a:cubicBezTo>
                <a:cubicBezTo>
                  <a:pt x="271506" y="2909994"/>
                  <a:pt x="285578" y="2913305"/>
                  <a:pt x="298822" y="2910822"/>
                </a:cubicBezTo>
                <a:cubicBezTo>
                  <a:pt x="312480" y="2908339"/>
                  <a:pt x="331932" y="2903786"/>
                  <a:pt x="337313" y="2893853"/>
                </a:cubicBezTo>
                <a:cubicBezTo>
                  <a:pt x="347246" y="2875642"/>
                  <a:pt x="348901" y="2852878"/>
                  <a:pt x="353868" y="2832184"/>
                </a:cubicBezTo>
                <a:cubicBezTo>
                  <a:pt x="377045" y="2842945"/>
                  <a:pt x="400636" y="2853292"/>
                  <a:pt x="423814" y="2864053"/>
                </a:cubicBezTo>
                <a:cubicBezTo>
                  <a:pt x="422986" y="2861570"/>
                  <a:pt x="422572" y="2859500"/>
                  <a:pt x="421744" y="2857017"/>
                </a:cubicBezTo>
                <a:cubicBezTo>
                  <a:pt x="467685" y="2861156"/>
                  <a:pt x="519006" y="2854120"/>
                  <a:pt x="558325" y="2872331"/>
                </a:cubicBezTo>
                <a:cubicBezTo>
                  <a:pt x="622476" y="2901716"/>
                  <a:pt x="683317" y="2924066"/>
                  <a:pt x="755332" y="2923652"/>
                </a:cubicBezTo>
                <a:cubicBezTo>
                  <a:pt x="784717" y="2923238"/>
                  <a:pt x="814103" y="2954693"/>
                  <a:pt x="842661" y="2971248"/>
                </a:cubicBezTo>
                <a:cubicBezTo>
                  <a:pt x="876185" y="2891369"/>
                  <a:pt x="963928" y="2996495"/>
                  <a:pt x="1013180" y="2929033"/>
                </a:cubicBezTo>
                <a:cubicBezTo>
                  <a:pt x="994555" y="2904614"/>
                  <a:pt x="965583" y="2868606"/>
                  <a:pt x="938681" y="2831357"/>
                </a:cubicBezTo>
                <a:cubicBezTo>
                  <a:pt x="865424" y="2730370"/>
                  <a:pt x="792995" y="2628969"/>
                  <a:pt x="720566" y="2527154"/>
                </a:cubicBezTo>
                <a:cubicBezTo>
                  <a:pt x="672970" y="2460106"/>
                  <a:pt x="599713" y="2429479"/>
                  <a:pt x="531423" y="2391815"/>
                </a:cubicBezTo>
                <a:cubicBezTo>
                  <a:pt x="507004" y="2378571"/>
                  <a:pt x="479688" y="2370294"/>
                  <a:pt x="452785" y="2359533"/>
                </a:cubicBezTo>
                <a:cubicBezTo>
                  <a:pt x="469754" y="2343805"/>
                  <a:pt x="482585" y="2331389"/>
                  <a:pt x="508659" y="2306970"/>
                </a:cubicBezTo>
                <a:cubicBezTo>
                  <a:pt x="453199" y="2300762"/>
                  <a:pt x="392773" y="2383124"/>
                  <a:pt x="387392" y="2290829"/>
                </a:cubicBezTo>
                <a:cubicBezTo>
                  <a:pt x="411811" y="2276343"/>
                  <a:pt x="427125" y="2263099"/>
                  <a:pt x="444508" y="2258960"/>
                </a:cubicBezTo>
                <a:cubicBezTo>
                  <a:pt x="457752" y="2255649"/>
                  <a:pt x="475963" y="2261443"/>
                  <a:pt x="488793" y="2268893"/>
                </a:cubicBezTo>
                <a:cubicBezTo>
                  <a:pt x="558739" y="2310281"/>
                  <a:pt x="627857" y="2353739"/>
                  <a:pt x="705666" y="2388919"/>
                </a:cubicBezTo>
                <a:cubicBezTo>
                  <a:pt x="634893" y="2310281"/>
                  <a:pt x="563705" y="2231644"/>
                  <a:pt x="494587" y="2155076"/>
                </a:cubicBezTo>
                <a:cubicBezTo>
                  <a:pt x="401878" y="2187359"/>
                  <a:pt x="387392" y="2181978"/>
                  <a:pt x="367940" y="2114516"/>
                </a:cubicBezTo>
                <a:cubicBezTo>
                  <a:pt x="356351" y="2122379"/>
                  <a:pt x="345590" y="2129829"/>
                  <a:pt x="329035" y="2141418"/>
                </a:cubicBezTo>
                <a:cubicBezTo>
                  <a:pt x="358007" y="2037120"/>
                  <a:pt x="363387" y="2025531"/>
                  <a:pt x="468927" y="2066919"/>
                </a:cubicBezTo>
                <a:cubicBezTo>
                  <a:pt x="557497" y="2101271"/>
                  <a:pt x="640273" y="2128174"/>
                  <a:pt x="734224" y="2104583"/>
                </a:cubicBezTo>
                <a:cubicBezTo>
                  <a:pt x="738777" y="2103341"/>
                  <a:pt x="744985" y="2109963"/>
                  <a:pt x="755332" y="2115343"/>
                </a:cubicBezTo>
                <a:cubicBezTo>
                  <a:pt x="750365" y="2119482"/>
                  <a:pt x="747468" y="2123207"/>
                  <a:pt x="743743" y="2124449"/>
                </a:cubicBezTo>
                <a:cubicBezTo>
                  <a:pt x="737949" y="2126518"/>
                  <a:pt x="731327" y="2126518"/>
                  <a:pt x="727188" y="2127346"/>
                </a:cubicBezTo>
                <a:cubicBezTo>
                  <a:pt x="729671" y="2144729"/>
                  <a:pt x="731741" y="2161698"/>
                  <a:pt x="733810" y="2178253"/>
                </a:cubicBezTo>
                <a:cubicBezTo>
                  <a:pt x="723463" y="2175770"/>
                  <a:pt x="712702" y="2173287"/>
                  <a:pt x="692836" y="2168734"/>
                </a:cubicBezTo>
                <a:cubicBezTo>
                  <a:pt x="692836" y="2183634"/>
                  <a:pt x="692836" y="2200603"/>
                  <a:pt x="692836" y="2217986"/>
                </a:cubicBezTo>
                <a:cubicBezTo>
                  <a:pt x="706908" y="2213433"/>
                  <a:pt x="721394" y="2208880"/>
                  <a:pt x="737121" y="2203914"/>
                </a:cubicBezTo>
                <a:cubicBezTo>
                  <a:pt x="744985" y="2217986"/>
                  <a:pt x="753676" y="2234127"/>
                  <a:pt x="766093" y="2256477"/>
                </a:cubicBezTo>
                <a:cubicBezTo>
                  <a:pt x="839350" y="2155076"/>
                  <a:pt x="905157" y="2256063"/>
                  <a:pt x="998280" y="2271376"/>
                </a:cubicBezTo>
                <a:cubicBezTo>
                  <a:pt x="981725" y="2222124"/>
                  <a:pt x="976758" y="2184461"/>
                  <a:pt x="957719" y="2156731"/>
                </a:cubicBezTo>
                <a:cubicBezTo>
                  <a:pt x="908468" y="2084716"/>
                  <a:pt x="854249" y="2015598"/>
                  <a:pt x="798375" y="1948963"/>
                </a:cubicBezTo>
                <a:cubicBezTo>
                  <a:pt x="775612" y="1921647"/>
                  <a:pt x="742088" y="1903437"/>
                  <a:pt x="710633" y="1890192"/>
                </a:cubicBezTo>
                <a:cubicBezTo>
                  <a:pt x="679178" y="1878604"/>
                  <a:pt x="648137" y="1867015"/>
                  <a:pt x="610060" y="1852529"/>
                </a:cubicBezTo>
                <a:cubicBezTo>
                  <a:pt x="642343" y="1834318"/>
                  <a:pt x="667175" y="1820660"/>
                  <a:pt x="697803" y="1803277"/>
                </a:cubicBezTo>
                <a:cubicBezTo>
                  <a:pt x="858802" y="1879431"/>
                  <a:pt x="1028493" y="1959724"/>
                  <a:pt x="1211428" y="2046225"/>
                </a:cubicBezTo>
                <a:cubicBezTo>
                  <a:pt x="1163004" y="1962621"/>
                  <a:pt x="1109614" y="1897228"/>
                  <a:pt x="1085609" y="1822316"/>
                </a:cubicBezTo>
                <a:cubicBezTo>
                  <a:pt x="1059948" y="1742437"/>
                  <a:pt x="1014835" y="1683252"/>
                  <a:pt x="947786" y="1626137"/>
                </a:cubicBezTo>
                <a:cubicBezTo>
                  <a:pt x="970964" y="1621998"/>
                  <a:pt x="985863" y="1619101"/>
                  <a:pt x="989588" y="1618273"/>
                </a:cubicBezTo>
                <a:cubicBezTo>
                  <a:pt x="957719" y="1540463"/>
                  <a:pt x="927092" y="1461412"/>
                  <a:pt x="892326" y="1384017"/>
                </a:cubicBezTo>
                <a:cubicBezTo>
                  <a:pt x="886532" y="1371186"/>
                  <a:pt x="865010" y="1365392"/>
                  <a:pt x="838522" y="1348423"/>
                </a:cubicBezTo>
                <a:cubicBezTo>
                  <a:pt x="845972" y="1387741"/>
                  <a:pt x="850524" y="1410919"/>
                  <a:pt x="857560" y="1446926"/>
                </a:cubicBezTo>
                <a:cubicBezTo>
                  <a:pt x="824036" y="1401399"/>
                  <a:pt x="797962" y="1366220"/>
                  <a:pt x="771887" y="1331040"/>
                </a:cubicBezTo>
                <a:cubicBezTo>
                  <a:pt x="768162" y="1326073"/>
                  <a:pt x="762782" y="1320279"/>
                  <a:pt x="762782" y="1314898"/>
                </a:cubicBezTo>
                <a:cubicBezTo>
                  <a:pt x="757815" y="1208117"/>
                  <a:pt x="722635" y="1171696"/>
                  <a:pt x="613785" y="1162590"/>
                </a:cubicBezTo>
                <a:cubicBezTo>
                  <a:pt x="639445" y="1122858"/>
                  <a:pt x="646068" y="1121202"/>
                  <a:pt x="728430" y="1144380"/>
                </a:cubicBezTo>
                <a:cubicBezTo>
                  <a:pt x="706908" y="1115822"/>
                  <a:pt x="695733" y="1100508"/>
                  <a:pt x="684145" y="1085609"/>
                </a:cubicBezTo>
                <a:cubicBezTo>
                  <a:pt x="703183" y="1083125"/>
                  <a:pt x="724291" y="1080228"/>
                  <a:pt x="745813" y="1077331"/>
                </a:cubicBezTo>
                <a:cubicBezTo>
                  <a:pt x="745813" y="1073192"/>
                  <a:pt x="746227" y="1069053"/>
                  <a:pt x="746227" y="1064915"/>
                </a:cubicBezTo>
                <a:cubicBezTo>
                  <a:pt x="725533" y="1061190"/>
                  <a:pt x="704839" y="1057051"/>
                  <a:pt x="681661" y="1052912"/>
                </a:cubicBezTo>
                <a:cubicBezTo>
                  <a:pt x="681661" y="1044634"/>
                  <a:pt x="681661" y="1030562"/>
                  <a:pt x="681661" y="1028079"/>
                </a:cubicBezTo>
                <a:cubicBezTo>
                  <a:pt x="711874" y="1014007"/>
                  <a:pt x="734638" y="995797"/>
                  <a:pt x="758643" y="993727"/>
                </a:cubicBezTo>
                <a:cubicBezTo>
                  <a:pt x="782234" y="991658"/>
                  <a:pt x="807481" y="1006557"/>
                  <a:pt x="824864" y="1011524"/>
                </a:cubicBezTo>
                <a:cubicBezTo>
                  <a:pt x="838108" y="990830"/>
                  <a:pt x="846800" y="961444"/>
                  <a:pt x="866252" y="949442"/>
                </a:cubicBezTo>
                <a:cubicBezTo>
                  <a:pt x="916745" y="918401"/>
                  <a:pt x="935370" y="932473"/>
                  <a:pt x="938267" y="992072"/>
                </a:cubicBezTo>
                <a:cubicBezTo>
                  <a:pt x="939095" y="1013180"/>
                  <a:pt x="948614" y="1034287"/>
                  <a:pt x="955236" y="1059534"/>
                </a:cubicBezTo>
                <a:cubicBezTo>
                  <a:pt x="923367" y="1050015"/>
                  <a:pt x="894396" y="1041737"/>
                  <a:pt x="865838" y="1033460"/>
                </a:cubicBezTo>
                <a:cubicBezTo>
                  <a:pt x="862941" y="1039254"/>
                  <a:pt x="859630" y="1045462"/>
                  <a:pt x="856733" y="1051257"/>
                </a:cubicBezTo>
                <a:cubicBezTo>
                  <a:pt x="876185" y="1066570"/>
                  <a:pt x="895637" y="1081884"/>
                  <a:pt x="916745" y="1098025"/>
                </a:cubicBezTo>
                <a:cubicBezTo>
                  <a:pt x="927506" y="1093886"/>
                  <a:pt x="942406" y="1088506"/>
                  <a:pt x="957306" y="1082711"/>
                </a:cubicBezTo>
                <a:cubicBezTo>
                  <a:pt x="960617" y="1095956"/>
                  <a:pt x="963100" y="1109614"/>
                  <a:pt x="968067" y="1122030"/>
                </a:cubicBezTo>
                <a:cubicBezTo>
                  <a:pt x="973033" y="1134446"/>
                  <a:pt x="978414" y="1151002"/>
                  <a:pt x="988761" y="1156382"/>
                </a:cubicBezTo>
                <a:cubicBezTo>
                  <a:pt x="1030562" y="1179146"/>
                  <a:pt x="1075675" y="1196115"/>
                  <a:pt x="1117064" y="1220120"/>
                </a:cubicBezTo>
                <a:cubicBezTo>
                  <a:pt x="1213084" y="1275166"/>
                  <a:pt x="1307449" y="1332695"/>
                  <a:pt x="1405952" y="1391466"/>
                </a:cubicBezTo>
                <a:cubicBezTo>
                  <a:pt x="1413816" y="1373669"/>
                  <a:pt x="1423749" y="1352562"/>
                  <a:pt x="1433268" y="1331454"/>
                </a:cubicBezTo>
                <a:cubicBezTo>
                  <a:pt x="1438235" y="1331868"/>
                  <a:pt x="1442788" y="1332281"/>
                  <a:pt x="1447754" y="1332695"/>
                </a:cubicBezTo>
                <a:cubicBezTo>
                  <a:pt x="1444443" y="1362909"/>
                  <a:pt x="1441132" y="1393536"/>
                  <a:pt x="1437821" y="1423749"/>
                </a:cubicBezTo>
                <a:cubicBezTo>
                  <a:pt x="1463895" y="1419196"/>
                  <a:pt x="1487900" y="1415058"/>
                  <a:pt x="1521839" y="1409263"/>
                </a:cubicBezTo>
                <a:cubicBezTo>
                  <a:pt x="1498661" y="1388569"/>
                  <a:pt x="1479623" y="1372014"/>
                  <a:pt x="1450651" y="1345939"/>
                </a:cubicBezTo>
                <a:cubicBezTo>
                  <a:pt x="1477140" y="1348423"/>
                  <a:pt x="1490798" y="1350078"/>
                  <a:pt x="1512733" y="1352148"/>
                </a:cubicBezTo>
                <a:cubicBezTo>
                  <a:pt x="1494936" y="1314485"/>
                  <a:pt x="1479209" y="1280960"/>
                  <a:pt x="1462240" y="1244125"/>
                </a:cubicBezTo>
                <a:cubicBezTo>
                  <a:pt x="1457687" y="1247850"/>
                  <a:pt x="1449823" y="1254472"/>
                  <a:pt x="1444857" y="1259025"/>
                </a:cubicBezTo>
                <a:cubicBezTo>
                  <a:pt x="1418782" y="1237503"/>
                  <a:pt x="1392294" y="1215981"/>
                  <a:pt x="1359184" y="1188665"/>
                </a:cubicBezTo>
                <a:cubicBezTo>
                  <a:pt x="1393122" y="1190320"/>
                  <a:pt x="1419196" y="1191562"/>
                  <a:pt x="1451893" y="1193218"/>
                </a:cubicBezTo>
                <a:cubicBezTo>
                  <a:pt x="1451893" y="1193218"/>
                  <a:pt x="1461412" y="1179146"/>
                  <a:pt x="1473829" y="1160935"/>
                </a:cubicBezTo>
                <a:cubicBezTo>
                  <a:pt x="1498247" y="1183698"/>
                  <a:pt x="1517700" y="1201495"/>
                  <a:pt x="1533427" y="1215981"/>
                </a:cubicBezTo>
                <a:cubicBezTo>
                  <a:pt x="1569021" y="1213498"/>
                  <a:pt x="1600476" y="1211428"/>
                  <a:pt x="1641036" y="1208531"/>
                </a:cubicBezTo>
                <a:cubicBezTo>
                  <a:pt x="1622412" y="1200254"/>
                  <a:pt x="1609167" y="1194873"/>
                  <a:pt x="1595923" y="1189079"/>
                </a:cubicBezTo>
                <a:cubicBezTo>
                  <a:pt x="1542119" y="1165074"/>
                  <a:pt x="1541291" y="1111269"/>
                  <a:pt x="1525978" y="1064915"/>
                </a:cubicBezTo>
                <a:cubicBezTo>
                  <a:pt x="1512733" y="1025596"/>
                  <a:pt x="1506525" y="991658"/>
                  <a:pt x="1443201" y="984208"/>
                </a:cubicBezTo>
                <a:cubicBezTo>
                  <a:pt x="1405952" y="979655"/>
                  <a:pt x="1384016" y="1014007"/>
                  <a:pt x="1353389" y="997452"/>
                </a:cubicBezTo>
                <a:lnTo>
                  <a:pt x="1353803" y="999108"/>
                </a:lnTo>
                <a:cubicBezTo>
                  <a:pt x="1360011" y="975103"/>
                  <a:pt x="1366220" y="951097"/>
                  <a:pt x="1375739" y="915090"/>
                </a:cubicBezTo>
                <a:cubicBezTo>
                  <a:pt x="1353803" y="909709"/>
                  <a:pt x="1312829" y="909709"/>
                  <a:pt x="1284685" y="890671"/>
                </a:cubicBezTo>
                <a:cubicBezTo>
                  <a:pt x="1227984" y="852594"/>
                  <a:pt x="1176662" y="805825"/>
                  <a:pt x="1126169" y="759057"/>
                </a:cubicBezTo>
                <a:cubicBezTo>
                  <a:pt x="1115822" y="749538"/>
                  <a:pt x="1121202" y="724705"/>
                  <a:pt x="1116236" y="707736"/>
                </a:cubicBezTo>
                <a:cubicBezTo>
                  <a:pt x="1113753" y="698630"/>
                  <a:pt x="1106303" y="688697"/>
                  <a:pt x="1098439" y="683731"/>
                </a:cubicBezTo>
                <a:cubicBezTo>
                  <a:pt x="1078159" y="670900"/>
                  <a:pt x="1056223" y="660967"/>
                  <a:pt x="1035115" y="649792"/>
                </a:cubicBezTo>
                <a:cubicBezTo>
                  <a:pt x="1038012" y="643170"/>
                  <a:pt x="1040496" y="636548"/>
                  <a:pt x="1043393" y="629926"/>
                </a:cubicBezTo>
                <a:cubicBezTo>
                  <a:pt x="1088920" y="649792"/>
                  <a:pt x="1134447" y="669245"/>
                  <a:pt x="1183284" y="690353"/>
                </a:cubicBezTo>
                <a:cubicBezTo>
                  <a:pt x="1182043" y="676281"/>
                  <a:pt x="1185354" y="658484"/>
                  <a:pt x="1178732" y="653103"/>
                </a:cubicBezTo>
                <a:cubicBezTo>
                  <a:pt x="1152657" y="631582"/>
                  <a:pt x="1137758" y="614199"/>
                  <a:pt x="1138585" y="572397"/>
                </a:cubicBezTo>
                <a:cubicBezTo>
                  <a:pt x="1139413" y="536803"/>
                  <a:pt x="1110028" y="490448"/>
                  <a:pt x="1079814" y="466443"/>
                </a:cubicBezTo>
                <a:cubicBezTo>
                  <a:pt x="1038426" y="433333"/>
                  <a:pt x="1035529" y="393600"/>
                  <a:pt x="1034287" y="350971"/>
                </a:cubicBezTo>
                <a:cubicBezTo>
                  <a:pt x="1033874" y="338554"/>
                  <a:pt x="1052084" y="321171"/>
                  <a:pt x="1066156" y="313308"/>
                </a:cubicBezTo>
                <a:cubicBezTo>
                  <a:pt x="1083539" y="303374"/>
                  <a:pt x="1105475" y="301305"/>
                  <a:pt x="1132377" y="293855"/>
                </a:cubicBezTo>
                <a:cubicBezTo>
                  <a:pt x="1175835" y="329863"/>
                  <a:pt x="1228397" y="373734"/>
                  <a:pt x="1283444" y="419261"/>
                </a:cubicBezTo>
                <a:cubicBezTo>
                  <a:pt x="1290479" y="403533"/>
                  <a:pt x="1297102" y="389048"/>
                  <a:pt x="1303724" y="374148"/>
                </a:cubicBezTo>
                <a:cubicBezTo>
                  <a:pt x="1315312" y="382012"/>
                  <a:pt x="1326901" y="389462"/>
                  <a:pt x="1338490" y="397739"/>
                </a:cubicBezTo>
                <a:cubicBezTo>
                  <a:pt x="1342628" y="390703"/>
                  <a:pt x="1346767" y="386978"/>
                  <a:pt x="1346353" y="384081"/>
                </a:cubicBezTo>
                <a:cubicBezTo>
                  <a:pt x="1340145" y="354696"/>
                  <a:pt x="1333109" y="324896"/>
                  <a:pt x="1326487" y="295511"/>
                </a:cubicBezTo>
                <a:cubicBezTo>
                  <a:pt x="1321107" y="295925"/>
                  <a:pt x="1315726" y="296338"/>
                  <a:pt x="1310346" y="296338"/>
                </a:cubicBezTo>
                <a:cubicBezTo>
                  <a:pt x="1322762" y="282680"/>
                  <a:pt x="1334765" y="269022"/>
                  <a:pt x="1352561" y="249570"/>
                </a:cubicBezTo>
                <a:cubicBezTo>
                  <a:pt x="1372014" y="289302"/>
                  <a:pt x="1388569" y="323655"/>
                  <a:pt x="1406366" y="360490"/>
                </a:cubicBezTo>
                <a:cubicBezTo>
                  <a:pt x="1425818" y="341865"/>
                  <a:pt x="1446926" y="322413"/>
                  <a:pt x="1480037" y="291372"/>
                </a:cubicBezTo>
                <a:cubicBezTo>
                  <a:pt x="1463482" y="326966"/>
                  <a:pt x="1452307" y="349729"/>
                  <a:pt x="1437407" y="381598"/>
                </a:cubicBezTo>
                <a:cubicBezTo>
                  <a:pt x="1460170" y="396911"/>
                  <a:pt x="1486659" y="414294"/>
                  <a:pt x="1511905" y="431264"/>
                </a:cubicBezTo>
                <a:cubicBezTo>
                  <a:pt x="1611651" y="335243"/>
                  <a:pt x="1666697" y="497484"/>
                  <a:pt x="1757337" y="466029"/>
                </a:cubicBezTo>
                <a:cubicBezTo>
                  <a:pt x="1742851" y="423814"/>
                  <a:pt x="1607926" y="428780"/>
                  <a:pt x="1700221" y="353040"/>
                </a:cubicBezTo>
                <a:cubicBezTo>
                  <a:pt x="1684080" y="317860"/>
                  <a:pt x="1670422" y="288889"/>
                  <a:pt x="1655522" y="256606"/>
                </a:cubicBezTo>
                <a:cubicBezTo>
                  <a:pt x="1617445" y="271920"/>
                  <a:pt x="1588473" y="268195"/>
                  <a:pt x="1575643" y="220598"/>
                </a:cubicBezTo>
                <a:cubicBezTo>
                  <a:pt x="1571504" y="205699"/>
                  <a:pt x="1549983" y="195765"/>
                  <a:pt x="1537980" y="182107"/>
                </a:cubicBezTo>
                <a:cubicBezTo>
                  <a:pt x="1528047" y="170933"/>
                  <a:pt x="1521011" y="157275"/>
                  <a:pt x="1512319" y="144858"/>
                </a:cubicBezTo>
                <a:cubicBezTo>
                  <a:pt x="1517286" y="140719"/>
                  <a:pt x="1522666" y="136581"/>
                  <a:pt x="1527633" y="132856"/>
                </a:cubicBezTo>
                <a:cubicBezTo>
                  <a:pt x="1540463" y="144030"/>
                  <a:pt x="1553707" y="154377"/>
                  <a:pt x="1565710" y="165966"/>
                </a:cubicBezTo>
                <a:cubicBezTo>
                  <a:pt x="1589301" y="189143"/>
                  <a:pt x="1607098" y="192041"/>
                  <a:pt x="1619101" y="155619"/>
                </a:cubicBezTo>
                <a:cubicBezTo>
                  <a:pt x="1629861" y="122923"/>
                  <a:pt x="1645589" y="124164"/>
                  <a:pt x="1667938" y="147755"/>
                </a:cubicBezTo>
                <a:cubicBezTo>
                  <a:pt x="1684908" y="165552"/>
                  <a:pt x="1708085" y="177555"/>
                  <a:pt x="1725468" y="195352"/>
                </a:cubicBezTo>
                <a:cubicBezTo>
                  <a:pt x="1740368" y="210665"/>
                  <a:pt x="1750715" y="230118"/>
                  <a:pt x="1763959" y="248742"/>
                </a:cubicBezTo>
                <a:cubicBezTo>
                  <a:pt x="1789205" y="240051"/>
                  <a:pt x="1817763" y="230118"/>
                  <a:pt x="1845907" y="220184"/>
                </a:cubicBezTo>
                <a:cubicBezTo>
                  <a:pt x="1830593" y="137822"/>
                  <a:pt x="1806175" y="118370"/>
                  <a:pt x="1726710" y="120025"/>
                </a:cubicBezTo>
                <a:cubicBezTo>
                  <a:pt x="1741609" y="110920"/>
                  <a:pt x="1755267" y="98917"/>
                  <a:pt x="1771409" y="93951"/>
                </a:cubicBezTo>
                <a:cubicBezTo>
                  <a:pt x="1789619" y="88570"/>
                  <a:pt x="1809899" y="89398"/>
                  <a:pt x="1834732" y="86915"/>
                </a:cubicBezTo>
                <a:cubicBezTo>
                  <a:pt x="1841768" y="97676"/>
                  <a:pt x="1852529" y="114231"/>
                  <a:pt x="1863290" y="130786"/>
                </a:cubicBezTo>
                <a:cubicBezTo>
                  <a:pt x="1870326" y="128303"/>
                  <a:pt x="1877362" y="125820"/>
                  <a:pt x="1884398" y="123750"/>
                </a:cubicBezTo>
                <a:cubicBezTo>
                  <a:pt x="1876948" y="102228"/>
                  <a:pt x="1874051" y="77396"/>
                  <a:pt x="1860807" y="60427"/>
                </a:cubicBezTo>
                <a:cubicBezTo>
                  <a:pt x="1849218" y="45527"/>
                  <a:pt x="1826041" y="39319"/>
                  <a:pt x="1802864" y="26488"/>
                </a:cubicBezTo>
                <a:cubicBezTo>
                  <a:pt x="1840527" y="16141"/>
                  <a:pt x="1862876" y="10347"/>
                  <a:pt x="1901781" y="0"/>
                </a:cubicBezTo>
                <a:cubicBezTo>
                  <a:pt x="1951033" y="37249"/>
                  <a:pt x="2013943" y="84846"/>
                  <a:pt x="2080991" y="135339"/>
                </a:cubicBezTo>
                <a:cubicBezTo>
                  <a:pt x="2076025" y="114645"/>
                  <a:pt x="2071886" y="98504"/>
                  <a:pt x="2068161" y="82776"/>
                </a:cubicBezTo>
                <a:cubicBezTo>
                  <a:pt x="2108721" y="107609"/>
                  <a:pt x="2128588" y="170105"/>
                  <a:pt x="2181564" y="148997"/>
                </a:cubicBezTo>
                <a:cubicBezTo>
                  <a:pt x="2227505" y="130786"/>
                  <a:pt x="2242405" y="157275"/>
                  <a:pt x="2261029" y="180866"/>
                </a:cubicBezTo>
                <a:cubicBezTo>
                  <a:pt x="2289173" y="216460"/>
                  <a:pt x="2321870" y="216046"/>
                  <a:pt x="2357877" y="200732"/>
                </a:cubicBezTo>
                <a:cubicBezTo>
                  <a:pt x="2395127" y="185005"/>
                  <a:pt x="2426168" y="203215"/>
                  <a:pt x="2429892" y="241292"/>
                </a:cubicBezTo>
                <a:cubicBezTo>
                  <a:pt x="2431134" y="255778"/>
                  <a:pt x="2438998" y="276886"/>
                  <a:pt x="2448931" y="281025"/>
                </a:cubicBezTo>
                <a:cubicBezTo>
                  <a:pt x="2462589" y="286405"/>
                  <a:pt x="2482042" y="278128"/>
                  <a:pt x="2514324" y="273161"/>
                </a:cubicBezTo>
                <a:cubicBezTo>
                  <a:pt x="2489078" y="255778"/>
                  <a:pt x="2479972" y="249570"/>
                  <a:pt x="2471281" y="243362"/>
                </a:cubicBezTo>
                <a:cubicBezTo>
                  <a:pt x="2463003" y="237567"/>
                  <a:pt x="2454725" y="231773"/>
                  <a:pt x="2443551" y="223909"/>
                </a:cubicBezTo>
                <a:cubicBezTo>
                  <a:pt x="2453070" y="211079"/>
                  <a:pt x="2461348" y="200318"/>
                  <a:pt x="2470867" y="188316"/>
                </a:cubicBezTo>
                <a:cubicBezTo>
                  <a:pt x="2433617" y="160586"/>
                  <a:pt x="2397196" y="133683"/>
                  <a:pt x="2360361" y="106367"/>
                </a:cubicBezTo>
                <a:cubicBezTo>
                  <a:pt x="2360361" y="100987"/>
                  <a:pt x="2360361" y="96020"/>
                  <a:pt x="2360361" y="90640"/>
                </a:cubicBezTo>
                <a:cubicBezTo>
                  <a:pt x="2383952" y="89398"/>
                  <a:pt x="2411682" y="79051"/>
                  <a:pt x="2429892" y="88157"/>
                </a:cubicBezTo>
                <a:cubicBezTo>
                  <a:pt x="2489078" y="117542"/>
                  <a:pt x="2547021" y="151066"/>
                  <a:pt x="2602067" y="188316"/>
                </a:cubicBezTo>
                <a:cubicBezTo>
                  <a:pt x="2687740" y="245845"/>
                  <a:pt x="2770102" y="309169"/>
                  <a:pt x="2856189" y="366284"/>
                </a:cubicBezTo>
                <a:cubicBezTo>
                  <a:pt x="2869848" y="375390"/>
                  <a:pt x="2896336" y="364215"/>
                  <a:pt x="2916616" y="363387"/>
                </a:cubicBezTo>
                <a:cubicBezTo>
                  <a:pt x="2947657" y="362145"/>
                  <a:pt x="2967523" y="390289"/>
                  <a:pt x="2994012" y="396084"/>
                </a:cubicBezTo>
                <a:cubicBezTo>
                  <a:pt x="3063544" y="411397"/>
                  <a:pt x="3134731" y="420089"/>
                  <a:pt x="3207988" y="426297"/>
                </a:cubicBezTo>
                <a:cubicBezTo>
                  <a:pt x="3149217" y="392359"/>
                  <a:pt x="3067268" y="394014"/>
                  <a:pt x="3038711" y="307927"/>
                </a:cubicBezTo>
                <a:cubicBezTo>
                  <a:pt x="3122729" y="333174"/>
                  <a:pt x="3227854" y="326138"/>
                  <a:pt x="3268415" y="407258"/>
                </a:cubicBezTo>
                <a:cubicBezTo>
                  <a:pt x="3311872" y="494587"/>
                  <a:pt x="3395890" y="480929"/>
                  <a:pt x="3456316" y="519834"/>
                </a:cubicBezTo>
                <a:cubicBezTo>
                  <a:pt x="3485702" y="538872"/>
                  <a:pt x="3497704" y="538872"/>
                  <a:pt x="3496049" y="564533"/>
                </a:cubicBezTo>
                <a:cubicBezTo>
                  <a:pt x="3518812" y="555428"/>
                  <a:pt x="3538265" y="547978"/>
                  <a:pt x="3572203" y="534320"/>
                </a:cubicBezTo>
                <a:cubicBezTo>
                  <a:pt x="3561856" y="559153"/>
                  <a:pt x="3555647" y="573638"/>
                  <a:pt x="3549025" y="589780"/>
                </a:cubicBezTo>
                <a:cubicBezTo>
                  <a:pt x="3585447" y="592263"/>
                  <a:pt x="3624352" y="594746"/>
                  <a:pt x="3674431" y="598057"/>
                </a:cubicBezTo>
                <a:cubicBezTo>
                  <a:pt x="3680639" y="590194"/>
                  <a:pt x="3674845" y="530595"/>
                  <a:pt x="3720786" y="569500"/>
                </a:cubicBezTo>
                <a:cubicBezTo>
                  <a:pt x="3710853" y="591021"/>
                  <a:pt x="3701333" y="611715"/>
                  <a:pt x="3687675" y="641929"/>
                </a:cubicBezTo>
                <a:cubicBezTo>
                  <a:pt x="3741066" y="629512"/>
                  <a:pt x="3775832" y="625373"/>
                  <a:pt x="3813909" y="659312"/>
                </a:cubicBezTo>
                <a:cubicBezTo>
                  <a:pt x="3836259" y="679178"/>
                  <a:pt x="3885510" y="673797"/>
                  <a:pt x="3922346" y="671728"/>
                </a:cubicBezTo>
                <a:cubicBezTo>
                  <a:pt x="4022505" y="666348"/>
                  <a:pt x="4122664" y="657656"/>
                  <a:pt x="4222823" y="647723"/>
                </a:cubicBezTo>
                <a:cubicBezTo>
                  <a:pt x="4268350" y="643170"/>
                  <a:pt x="4326293" y="609646"/>
                  <a:pt x="4356506" y="627443"/>
                </a:cubicBezTo>
                <a:cubicBezTo>
                  <a:pt x="4465357" y="690353"/>
                  <a:pt x="4579174" y="649379"/>
                  <a:pt x="4689266" y="658484"/>
                </a:cubicBezTo>
                <a:cubicBezTo>
                  <a:pt x="4809705" y="668831"/>
                  <a:pt x="4932214" y="653931"/>
                  <a:pt x="5053895" y="651862"/>
                </a:cubicBezTo>
                <a:cubicBezTo>
                  <a:pt x="5092800" y="651448"/>
                  <a:pt x="5132118" y="659312"/>
                  <a:pt x="5171023" y="659726"/>
                </a:cubicBezTo>
                <a:cubicBezTo>
                  <a:pt x="5190062" y="660139"/>
                  <a:pt x="5209100" y="651448"/>
                  <a:pt x="5228553" y="649379"/>
                </a:cubicBezTo>
                <a:cubicBezTo>
                  <a:pt x="5244694" y="647723"/>
                  <a:pt x="5269527" y="632823"/>
                  <a:pt x="5267871" y="669245"/>
                </a:cubicBezTo>
                <a:cubicBezTo>
                  <a:pt x="5267871" y="670486"/>
                  <a:pt x="5279046" y="673797"/>
                  <a:pt x="5284427" y="672970"/>
                </a:cubicBezTo>
                <a:cubicBezTo>
                  <a:pt x="5330781" y="667175"/>
                  <a:pt x="5376722" y="660553"/>
                  <a:pt x="5423904" y="644412"/>
                </a:cubicBezTo>
                <a:cubicBezTo>
                  <a:pt x="5408177" y="639032"/>
                  <a:pt x="5392449" y="634065"/>
                  <a:pt x="5371342" y="627029"/>
                </a:cubicBezTo>
                <a:cubicBezTo>
                  <a:pt x="5377964" y="605093"/>
                  <a:pt x="5384172" y="583572"/>
                  <a:pt x="5389966" y="564533"/>
                </a:cubicBezTo>
                <a:cubicBezTo>
                  <a:pt x="5416040" y="583158"/>
                  <a:pt x="5442943" y="599299"/>
                  <a:pt x="5465292" y="619993"/>
                </a:cubicBezTo>
                <a:cubicBezTo>
                  <a:pt x="5485159" y="638618"/>
                  <a:pt x="5497575" y="665934"/>
                  <a:pt x="5518269" y="683731"/>
                </a:cubicBezTo>
                <a:cubicBezTo>
                  <a:pt x="5588629" y="744571"/>
                  <a:pt x="5677613" y="726774"/>
                  <a:pt x="5759975" y="735466"/>
                </a:cubicBezTo>
                <a:cubicBezTo>
                  <a:pt x="5815849" y="741260"/>
                  <a:pt x="5872551" y="736707"/>
                  <a:pt x="5928838" y="736707"/>
                </a:cubicBezTo>
                <a:cubicBezTo>
                  <a:pt x="5929252" y="743329"/>
                  <a:pt x="5930080" y="749951"/>
                  <a:pt x="5930494" y="756574"/>
                </a:cubicBezTo>
                <a:cubicBezTo>
                  <a:pt x="5904419" y="759885"/>
                  <a:pt x="5878345" y="763196"/>
                  <a:pt x="5852271" y="766507"/>
                </a:cubicBezTo>
                <a:cubicBezTo>
                  <a:pt x="5852271" y="768576"/>
                  <a:pt x="5851857" y="770646"/>
                  <a:pt x="5851857" y="772301"/>
                </a:cubicBezTo>
                <a:cubicBezTo>
                  <a:pt x="5894072" y="780165"/>
                  <a:pt x="5936289" y="788029"/>
                  <a:pt x="5978090" y="795892"/>
                </a:cubicBezTo>
                <a:cubicBezTo>
                  <a:pt x="5980574" y="790098"/>
                  <a:pt x="5983057" y="784304"/>
                  <a:pt x="5985954" y="778509"/>
                </a:cubicBezTo>
                <a:cubicBezTo>
                  <a:pt x="5973952" y="768162"/>
                  <a:pt x="5961535" y="757815"/>
                  <a:pt x="5945394" y="744571"/>
                </a:cubicBezTo>
                <a:cubicBezTo>
                  <a:pt x="5961121" y="723877"/>
                  <a:pt x="6028997" y="766921"/>
                  <a:pt x="6001268" y="682903"/>
                </a:cubicBezTo>
                <a:cubicBezTo>
                  <a:pt x="6008303" y="777682"/>
                  <a:pt x="6088596" y="731327"/>
                  <a:pt x="6126674" y="760298"/>
                </a:cubicBezTo>
                <a:cubicBezTo>
                  <a:pt x="6129984" y="757815"/>
                  <a:pt x="6144884" y="746640"/>
                  <a:pt x="6159784" y="735052"/>
                </a:cubicBezTo>
                <a:cubicBezTo>
                  <a:pt x="6146126" y="812861"/>
                  <a:pt x="6087355" y="783062"/>
                  <a:pt x="6034792" y="789270"/>
                </a:cubicBezTo>
                <a:cubicBezTo>
                  <a:pt x="6065833" y="804584"/>
                  <a:pt x="6089010" y="816172"/>
                  <a:pt x="6112602" y="827761"/>
                </a:cubicBezTo>
                <a:cubicBezTo>
                  <a:pt x="6110946" y="832314"/>
                  <a:pt x="6108876" y="836866"/>
                  <a:pt x="6107221" y="841833"/>
                </a:cubicBezTo>
                <a:cubicBezTo>
                  <a:pt x="6086527" y="840591"/>
                  <a:pt x="6065833" y="839350"/>
                  <a:pt x="6044725" y="838522"/>
                </a:cubicBezTo>
                <a:cubicBezTo>
                  <a:pt x="6044311" y="845558"/>
                  <a:pt x="6043897" y="852594"/>
                  <a:pt x="6043483" y="860044"/>
                </a:cubicBezTo>
                <a:cubicBezTo>
                  <a:pt x="6180064" y="869977"/>
                  <a:pt x="6316231" y="879910"/>
                  <a:pt x="6456122" y="889843"/>
                </a:cubicBezTo>
                <a:cubicBezTo>
                  <a:pt x="6439153" y="862527"/>
                  <a:pt x="6439153" y="862113"/>
                  <a:pt x="6299262" y="851352"/>
                </a:cubicBezTo>
                <a:cubicBezTo>
                  <a:pt x="6241318" y="847213"/>
                  <a:pt x="6183375" y="844730"/>
                  <a:pt x="6125432" y="841833"/>
                </a:cubicBezTo>
                <a:cubicBezTo>
                  <a:pt x="6125432" y="833969"/>
                  <a:pt x="6125432" y="826106"/>
                  <a:pt x="6125018" y="818242"/>
                </a:cubicBezTo>
                <a:cubicBezTo>
                  <a:pt x="6270704" y="818242"/>
                  <a:pt x="6416804" y="818242"/>
                  <a:pt x="6557937" y="818242"/>
                </a:cubicBezTo>
                <a:cubicBezTo>
                  <a:pt x="6569939" y="776854"/>
                  <a:pt x="6579045" y="744157"/>
                  <a:pt x="6588564" y="711047"/>
                </a:cubicBezTo>
                <a:cubicBezTo>
                  <a:pt x="6617536" y="706908"/>
                  <a:pt x="6646094" y="703183"/>
                  <a:pt x="6675065" y="699044"/>
                </a:cubicBezTo>
                <a:cubicBezTo>
                  <a:pt x="6707348" y="699044"/>
                  <a:pt x="6739630" y="699044"/>
                  <a:pt x="6792193" y="699044"/>
                </a:cubicBezTo>
                <a:cubicBezTo>
                  <a:pt x="6756186" y="716427"/>
                  <a:pt x="6736733" y="726360"/>
                  <a:pt x="6717281" y="735880"/>
                </a:cubicBezTo>
                <a:cubicBezTo>
                  <a:pt x="6717695" y="742088"/>
                  <a:pt x="6717695" y="748296"/>
                  <a:pt x="6718108" y="754504"/>
                </a:cubicBezTo>
                <a:cubicBezTo>
                  <a:pt x="6787227" y="754504"/>
                  <a:pt x="6860070" y="767748"/>
                  <a:pt x="6924635" y="749951"/>
                </a:cubicBezTo>
                <a:cubicBezTo>
                  <a:pt x="6966023" y="738363"/>
                  <a:pt x="6967679" y="772715"/>
                  <a:pt x="6992098" y="788856"/>
                </a:cubicBezTo>
                <a:cubicBezTo>
                  <a:pt x="6963126" y="790926"/>
                  <a:pt x="6934568" y="792995"/>
                  <a:pt x="6905596" y="794651"/>
                </a:cubicBezTo>
                <a:cubicBezTo>
                  <a:pt x="6905183" y="797548"/>
                  <a:pt x="6904769" y="800445"/>
                  <a:pt x="6904355" y="802928"/>
                </a:cubicBezTo>
                <a:cubicBezTo>
                  <a:pt x="6938293" y="810378"/>
                  <a:pt x="6972231" y="817414"/>
                  <a:pt x="6997478" y="823208"/>
                </a:cubicBezTo>
                <a:cubicBezTo>
                  <a:pt x="7012378" y="799617"/>
                  <a:pt x="7021483" y="777682"/>
                  <a:pt x="7037624" y="763196"/>
                </a:cubicBezTo>
                <a:cubicBezTo>
                  <a:pt x="7051696" y="749951"/>
                  <a:pt x="7073218" y="744571"/>
                  <a:pt x="7108812" y="727602"/>
                </a:cubicBezTo>
                <a:cubicBezTo>
                  <a:pt x="7138611" y="725119"/>
                  <a:pt x="7188691" y="720980"/>
                  <a:pt x="7238770" y="716841"/>
                </a:cubicBezTo>
                <a:cubicBezTo>
                  <a:pt x="7240012" y="723049"/>
                  <a:pt x="7241253" y="729257"/>
                  <a:pt x="7242495" y="735052"/>
                </a:cubicBezTo>
                <a:cubicBezTo>
                  <a:pt x="7231320" y="744157"/>
                  <a:pt x="7220146" y="753263"/>
                  <a:pt x="7204004" y="766507"/>
                </a:cubicBezTo>
                <a:cubicBezTo>
                  <a:pt x="7289678" y="791340"/>
                  <a:pt x="7371626" y="814931"/>
                  <a:pt x="7453574" y="838522"/>
                </a:cubicBezTo>
                <a:cubicBezTo>
                  <a:pt x="7441985" y="851766"/>
                  <a:pt x="7426672" y="869149"/>
                  <a:pt x="7408461" y="889843"/>
                </a:cubicBezTo>
                <a:cubicBezTo>
                  <a:pt x="7460610" y="904329"/>
                  <a:pt x="7507379" y="917159"/>
                  <a:pt x="7556216" y="930817"/>
                </a:cubicBezTo>
                <a:cubicBezTo>
                  <a:pt x="7549181" y="940337"/>
                  <a:pt x="7543386" y="948200"/>
                  <a:pt x="7539247" y="953581"/>
                </a:cubicBezTo>
                <a:cubicBezTo>
                  <a:pt x="7584774" y="977172"/>
                  <a:pt x="7629887" y="1000349"/>
                  <a:pt x="7675000" y="1023527"/>
                </a:cubicBezTo>
                <a:cubicBezTo>
                  <a:pt x="7675000" y="1030149"/>
                  <a:pt x="7674587" y="1036771"/>
                  <a:pt x="7674587" y="1043807"/>
                </a:cubicBezTo>
                <a:cubicBezTo>
                  <a:pt x="7561597" y="1052084"/>
                  <a:pt x="7449022" y="1060776"/>
                  <a:pt x="7336032" y="1069053"/>
                </a:cubicBezTo>
                <a:cubicBezTo>
                  <a:pt x="7336032" y="1073606"/>
                  <a:pt x="7335618" y="1077745"/>
                  <a:pt x="7335618" y="1082298"/>
                </a:cubicBezTo>
                <a:cubicBezTo>
                  <a:pt x="7441158" y="1092645"/>
                  <a:pt x="7546284" y="1102578"/>
                  <a:pt x="7651823" y="1112925"/>
                </a:cubicBezTo>
                <a:cubicBezTo>
                  <a:pt x="7651823" y="1116650"/>
                  <a:pt x="7651823" y="1120375"/>
                  <a:pt x="7651823" y="1124513"/>
                </a:cubicBezTo>
                <a:cubicBezTo>
                  <a:pt x="7638992" y="1127411"/>
                  <a:pt x="7626576" y="1130722"/>
                  <a:pt x="7613746" y="1133619"/>
                </a:cubicBezTo>
                <a:cubicBezTo>
                  <a:pt x="7613332" y="1136516"/>
                  <a:pt x="7612505" y="1139827"/>
                  <a:pt x="7612090" y="1142724"/>
                </a:cubicBezTo>
                <a:cubicBezTo>
                  <a:pt x="7648926" y="1147277"/>
                  <a:pt x="7686175" y="1151830"/>
                  <a:pt x="7723010" y="1156382"/>
                </a:cubicBezTo>
                <a:cubicBezTo>
                  <a:pt x="7722597" y="1161763"/>
                  <a:pt x="7722183" y="1167557"/>
                  <a:pt x="7721769" y="1172937"/>
                </a:cubicBezTo>
                <a:cubicBezTo>
                  <a:pt x="7710180" y="1173351"/>
                  <a:pt x="7699005" y="1174179"/>
                  <a:pt x="7687417" y="1174593"/>
                </a:cubicBezTo>
                <a:cubicBezTo>
                  <a:pt x="7724252" y="1213498"/>
                  <a:pt x="7815306" y="1218050"/>
                  <a:pt x="7840553" y="1178318"/>
                </a:cubicBezTo>
                <a:cubicBezTo>
                  <a:pt x="7876974" y="1121202"/>
                  <a:pt x="7930778" y="1114994"/>
                  <a:pt x="7989963" y="1113339"/>
                </a:cubicBezTo>
                <a:cubicBezTo>
                  <a:pt x="8013554" y="1112511"/>
                  <a:pt x="8056598" y="1119547"/>
                  <a:pt x="8026799" y="1065329"/>
                </a:cubicBezTo>
                <a:cubicBezTo>
                  <a:pt x="8074809" y="1088506"/>
                  <a:pt x="8123233" y="1126997"/>
                  <a:pt x="8165035" y="1069053"/>
                </a:cubicBezTo>
                <a:cubicBezTo>
                  <a:pt x="8178693" y="1050015"/>
                  <a:pt x="8173313" y="1017318"/>
                  <a:pt x="8176623" y="990830"/>
                </a:cubicBezTo>
                <a:cubicBezTo>
                  <a:pt x="8171243" y="990416"/>
                  <a:pt x="8166276" y="990002"/>
                  <a:pt x="8160896" y="989588"/>
                </a:cubicBezTo>
                <a:cubicBezTo>
                  <a:pt x="8148894" y="1000349"/>
                  <a:pt x="8136891" y="1011110"/>
                  <a:pt x="8127786" y="1019388"/>
                </a:cubicBezTo>
                <a:cubicBezTo>
                  <a:pt x="8105850" y="975103"/>
                  <a:pt x="8084742" y="932473"/>
                  <a:pt x="8069843" y="901432"/>
                </a:cubicBezTo>
                <a:cubicBezTo>
                  <a:pt x="8082259" y="884877"/>
                  <a:pt x="8091364" y="862113"/>
                  <a:pt x="8107506" y="853836"/>
                </a:cubicBezTo>
                <a:cubicBezTo>
                  <a:pt x="8135649" y="838936"/>
                  <a:pt x="8167518" y="827347"/>
                  <a:pt x="8198973" y="824864"/>
                </a:cubicBezTo>
                <a:cubicBezTo>
                  <a:pt x="8242430" y="821553"/>
                  <a:pt x="8289199" y="801273"/>
                  <a:pt x="8329759" y="836453"/>
                </a:cubicBezTo>
                <a:cubicBezTo>
                  <a:pt x="8332657" y="838936"/>
                  <a:pt x="8338037" y="839764"/>
                  <a:pt x="8341762" y="839350"/>
                </a:cubicBezTo>
                <a:cubicBezTo>
                  <a:pt x="8367836" y="836453"/>
                  <a:pt x="8391841" y="817414"/>
                  <a:pt x="8415432" y="857560"/>
                </a:cubicBezTo>
                <a:cubicBezTo>
                  <a:pt x="8424951" y="873702"/>
                  <a:pt x="8478342" y="864183"/>
                  <a:pt x="8515177" y="866666"/>
                </a:cubicBezTo>
                <a:cubicBezTo>
                  <a:pt x="8515177" y="855077"/>
                  <a:pt x="8515177" y="842247"/>
                  <a:pt x="8515177" y="846800"/>
                </a:cubicBezTo>
                <a:cubicBezTo>
                  <a:pt x="8547460" y="846800"/>
                  <a:pt x="8578501" y="838936"/>
                  <a:pt x="8602506" y="848455"/>
                </a:cubicBezTo>
                <a:cubicBezTo>
                  <a:pt x="8647206" y="866666"/>
                  <a:pt x="8693146" y="865424"/>
                  <a:pt x="8738673" y="870391"/>
                </a:cubicBezTo>
                <a:cubicBezTo>
                  <a:pt x="8806550" y="877427"/>
                  <a:pt x="8875253" y="882393"/>
                  <a:pt x="8943543" y="884049"/>
                </a:cubicBezTo>
                <a:cubicBezTo>
                  <a:pt x="8986588" y="884877"/>
                  <a:pt x="9029631" y="878254"/>
                  <a:pt x="9076814" y="874530"/>
                </a:cubicBezTo>
                <a:cubicBezTo>
                  <a:pt x="9067294" y="891499"/>
                  <a:pt x="9061499" y="901846"/>
                  <a:pt x="9055705" y="912193"/>
                </a:cubicBezTo>
                <a:cubicBezTo>
                  <a:pt x="9074744" y="921712"/>
                  <a:pt x="9093369" y="939095"/>
                  <a:pt x="9112407" y="939095"/>
                </a:cubicBezTo>
                <a:cubicBezTo>
                  <a:pt x="9210083" y="938681"/>
                  <a:pt x="9307345" y="934128"/>
                  <a:pt x="9405020" y="931231"/>
                </a:cubicBezTo>
                <a:cubicBezTo>
                  <a:pt x="9423231" y="930817"/>
                  <a:pt x="9441442" y="929576"/>
                  <a:pt x="9460894" y="937853"/>
                </a:cubicBezTo>
                <a:cubicBezTo>
                  <a:pt x="9284167" y="977172"/>
                  <a:pt x="9104544" y="991658"/>
                  <a:pt x="8924091" y="1004074"/>
                </a:cubicBezTo>
                <a:cubicBezTo>
                  <a:pt x="9086746" y="1004074"/>
                  <a:pt x="9249402" y="1004074"/>
                  <a:pt x="9412057" y="1004074"/>
                </a:cubicBezTo>
                <a:cubicBezTo>
                  <a:pt x="9412057" y="1013593"/>
                  <a:pt x="9412057" y="1023113"/>
                  <a:pt x="9412057" y="1032218"/>
                </a:cubicBezTo>
                <a:cubicBezTo>
                  <a:pt x="9351630" y="1032218"/>
                  <a:pt x="9291203" y="1030149"/>
                  <a:pt x="9230777" y="1033046"/>
                </a:cubicBezTo>
                <a:cubicBezTo>
                  <a:pt x="9208014" y="1034287"/>
                  <a:pt x="9185663" y="1051257"/>
                  <a:pt x="9162900" y="1052084"/>
                </a:cubicBezTo>
                <a:cubicBezTo>
                  <a:pt x="9133928" y="1052912"/>
                  <a:pt x="9104544" y="1044221"/>
                  <a:pt x="9066052" y="1038012"/>
                </a:cubicBezTo>
                <a:cubicBezTo>
                  <a:pt x="9066880" y="1050429"/>
                  <a:pt x="9068122" y="1068226"/>
                  <a:pt x="9069364" y="1086023"/>
                </a:cubicBezTo>
                <a:cubicBezTo>
                  <a:pt x="8988657" y="999108"/>
                  <a:pt x="8907950" y="1075262"/>
                  <a:pt x="8827657" y="1079400"/>
                </a:cubicBezTo>
                <a:cubicBezTo>
                  <a:pt x="8873184" y="1088920"/>
                  <a:pt x="8918297" y="1088920"/>
                  <a:pt x="8963824" y="1088506"/>
                </a:cubicBezTo>
                <a:cubicBezTo>
                  <a:pt x="8999004" y="1088092"/>
                  <a:pt x="9034184" y="1086436"/>
                  <a:pt x="9069364" y="1085609"/>
                </a:cubicBezTo>
                <a:cubicBezTo>
                  <a:pt x="9109510" y="1150588"/>
                  <a:pt x="9169937" y="1123686"/>
                  <a:pt x="9226224" y="1122858"/>
                </a:cubicBezTo>
                <a:cubicBezTo>
                  <a:pt x="9314381" y="1121202"/>
                  <a:pt x="9403365" y="1134033"/>
                  <a:pt x="9489866" y="1122858"/>
                </a:cubicBezTo>
                <a:cubicBezTo>
                  <a:pt x="9618169" y="1106303"/>
                  <a:pt x="9743989" y="1072778"/>
                  <a:pt x="9871464" y="1049601"/>
                </a:cubicBezTo>
                <a:cubicBezTo>
                  <a:pt x="9952171" y="1034701"/>
                  <a:pt x="10036602" y="1035529"/>
                  <a:pt x="10113584" y="1010696"/>
                </a:cubicBezTo>
                <a:cubicBezTo>
                  <a:pt x="10163250" y="994555"/>
                  <a:pt x="10212087" y="990416"/>
                  <a:pt x="10261753" y="984208"/>
                </a:cubicBezTo>
                <a:cubicBezTo>
                  <a:pt x="10272928" y="982966"/>
                  <a:pt x="10284931" y="986691"/>
                  <a:pt x="10296519" y="988347"/>
                </a:cubicBezTo>
                <a:cubicBezTo>
                  <a:pt x="10296519" y="988347"/>
                  <a:pt x="10294863" y="986691"/>
                  <a:pt x="10294863" y="986691"/>
                </a:cubicBezTo>
                <a:cubicBezTo>
                  <a:pt x="10252648" y="1004902"/>
                  <a:pt x="10212087" y="1028493"/>
                  <a:pt x="10168216" y="1040496"/>
                </a:cubicBezTo>
                <a:cubicBezTo>
                  <a:pt x="10077990" y="1065742"/>
                  <a:pt x="9986522" y="1084781"/>
                  <a:pt x="9895469" y="1106717"/>
                </a:cubicBezTo>
                <a:cubicBezTo>
                  <a:pt x="9888433" y="1108372"/>
                  <a:pt x="9882225" y="1114994"/>
                  <a:pt x="9875189" y="1114994"/>
                </a:cubicBezTo>
                <a:cubicBezTo>
                  <a:pt x="9824696" y="1115822"/>
                  <a:pt x="9774202" y="1115408"/>
                  <a:pt x="9722053" y="1115408"/>
                </a:cubicBezTo>
                <a:cubicBezTo>
                  <a:pt x="9749370" y="1192390"/>
                  <a:pt x="9783308" y="1196942"/>
                  <a:pt x="9963759" y="1151002"/>
                </a:cubicBezTo>
                <a:cubicBezTo>
                  <a:pt x="9958379" y="1170868"/>
                  <a:pt x="9953826" y="1186595"/>
                  <a:pt x="9949273" y="1202737"/>
                </a:cubicBezTo>
                <a:cubicBezTo>
                  <a:pt x="9946376" y="1196942"/>
                  <a:pt x="9943479" y="1191562"/>
                  <a:pt x="9940582" y="1185768"/>
                </a:cubicBezTo>
                <a:cubicBezTo>
                  <a:pt x="9873119" y="1196529"/>
                  <a:pt x="9805657" y="1207289"/>
                  <a:pt x="9738194" y="1217636"/>
                </a:cubicBezTo>
                <a:cubicBezTo>
                  <a:pt x="9739023" y="1224259"/>
                  <a:pt x="9739850" y="1231295"/>
                  <a:pt x="9740263" y="1237917"/>
                </a:cubicBezTo>
                <a:cubicBezTo>
                  <a:pt x="9794068" y="1228811"/>
                  <a:pt x="9847872" y="1219292"/>
                  <a:pt x="9902091" y="1210187"/>
                </a:cubicBezTo>
                <a:cubicBezTo>
                  <a:pt x="9903746" y="1215981"/>
                  <a:pt x="9905402" y="1221361"/>
                  <a:pt x="9907472" y="1227156"/>
                </a:cubicBezTo>
                <a:cubicBezTo>
                  <a:pt x="9730331" y="1280132"/>
                  <a:pt x="9552776" y="1333523"/>
                  <a:pt x="9371082" y="1387741"/>
                </a:cubicBezTo>
                <a:cubicBezTo>
                  <a:pt x="9470828" y="1383189"/>
                  <a:pt x="9567675" y="1378636"/>
                  <a:pt x="9663282" y="1374083"/>
                </a:cubicBezTo>
                <a:cubicBezTo>
                  <a:pt x="9657902" y="1389811"/>
                  <a:pt x="9648382" y="1408849"/>
                  <a:pt x="9645485" y="1428716"/>
                </a:cubicBezTo>
                <a:cubicBezTo>
                  <a:pt x="9631414" y="1519769"/>
                  <a:pt x="9571814" y="1548741"/>
                  <a:pt x="9491935" y="1505283"/>
                </a:cubicBezTo>
                <a:cubicBezTo>
                  <a:pt x="9482417" y="1499903"/>
                  <a:pt x="9460894" y="1513147"/>
                  <a:pt x="9447237" y="1521011"/>
                </a:cubicBezTo>
                <a:cubicBezTo>
                  <a:pt x="9437303" y="1526805"/>
                  <a:pt x="9431095" y="1543774"/>
                  <a:pt x="9421575" y="1545016"/>
                </a:cubicBezTo>
                <a:cubicBezTo>
                  <a:pt x="9413298" y="1546258"/>
                  <a:pt x="9403779" y="1530944"/>
                  <a:pt x="9393846" y="1525150"/>
                </a:cubicBezTo>
                <a:cubicBezTo>
                  <a:pt x="9383085" y="1518942"/>
                  <a:pt x="9361977" y="1509836"/>
                  <a:pt x="9361149" y="1511078"/>
                </a:cubicBezTo>
                <a:cubicBezTo>
                  <a:pt x="9329281" y="1570263"/>
                  <a:pt x="9269268" y="1528875"/>
                  <a:pt x="9225811" y="1553708"/>
                </a:cubicBezTo>
                <a:cubicBezTo>
                  <a:pt x="9231190" y="1558674"/>
                  <a:pt x="9238640" y="1564882"/>
                  <a:pt x="9253540" y="1577713"/>
                </a:cubicBezTo>
                <a:cubicBezTo>
                  <a:pt x="9152140" y="1589301"/>
                  <a:pt x="9057775" y="1600062"/>
                  <a:pt x="8963410" y="1610823"/>
                </a:cubicBezTo>
                <a:cubicBezTo>
                  <a:pt x="8964237" y="1617445"/>
                  <a:pt x="8965066" y="1623653"/>
                  <a:pt x="8965894" y="1630275"/>
                </a:cubicBezTo>
                <a:cubicBezTo>
                  <a:pt x="9478278" y="1680355"/>
                  <a:pt x="9970796" y="1559088"/>
                  <a:pt x="10473246" y="1454376"/>
                </a:cubicBezTo>
                <a:cubicBezTo>
                  <a:pt x="10477799" y="1492039"/>
                  <a:pt x="10482351" y="1534669"/>
                  <a:pt x="10487318" y="1577299"/>
                </a:cubicBezTo>
                <a:cubicBezTo>
                  <a:pt x="10482766" y="1578126"/>
                  <a:pt x="10477799" y="1578954"/>
                  <a:pt x="10473246" y="1580196"/>
                </a:cubicBezTo>
                <a:cubicBezTo>
                  <a:pt x="10464141" y="1568607"/>
                  <a:pt x="10455036" y="1557019"/>
                  <a:pt x="10439721" y="1537566"/>
                </a:cubicBezTo>
                <a:cubicBezTo>
                  <a:pt x="10442205" y="1572746"/>
                  <a:pt x="10443860" y="1596337"/>
                  <a:pt x="10445930" y="1629448"/>
                </a:cubicBezTo>
                <a:cubicBezTo>
                  <a:pt x="10400817" y="1595509"/>
                  <a:pt x="10387159" y="1567779"/>
                  <a:pt x="10430616" y="1528875"/>
                </a:cubicBezTo>
                <a:cubicBezTo>
                  <a:pt x="10438894" y="1521425"/>
                  <a:pt x="10436411" y="1501972"/>
                  <a:pt x="10439308" y="1488314"/>
                </a:cubicBezTo>
                <a:cubicBezTo>
                  <a:pt x="10432686" y="1485003"/>
                  <a:pt x="10426064" y="1481692"/>
                  <a:pt x="10419442" y="1477967"/>
                </a:cubicBezTo>
                <a:cubicBezTo>
                  <a:pt x="10395851" y="1505283"/>
                  <a:pt x="10372260" y="1533013"/>
                  <a:pt x="10350737" y="1558260"/>
                </a:cubicBezTo>
                <a:cubicBezTo>
                  <a:pt x="10328388" y="1480037"/>
                  <a:pt x="10269203" y="1543774"/>
                  <a:pt x="10226987" y="1547913"/>
                </a:cubicBezTo>
                <a:cubicBezTo>
                  <a:pt x="10155386" y="1554535"/>
                  <a:pt x="10085854" y="1578954"/>
                  <a:pt x="10014253" y="1590957"/>
                </a:cubicBezTo>
                <a:cubicBezTo>
                  <a:pt x="9950515" y="1601718"/>
                  <a:pt x="9885950" y="1605443"/>
                  <a:pt x="9808968" y="1614134"/>
                </a:cubicBezTo>
                <a:cubicBezTo>
                  <a:pt x="9830490" y="1655108"/>
                  <a:pt x="9842493" y="1677872"/>
                  <a:pt x="9854495" y="1700635"/>
                </a:cubicBezTo>
                <a:cubicBezTo>
                  <a:pt x="9859048" y="1698566"/>
                  <a:pt x="9864014" y="1696910"/>
                  <a:pt x="9868566" y="1694841"/>
                </a:cubicBezTo>
                <a:cubicBezTo>
                  <a:pt x="9875603" y="1721329"/>
                  <a:pt x="9793655" y="1752784"/>
                  <a:pt x="9903746" y="1774720"/>
                </a:cubicBezTo>
                <a:cubicBezTo>
                  <a:pt x="9804002" y="1799139"/>
                  <a:pt x="9733228" y="1816108"/>
                  <a:pt x="9648382" y="1836802"/>
                </a:cubicBezTo>
                <a:cubicBezTo>
                  <a:pt x="9697220" y="1782583"/>
                  <a:pt x="9727847" y="1727537"/>
                  <a:pt x="9803174" y="1746576"/>
                </a:cubicBezTo>
                <a:cubicBezTo>
                  <a:pt x="9652108" y="1693599"/>
                  <a:pt x="9592508" y="1700635"/>
                  <a:pt x="9562295" y="1771822"/>
                </a:cubicBezTo>
                <a:cubicBezTo>
                  <a:pt x="9587542" y="1773478"/>
                  <a:pt x="9612375" y="1775134"/>
                  <a:pt x="9643001" y="1777203"/>
                </a:cubicBezTo>
                <a:cubicBezTo>
                  <a:pt x="9584645" y="1838457"/>
                  <a:pt x="9521321" y="1873637"/>
                  <a:pt x="9438545" y="1865773"/>
                </a:cubicBezTo>
                <a:cubicBezTo>
                  <a:pt x="9456755" y="1910886"/>
                  <a:pt x="9496074" y="1913784"/>
                  <a:pt x="9561467" y="1876120"/>
                </a:cubicBezTo>
                <a:cubicBezTo>
                  <a:pt x="9570159" y="1888537"/>
                  <a:pt x="9579264" y="1901367"/>
                  <a:pt x="9585058" y="1909645"/>
                </a:cubicBezTo>
                <a:cubicBezTo>
                  <a:pt x="9639691" y="1891434"/>
                  <a:pt x="9690598" y="1874465"/>
                  <a:pt x="9751025" y="1854599"/>
                </a:cubicBezTo>
                <a:cubicBezTo>
                  <a:pt x="9754336" y="1858737"/>
                  <a:pt x="9765096" y="1872396"/>
                  <a:pt x="9775443" y="1885640"/>
                </a:cubicBezTo>
                <a:cubicBezTo>
                  <a:pt x="9738608" y="1897642"/>
                  <a:pt x="9710051" y="1907161"/>
                  <a:pt x="9681079" y="1916681"/>
                </a:cubicBezTo>
                <a:cubicBezTo>
                  <a:pt x="9680251" y="1921647"/>
                  <a:pt x="9679423" y="1926614"/>
                  <a:pt x="9678596" y="1931166"/>
                </a:cubicBezTo>
                <a:cubicBezTo>
                  <a:pt x="9695565" y="1936961"/>
                  <a:pt x="9713775" y="1949791"/>
                  <a:pt x="9729503" y="1946894"/>
                </a:cubicBezTo>
                <a:cubicBezTo>
                  <a:pt x="9983625" y="1904264"/>
                  <a:pt x="10240231" y="1871982"/>
                  <a:pt x="10490216" y="1811969"/>
                </a:cubicBezTo>
                <a:cubicBezTo>
                  <a:pt x="10747235" y="1750301"/>
                  <a:pt x="10999702" y="1667939"/>
                  <a:pt x="11249686" y="1581437"/>
                </a:cubicBezTo>
                <a:cubicBezTo>
                  <a:pt x="11358123" y="1544188"/>
                  <a:pt x="11452074" y="1466379"/>
                  <a:pt x="11558855" y="1421680"/>
                </a:cubicBezTo>
                <a:cubicBezTo>
                  <a:pt x="11651978" y="1382361"/>
                  <a:pt x="11718199" y="1311174"/>
                  <a:pt x="11797249" y="1255714"/>
                </a:cubicBezTo>
                <a:cubicBezTo>
                  <a:pt x="11810080" y="1246608"/>
                  <a:pt x="11827050" y="1244125"/>
                  <a:pt x="11845260" y="1237089"/>
                </a:cubicBezTo>
                <a:cubicBezTo>
                  <a:pt x="11786075" y="1309932"/>
                  <a:pt x="11731857" y="1376567"/>
                  <a:pt x="11673085" y="1448168"/>
                </a:cubicBezTo>
                <a:cubicBezTo>
                  <a:pt x="11676811" y="1431613"/>
                  <a:pt x="11678880" y="1420852"/>
                  <a:pt x="11681363" y="1410091"/>
                </a:cubicBezTo>
                <a:cubicBezTo>
                  <a:pt x="11677224" y="1408849"/>
                  <a:pt x="11673085" y="1407194"/>
                  <a:pt x="11668947" y="1405952"/>
                </a:cubicBezTo>
                <a:cubicBezTo>
                  <a:pt x="11659841" y="1429957"/>
                  <a:pt x="11651150" y="1453962"/>
                  <a:pt x="11635423" y="1495350"/>
                </a:cubicBezTo>
                <a:cubicBezTo>
                  <a:pt x="11620109" y="1470518"/>
                  <a:pt x="11608934" y="1452721"/>
                  <a:pt x="11603554" y="1444029"/>
                </a:cubicBezTo>
                <a:cubicBezTo>
                  <a:pt x="11513741" y="1490384"/>
                  <a:pt x="11423102" y="1537152"/>
                  <a:pt x="11332876" y="1584335"/>
                </a:cubicBezTo>
                <a:cubicBezTo>
                  <a:pt x="11325840" y="1588060"/>
                  <a:pt x="11318804" y="1594682"/>
                  <a:pt x="11315907" y="1601718"/>
                </a:cubicBezTo>
                <a:cubicBezTo>
                  <a:pt x="11296868" y="1649728"/>
                  <a:pt x="11277002" y="1635656"/>
                  <a:pt x="11255895" y="1601304"/>
                </a:cubicBezTo>
                <a:cubicBezTo>
                  <a:pt x="11196709" y="1678286"/>
                  <a:pt x="11104828" y="1683252"/>
                  <a:pt x="11023707" y="1712224"/>
                </a:cubicBezTo>
                <a:cubicBezTo>
                  <a:pt x="10998047" y="1721329"/>
                  <a:pt x="10976525" y="1742437"/>
                  <a:pt x="10943001" y="1764373"/>
                </a:cubicBezTo>
                <a:cubicBezTo>
                  <a:pt x="10931412" y="1768511"/>
                  <a:pt x="10906166" y="1776789"/>
                  <a:pt x="10879677" y="1785895"/>
                </a:cubicBezTo>
                <a:cubicBezTo>
                  <a:pt x="10856913" y="1780100"/>
                  <a:pt x="10827114" y="1772650"/>
                  <a:pt x="10792348" y="1763959"/>
                </a:cubicBezTo>
                <a:cubicBezTo>
                  <a:pt x="10789865" y="1786722"/>
                  <a:pt x="10787795" y="1808658"/>
                  <a:pt x="10785312" y="1830594"/>
                </a:cubicBezTo>
                <a:cubicBezTo>
                  <a:pt x="10784071" y="1830180"/>
                  <a:pt x="10779932" y="1830594"/>
                  <a:pt x="10777863" y="1828524"/>
                </a:cubicBezTo>
                <a:cubicBezTo>
                  <a:pt x="10761721" y="1810727"/>
                  <a:pt x="10746407" y="1792930"/>
                  <a:pt x="10730680" y="1774720"/>
                </a:cubicBezTo>
                <a:cubicBezTo>
                  <a:pt x="10720747" y="1798311"/>
                  <a:pt x="10711642" y="1821902"/>
                  <a:pt x="10701295" y="1845493"/>
                </a:cubicBezTo>
                <a:cubicBezTo>
                  <a:pt x="10690119" y="1871568"/>
                  <a:pt x="10678117" y="1897228"/>
                  <a:pt x="10667356" y="1921647"/>
                </a:cubicBezTo>
                <a:cubicBezTo>
                  <a:pt x="10639626" y="1883156"/>
                  <a:pt x="10618519" y="1853771"/>
                  <a:pt x="10597825" y="1823971"/>
                </a:cubicBezTo>
                <a:cubicBezTo>
                  <a:pt x="10585821" y="1848804"/>
                  <a:pt x="10573819" y="1873637"/>
                  <a:pt x="10562645" y="1896401"/>
                </a:cubicBezTo>
                <a:cubicBezTo>
                  <a:pt x="10546917" y="1800380"/>
                  <a:pt x="10475730" y="1888951"/>
                  <a:pt x="10429789" y="1869912"/>
                </a:cubicBezTo>
                <a:cubicBezTo>
                  <a:pt x="10415717" y="1864118"/>
                  <a:pt x="10393781" y="1876948"/>
                  <a:pt x="10381365" y="1886881"/>
                </a:cubicBezTo>
                <a:cubicBezTo>
                  <a:pt x="10344116" y="1907989"/>
                  <a:pt x="10308521" y="1934478"/>
                  <a:pt x="10268790" y="1949791"/>
                </a:cubicBezTo>
                <a:cubicBezTo>
                  <a:pt x="10118551" y="2006907"/>
                  <a:pt x="9966657" y="2060297"/>
                  <a:pt x="9815590" y="2115343"/>
                </a:cubicBezTo>
                <a:cubicBezTo>
                  <a:pt x="9806071" y="2118654"/>
                  <a:pt x="9797793" y="2124449"/>
                  <a:pt x="9790758" y="2138521"/>
                </a:cubicBezTo>
                <a:cubicBezTo>
                  <a:pt x="9869808" y="2125690"/>
                  <a:pt x="9948860" y="2113274"/>
                  <a:pt x="10027910" y="2100444"/>
                </a:cubicBezTo>
                <a:cubicBezTo>
                  <a:pt x="10030394" y="2106652"/>
                  <a:pt x="10032878" y="2112446"/>
                  <a:pt x="10035360" y="2118654"/>
                </a:cubicBezTo>
                <a:cubicBezTo>
                  <a:pt x="9913680" y="2144729"/>
                  <a:pt x="9776272" y="2139762"/>
                  <a:pt x="9699290" y="2270963"/>
                </a:cubicBezTo>
                <a:cubicBezTo>
                  <a:pt x="9822626" y="2297037"/>
                  <a:pt x="9931063" y="2265996"/>
                  <a:pt x="10038672" y="2237852"/>
                </a:cubicBezTo>
                <a:cubicBezTo>
                  <a:pt x="10134278" y="2213019"/>
                  <a:pt x="10227402" y="2178667"/>
                  <a:pt x="10321765" y="2149282"/>
                </a:cubicBezTo>
                <a:cubicBezTo>
                  <a:pt x="10332112" y="2145971"/>
                  <a:pt x="10351979" y="2145971"/>
                  <a:pt x="10354048" y="2150523"/>
                </a:cubicBezTo>
                <a:cubicBezTo>
                  <a:pt x="10377639" y="2200603"/>
                  <a:pt x="10411992" y="2173287"/>
                  <a:pt x="10443860" y="2165009"/>
                </a:cubicBezTo>
                <a:cubicBezTo>
                  <a:pt x="10500148" y="2150523"/>
                  <a:pt x="10552298" y="2117413"/>
                  <a:pt x="10615621" y="2159629"/>
                </a:cubicBezTo>
                <a:cubicBezTo>
                  <a:pt x="10635487" y="2172873"/>
                  <a:pt x="10685153" y="2145143"/>
                  <a:pt x="10719505" y="2131899"/>
                </a:cubicBezTo>
                <a:cubicBezTo>
                  <a:pt x="10752201" y="2119482"/>
                  <a:pt x="10781587" y="2097960"/>
                  <a:pt x="10814698" y="2086372"/>
                </a:cubicBezTo>
                <a:cubicBezTo>
                  <a:pt x="10898715" y="2056572"/>
                  <a:pt x="10983974" y="2030498"/>
                  <a:pt x="11073373" y="2001526"/>
                </a:cubicBezTo>
                <a:cubicBezTo>
                  <a:pt x="11024535" y="2039189"/>
                  <a:pt x="10976939" y="2076025"/>
                  <a:pt x="10914443" y="2124035"/>
                </a:cubicBezTo>
                <a:cubicBezTo>
                  <a:pt x="11134213" y="2133968"/>
                  <a:pt x="11246375" y="1968002"/>
                  <a:pt x="11413582" y="1888537"/>
                </a:cubicBezTo>
                <a:cubicBezTo>
                  <a:pt x="11313424" y="1975038"/>
                  <a:pt x="11221128" y="2054917"/>
                  <a:pt x="11128419" y="2134796"/>
                </a:cubicBezTo>
                <a:cubicBezTo>
                  <a:pt x="11085375" y="2179495"/>
                  <a:pt x="11042332" y="2223780"/>
                  <a:pt x="10999289" y="2268065"/>
                </a:cubicBezTo>
                <a:cubicBezTo>
                  <a:pt x="11040262" y="2256063"/>
                  <a:pt x="11081236" y="2240335"/>
                  <a:pt x="11110208" y="2212191"/>
                </a:cubicBezTo>
                <a:cubicBezTo>
                  <a:pt x="11126350" y="2196878"/>
                  <a:pt x="11122211" y="2160456"/>
                  <a:pt x="11127177" y="2133554"/>
                </a:cubicBezTo>
                <a:cubicBezTo>
                  <a:pt x="11140836" y="2145971"/>
                  <a:pt x="11154494" y="2157973"/>
                  <a:pt x="11176015" y="2177012"/>
                </a:cubicBezTo>
                <a:cubicBezTo>
                  <a:pt x="11279899" y="2095477"/>
                  <a:pt x="11389991" y="2008976"/>
                  <a:pt x="11500497" y="1922889"/>
                </a:cubicBezTo>
                <a:cubicBezTo>
                  <a:pt x="11504223" y="1927028"/>
                  <a:pt x="11507947" y="1930753"/>
                  <a:pt x="11511672" y="1934891"/>
                </a:cubicBezTo>
                <a:cubicBezTo>
                  <a:pt x="11496773" y="1947722"/>
                  <a:pt x="11482287" y="1961794"/>
                  <a:pt x="11466974" y="1973796"/>
                </a:cubicBezTo>
                <a:cubicBezTo>
                  <a:pt x="11396200" y="2029256"/>
                  <a:pt x="11324598" y="2083061"/>
                  <a:pt x="11255066" y="2139762"/>
                </a:cubicBezTo>
                <a:cubicBezTo>
                  <a:pt x="11243064" y="2149282"/>
                  <a:pt x="11207056" y="2161284"/>
                  <a:pt x="11243064" y="2186531"/>
                </a:cubicBezTo>
                <a:cubicBezTo>
                  <a:pt x="11232717" y="2198119"/>
                  <a:pt x="11223197" y="2211364"/>
                  <a:pt x="11211195" y="2221711"/>
                </a:cubicBezTo>
                <a:cubicBezTo>
                  <a:pt x="11186362" y="2242818"/>
                  <a:pt x="11160288" y="2262271"/>
                  <a:pt x="11134627" y="2282137"/>
                </a:cubicBezTo>
                <a:cubicBezTo>
                  <a:pt x="11137939" y="2287518"/>
                  <a:pt x="11141663" y="2292484"/>
                  <a:pt x="11144974" y="2297865"/>
                </a:cubicBezTo>
                <a:cubicBezTo>
                  <a:pt x="11178085" y="2275929"/>
                  <a:pt x="11211195" y="2253993"/>
                  <a:pt x="11255066" y="2225436"/>
                </a:cubicBezTo>
                <a:cubicBezTo>
                  <a:pt x="11236856" y="2274274"/>
                  <a:pt x="11221956" y="2314006"/>
                  <a:pt x="11206642" y="2355394"/>
                </a:cubicBezTo>
                <a:cubicBezTo>
                  <a:pt x="11245133" y="2338839"/>
                  <a:pt x="11291488" y="2318559"/>
                  <a:pt x="11337429" y="2299106"/>
                </a:cubicBezTo>
                <a:cubicBezTo>
                  <a:pt x="11380886" y="2340908"/>
                  <a:pt x="11423516" y="2268479"/>
                  <a:pt x="11474009" y="2285862"/>
                </a:cubicBezTo>
                <a:cubicBezTo>
                  <a:pt x="11420205" y="2337183"/>
                  <a:pt x="11353570" y="2347944"/>
                  <a:pt x="11290246" y="2367810"/>
                </a:cubicBezTo>
                <a:cubicBezTo>
                  <a:pt x="11253825" y="2379399"/>
                  <a:pt x="11222370" y="2398851"/>
                  <a:pt x="11243064" y="2446862"/>
                </a:cubicBezTo>
                <a:cubicBezTo>
                  <a:pt x="11106483" y="2453484"/>
                  <a:pt x="11087031" y="2600411"/>
                  <a:pt x="10986872" y="2659182"/>
                </a:cubicBezTo>
                <a:cubicBezTo>
                  <a:pt x="10997633" y="2667046"/>
                  <a:pt x="11007980" y="2674496"/>
                  <a:pt x="11013360" y="2678221"/>
                </a:cubicBezTo>
                <a:cubicBezTo>
                  <a:pt x="10990182" y="2708020"/>
                  <a:pt x="10969903" y="2733681"/>
                  <a:pt x="10949623" y="2759342"/>
                </a:cubicBezTo>
                <a:cubicBezTo>
                  <a:pt x="10955831" y="2764308"/>
                  <a:pt x="10962039" y="2769689"/>
                  <a:pt x="10967833" y="2774655"/>
                </a:cubicBezTo>
                <a:cubicBezTo>
                  <a:pt x="11158633" y="2603722"/>
                  <a:pt x="11373022" y="2458036"/>
                  <a:pt x="11528641" y="2245716"/>
                </a:cubicBezTo>
                <a:cubicBezTo>
                  <a:pt x="11514983" y="2241577"/>
                  <a:pt x="11505050" y="2239094"/>
                  <a:pt x="11494703" y="2235783"/>
                </a:cubicBezTo>
                <a:cubicBezTo>
                  <a:pt x="11496773" y="2232471"/>
                  <a:pt x="11497600" y="2228747"/>
                  <a:pt x="11499670" y="2227505"/>
                </a:cubicBezTo>
                <a:cubicBezTo>
                  <a:pt x="11542713" y="2209708"/>
                  <a:pt x="11585757" y="2193153"/>
                  <a:pt x="11628387" y="2174528"/>
                </a:cubicBezTo>
                <a:cubicBezTo>
                  <a:pt x="11636665" y="2170803"/>
                  <a:pt x="11641217" y="2159629"/>
                  <a:pt x="11647425" y="2151765"/>
                </a:cubicBezTo>
                <a:cubicBezTo>
                  <a:pt x="11638734" y="2145143"/>
                  <a:pt x="11630042" y="2138521"/>
                  <a:pt x="11627973" y="2136865"/>
                </a:cubicBezTo>
                <a:cubicBezTo>
                  <a:pt x="11678053" y="2092994"/>
                  <a:pt x="11730201" y="2047053"/>
                  <a:pt x="11782764" y="2001112"/>
                </a:cubicBezTo>
                <a:cubicBezTo>
                  <a:pt x="11785247" y="2003182"/>
                  <a:pt x="11787731" y="2005665"/>
                  <a:pt x="11790214" y="2007734"/>
                </a:cubicBezTo>
                <a:cubicBezTo>
                  <a:pt x="11784005" y="2019737"/>
                  <a:pt x="11777797" y="2031739"/>
                  <a:pt x="11777384" y="2032567"/>
                </a:cubicBezTo>
                <a:cubicBezTo>
                  <a:pt x="11792697" y="2054917"/>
                  <a:pt x="11816288" y="2083061"/>
                  <a:pt x="11813391" y="2085958"/>
                </a:cubicBezTo>
                <a:cubicBezTo>
                  <a:pt x="11785662" y="2114516"/>
                  <a:pt x="11760414" y="2161284"/>
                  <a:pt x="11710749" y="2116999"/>
                </a:cubicBezTo>
                <a:cubicBezTo>
                  <a:pt x="11681363" y="2170389"/>
                  <a:pt x="11620109" y="2250682"/>
                  <a:pt x="11596104" y="2265582"/>
                </a:cubicBezTo>
                <a:cubicBezTo>
                  <a:pt x="11606451" y="2274687"/>
                  <a:pt x="11616384" y="2283379"/>
                  <a:pt x="11620937" y="2287518"/>
                </a:cubicBezTo>
                <a:cubicBezTo>
                  <a:pt x="11600656" y="2304073"/>
                  <a:pt x="11582032" y="2319386"/>
                  <a:pt x="11561752" y="2335942"/>
                </a:cubicBezTo>
                <a:cubicBezTo>
                  <a:pt x="11558027" y="2326836"/>
                  <a:pt x="11551405" y="2310281"/>
                  <a:pt x="11538161" y="2276757"/>
                </a:cubicBezTo>
                <a:cubicBezTo>
                  <a:pt x="11518709" y="2308626"/>
                  <a:pt x="11505050" y="2331803"/>
                  <a:pt x="11490978" y="2355394"/>
                </a:cubicBezTo>
                <a:cubicBezTo>
                  <a:pt x="11483529" y="2357463"/>
                  <a:pt x="11466559" y="2357463"/>
                  <a:pt x="11457040" y="2365741"/>
                </a:cubicBezTo>
                <a:cubicBezTo>
                  <a:pt x="11426413" y="2393057"/>
                  <a:pt x="11396200" y="2421615"/>
                  <a:pt x="11369712" y="2453070"/>
                </a:cubicBezTo>
                <a:cubicBezTo>
                  <a:pt x="11351500" y="2475006"/>
                  <a:pt x="11340740" y="2503149"/>
                  <a:pt x="11323771" y="2526327"/>
                </a:cubicBezTo>
                <a:cubicBezTo>
                  <a:pt x="11308457" y="2547435"/>
                  <a:pt x="11288591" y="2566059"/>
                  <a:pt x="11262103" y="2595445"/>
                </a:cubicBezTo>
                <a:cubicBezTo>
                  <a:pt x="11262516" y="2600825"/>
                  <a:pt x="11264172" y="2621519"/>
                  <a:pt x="11266242" y="2650905"/>
                </a:cubicBezTo>
                <a:cubicBezTo>
                  <a:pt x="11245133" y="2633936"/>
                  <a:pt x="11229406" y="2621519"/>
                  <a:pt x="11200434" y="2598342"/>
                </a:cubicBezTo>
                <a:cubicBezTo>
                  <a:pt x="11188432" y="2628555"/>
                  <a:pt x="11178912" y="2654216"/>
                  <a:pt x="11168151" y="2679049"/>
                </a:cubicBezTo>
                <a:cubicBezTo>
                  <a:pt x="11165254" y="2685671"/>
                  <a:pt x="11156977" y="2690223"/>
                  <a:pt x="11151596" y="2695604"/>
                </a:cubicBezTo>
                <a:cubicBezTo>
                  <a:pt x="11100275" y="2749408"/>
                  <a:pt x="11047298" y="2801971"/>
                  <a:pt x="10998874" y="2857845"/>
                </a:cubicBezTo>
                <a:cubicBezTo>
                  <a:pt x="10961211" y="2901303"/>
                  <a:pt x="10947554" y="2965040"/>
                  <a:pt x="10881746" y="2984906"/>
                </a:cubicBezTo>
                <a:cubicBezTo>
                  <a:pt x="10875538" y="2986976"/>
                  <a:pt x="10880091" y="3025880"/>
                  <a:pt x="10879677" y="3047816"/>
                </a:cubicBezTo>
                <a:cubicBezTo>
                  <a:pt x="10849463" y="3071407"/>
                  <a:pt x="10833322" y="3063130"/>
                  <a:pt x="10834564" y="3018017"/>
                </a:cubicBezTo>
                <a:cubicBezTo>
                  <a:pt x="10757582" y="3072235"/>
                  <a:pt x="10692603" y="3123142"/>
                  <a:pt x="10712055" y="3209644"/>
                </a:cubicBezTo>
                <a:cubicBezTo>
                  <a:pt x="10678117" y="3234890"/>
                  <a:pt x="10652870" y="3253929"/>
                  <a:pt x="10623485" y="3275864"/>
                </a:cubicBezTo>
                <a:cubicBezTo>
                  <a:pt x="10623485" y="3263448"/>
                  <a:pt x="10623485" y="3253929"/>
                  <a:pt x="10623485" y="3244409"/>
                </a:cubicBezTo>
                <a:cubicBezTo>
                  <a:pt x="10619346" y="3244409"/>
                  <a:pt x="10615207" y="3243996"/>
                  <a:pt x="10611069" y="3243996"/>
                </a:cubicBezTo>
                <a:cubicBezTo>
                  <a:pt x="10611069" y="3288281"/>
                  <a:pt x="10611069" y="3332566"/>
                  <a:pt x="10611069" y="3379335"/>
                </a:cubicBezTo>
                <a:cubicBezTo>
                  <a:pt x="10673151" y="3344568"/>
                  <a:pt x="10733577" y="3307319"/>
                  <a:pt x="10796900" y="3275864"/>
                </a:cubicBezTo>
                <a:cubicBezTo>
                  <a:pt x="10852361" y="3248134"/>
                  <a:pt x="10872227" y="3210885"/>
                  <a:pt x="10862708" y="3150459"/>
                </a:cubicBezTo>
                <a:cubicBezTo>
                  <a:pt x="10859810" y="3130592"/>
                  <a:pt x="10873468" y="3108657"/>
                  <a:pt x="10879263" y="3087549"/>
                </a:cubicBezTo>
                <a:cubicBezTo>
                  <a:pt x="10879263" y="3114451"/>
                  <a:pt x="10879263" y="3140939"/>
                  <a:pt x="10879263" y="3167841"/>
                </a:cubicBezTo>
                <a:cubicBezTo>
                  <a:pt x="10882988" y="3168255"/>
                  <a:pt x="10886712" y="3168255"/>
                  <a:pt x="10890024" y="3168669"/>
                </a:cubicBezTo>
                <a:cubicBezTo>
                  <a:pt x="10909063" y="3109898"/>
                  <a:pt x="10928515" y="3050713"/>
                  <a:pt x="10947554" y="2991942"/>
                </a:cubicBezTo>
                <a:cubicBezTo>
                  <a:pt x="10952520" y="2992356"/>
                  <a:pt x="10957901" y="2992770"/>
                  <a:pt x="10962867" y="2993184"/>
                </a:cubicBezTo>
                <a:cubicBezTo>
                  <a:pt x="10960798" y="3019258"/>
                  <a:pt x="10958314" y="3045333"/>
                  <a:pt x="10956244" y="3068096"/>
                </a:cubicBezTo>
                <a:cubicBezTo>
                  <a:pt x="10972800" y="3064371"/>
                  <a:pt x="11000116" y="3058163"/>
                  <a:pt x="11027432" y="3051541"/>
                </a:cubicBezTo>
                <a:cubicBezTo>
                  <a:pt x="11028260" y="3054852"/>
                  <a:pt x="11029501" y="3057749"/>
                  <a:pt x="11030330" y="3061060"/>
                </a:cubicBezTo>
                <a:cubicBezTo>
                  <a:pt x="11096551" y="3003531"/>
                  <a:pt x="11163185" y="2946002"/>
                  <a:pt x="11229406" y="2888472"/>
                </a:cubicBezTo>
                <a:cubicBezTo>
                  <a:pt x="11232717" y="2890128"/>
                  <a:pt x="11236028" y="2891783"/>
                  <a:pt x="11239753" y="2893025"/>
                </a:cubicBezTo>
                <a:cubicBezTo>
                  <a:pt x="11201262" y="2957176"/>
                  <a:pt x="11162357" y="3020914"/>
                  <a:pt x="11123866" y="3085065"/>
                </a:cubicBezTo>
                <a:cubicBezTo>
                  <a:pt x="11125522" y="3087963"/>
                  <a:pt x="11127592" y="3091274"/>
                  <a:pt x="11129247" y="3094171"/>
                </a:cubicBezTo>
                <a:cubicBezTo>
                  <a:pt x="11157391" y="3074718"/>
                  <a:pt x="11185121" y="3055680"/>
                  <a:pt x="11213265" y="3036227"/>
                </a:cubicBezTo>
                <a:cubicBezTo>
                  <a:pt x="11189259" y="3079271"/>
                  <a:pt x="11186362" y="3142181"/>
                  <a:pt x="11112277" y="3138042"/>
                </a:cubicBezTo>
                <a:cubicBezTo>
                  <a:pt x="11107725" y="3137628"/>
                  <a:pt x="11103586" y="3164117"/>
                  <a:pt x="11095722" y="3175705"/>
                </a:cubicBezTo>
                <a:cubicBezTo>
                  <a:pt x="11067579" y="3218749"/>
                  <a:pt x="11037779" y="3260965"/>
                  <a:pt x="11008807" y="3303594"/>
                </a:cubicBezTo>
                <a:cubicBezTo>
                  <a:pt x="10982733" y="3341671"/>
                  <a:pt x="10957072" y="3379748"/>
                  <a:pt x="10934723" y="3412445"/>
                </a:cubicBezTo>
                <a:cubicBezTo>
                  <a:pt x="10856086" y="3384715"/>
                  <a:pt x="10880504" y="3477424"/>
                  <a:pt x="10831253" y="3487357"/>
                </a:cubicBezTo>
                <a:cubicBezTo>
                  <a:pt x="10831253" y="3460041"/>
                  <a:pt x="10831253" y="3434381"/>
                  <a:pt x="10831253" y="3406651"/>
                </a:cubicBezTo>
                <a:cubicBezTo>
                  <a:pt x="10825872" y="3410789"/>
                  <a:pt x="10815939" y="3421136"/>
                  <a:pt x="10803936" y="3427759"/>
                </a:cubicBezTo>
                <a:cubicBezTo>
                  <a:pt x="10789865" y="3435622"/>
                  <a:pt x="10774137" y="3440589"/>
                  <a:pt x="10759238" y="3446797"/>
                </a:cubicBezTo>
                <a:cubicBezTo>
                  <a:pt x="10748891" y="3403753"/>
                  <a:pt x="10735646" y="3448039"/>
                  <a:pt x="10723644" y="3445555"/>
                </a:cubicBezTo>
                <a:cubicBezTo>
                  <a:pt x="10743510" y="3513846"/>
                  <a:pt x="10667770" y="3523779"/>
                  <a:pt x="10648731" y="3568064"/>
                </a:cubicBezTo>
                <a:cubicBezTo>
                  <a:pt x="10643351" y="3580067"/>
                  <a:pt x="10642523" y="3593725"/>
                  <a:pt x="10640453" y="3602830"/>
                </a:cubicBezTo>
                <a:cubicBezTo>
                  <a:pt x="10628866" y="3616488"/>
                  <a:pt x="10615621" y="3630560"/>
                  <a:pt x="10604860" y="3645873"/>
                </a:cubicBezTo>
                <a:cubicBezTo>
                  <a:pt x="10593686" y="3661601"/>
                  <a:pt x="10584580" y="3678570"/>
                  <a:pt x="10565127" y="3710439"/>
                </a:cubicBezTo>
                <a:cubicBezTo>
                  <a:pt x="10560575" y="3676087"/>
                  <a:pt x="10558506" y="3661187"/>
                  <a:pt x="10553953" y="3628904"/>
                </a:cubicBezTo>
                <a:cubicBezTo>
                  <a:pt x="10522498" y="3670706"/>
                  <a:pt x="10496837" y="3704644"/>
                  <a:pt x="10462485" y="3750585"/>
                </a:cubicBezTo>
                <a:cubicBezTo>
                  <a:pt x="10468280" y="3725753"/>
                  <a:pt x="10470762" y="3714164"/>
                  <a:pt x="10473660" y="3702575"/>
                </a:cubicBezTo>
                <a:cubicBezTo>
                  <a:pt x="10424822" y="3751827"/>
                  <a:pt x="10335838" y="3767141"/>
                  <a:pt x="10342874" y="3861505"/>
                </a:cubicBezTo>
                <a:lnTo>
                  <a:pt x="10342874" y="3861505"/>
                </a:lnTo>
                <a:cubicBezTo>
                  <a:pt x="10332941" y="3862333"/>
                  <a:pt x="10322594" y="3864816"/>
                  <a:pt x="10313075" y="3863161"/>
                </a:cubicBezTo>
                <a:cubicBezTo>
                  <a:pt x="10287414" y="3859436"/>
                  <a:pt x="10257201" y="3842881"/>
                  <a:pt x="10237334" y="3851572"/>
                </a:cubicBezTo>
                <a:cubicBezTo>
                  <a:pt x="10199671" y="3867714"/>
                  <a:pt x="10166975" y="3897099"/>
                  <a:pt x="10196360" y="3952973"/>
                </a:cubicBezTo>
                <a:cubicBezTo>
                  <a:pt x="10211674" y="3945109"/>
                  <a:pt x="10225745" y="3938073"/>
                  <a:pt x="10240231" y="3930623"/>
                </a:cubicBezTo>
                <a:cubicBezTo>
                  <a:pt x="10242715" y="3933107"/>
                  <a:pt x="10245198" y="3935590"/>
                  <a:pt x="10247681" y="3937659"/>
                </a:cubicBezTo>
                <a:cubicBezTo>
                  <a:pt x="10234023" y="3955870"/>
                  <a:pt x="10220779" y="3973667"/>
                  <a:pt x="10205051" y="3994361"/>
                </a:cubicBezTo>
                <a:cubicBezTo>
                  <a:pt x="10186013" y="3962906"/>
                  <a:pt x="10169458" y="3935176"/>
                  <a:pt x="10157042" y="3914482"/>
                </a:cubicBezTo>
                <a:cubicBezTo>
                  <a:pt x="10051088" y="3974495"/>
                  <a:pt x="9944307" y="4035335"/>
                  <a:pt x="9837525" y="4095762"/>
                </a:cubicBezTo>
                <a:cubicBezTo>
                  <a:pt x="9825523" y="4102384"/>
                  <a:pt x="9813107" y="4108592"/>
                  <a:pt x="9800690" y="4114800"/>
                </a:cubicBezTo>
                <a:cubicBezTo>
                  <a:pt x="9805243" y="4121422"/>
                  <a:pt x="9809795" y="4128044"/>
                  <a:pt x="9814349" y="4134666"/>
                </a:cubicBezTo>
                <a:cubicBezTo>
                  <a:pt x="9953412" y="4105281"/>
                  <a:pt x="10092476" y="4075895"/>
                  <a:pt x="10231540" y="4046510"/>
                </a:cubicBezTo>
                <a:cubicBezTo>
                  <a:pt x="10233195" y="4053132"/>
                  <a:pt x="10234851" y="4059754"/>
                  <a:pt x="10236507" y="4066376"/>
                </a:cubicBezTo>
                <a:cubicBezTo>
                  <a:pt x="10157455" y="4077965"/>
                  <a:pt x="10093304" y="4142944"/>
                  <a:pt x="10000595" y="4103211"/>
                </a:cubicBezTo>
                <a:cubicBezTo>
                  <a:pt x="10006389" y="4133011"/>
                  <a:pt x="10010114" y="4152463"/>
                  <a:pt x="10013839" y="4171916"/>
                </a:cubicBezTo>
                <a:cubicBezTo>
                  <a:pt x="9984453" y="4188471"/>
                  <a:pt x="9953826" y="4205440"/>
                  <a:pt x="9923199" y="4222409"/>
                </a:cubicBezTo>
                <a:cubicBezTo>
                  <a:pt x="9924854" y="4226134"/>
                  <a:pt x="9926924" y="4229859"/>
                  <a:pt x="9928579" y="4233584"/>
                </a:cubicBezTo>
                <a:cubicBezTo>
                  <a:pt x="9954240" y="4229445"/>
                  <a:pt x="9979486" y="4225306"/>
                  <a:pt x="10005147" y="4221167"/>
                </a:cubicBezTo>
                <a:cubicBezTo>
                  <a:pt x="10006389" y="4224892"/>
                  <a:pt x="10007631" y="4229031"/>
                  <a:pt x="10008872" y="4232756"/>
                </a:cubicBezTo>
                <a:cubicBezTo>
                  <a:pt x="9969139" y="4248898"/>
                  <a:pt x="9928993" y="4264625"/>
                  <a:pt x="9885122" y="4282422"/>
                </a:cubicBezTo>
                <a:cubicBezTo>
                  <a:pt x="9885536" y="4270006"/>
                  <a:pt x="9886363" y="4258830"/>
                  <a:pt x="9886778" y="4247656"/>
                </a:cubicBezTo>
                <a:cubicBezTo>
                  <a:pt x="9869395" y="4308910"/>
                  <a:pt x="9733228" y="4261728"/>
                  <a:pt x="9768407" y="4373889"/>
                </a:cubicBezTo>
                <a:cubicBezTo>
                  <a:pt x="9751852" y="4346573"/>
                  <a:pt x="9735297" y="4319671"/>
                  <a:pt x="9722053" y="4297322"/>
                </a:cubicBezTo>
                <a:cubicBezTo>
                  <a:pt x="9612789" y="4360645"/>
                  <a:pt x="9498558" y="4426866"/>
                  <a:pt x="9384326" y="4493087"/>
                </a:cubicBezTo>
                <a:cubicBezTo>
                  <a:pt x="9390534" y="4496812"/>
                  <a:pt x="9397984" y="4501779"/>
                  <a:pt x="9405849" y="4506331"/>
                </a:cubicBezTo>
                <a:cubicBezTo>
                  <a:pt x="9405020" y="4508401"/>
                  <a:pt x="9404193" y="4510056"/>
                  <a:pt x="9403365" y="4512126"/>
                </a:cubicBezTo>
                <a:cubicBezTo>
                  <a:pt x="9379360" y="4503848"/>
                  <a:pt x="9354941" y="4495157"/>
                  <a:pt x="9326797" y="4485637"/>
                </a:cubicBezTo>
                <a:cubicBezTo>
                  <a:pt x="9344594" y="4473221"/>
                  <a:pt x="9360735" y="4462046"/>
                  <a:pt x="9376463" y="4451285"/>
                </a:cubicBezTo>
                <a:cubicBezTo>
                  <a:pt x="9375635" y="4448802"/>
                  <a:pt x="9374808" y="4446319"/>
                  <a:pt x="9373979" y="4443835"/>
                </a:cubicBezTo>
                <a:cubicBezTo>
                  <a:pt x="9339214" y="4452941"/>
                  <a:pt x="9304448" y="4461632"/>
                  <a:pt x="9269681" y="4470738"/>
                </a:cubicBezTo>
                <a:cubicBezTo>
                  <a:pt x="9268026" y="4466185"/>
                  <a:pt x="9266370" y="4461218"/>
                  <a:pt x="9264715" y="4456666"/>
                </a:cubicBezTo>
                <a:cubicBezTo>
                  <a:pt x="9289134" y="4446732"/>
                  <a:pt x="9313139" y="4436385"/>
                  <a:pt x="9354527" y="4419416"/>
                </a:cubicBezTo>
                <a:cubicBezTo>
                  <a:pt x="9334247" y="4407000"/>
                  <a:pt x="9321416" y="4398722"/>
                  <a:pt x="9315623" y="4394997"/>
                </a:cubicBezTo>
                <a:cubicBezTo>
                  <a:pt x="9328039" y="4366439"/>
                  <a:pt x="9339214" y="4340365"/>
                  <a:pt x="9350802" y="4313877"/>
                </a:cubicBezTo>
                <a:cubicBezTo>
                  <a:pt x="9286237" y="4304357"/>
                  <a:pt x="9167039" y="4340779"/>
                  <a:pt x="9161659" y="4373062"/>
                </a:cubicBezTo>
                <a:cubicBezTo>
                  <a:pt x="9174076" y="4370164"/>
                  <a:pt x="9186078" y="4367681"/>
                  <a:pt x="9199736" y="4364370"/>
                </a:cubicBezTo>
                <a:cubicBezTo>
                  <a:pt x="9200149" y="4373062"/>
                  <a:pt x="9203461" y="4386720"/>
                  <a:pt x="9200564" y="4388375"/>
                </a:cubicBezTo>
                <a:cubicBezTo>
                  <a:pt x="9166211" y="4406586"/>
                  <a:pt x="9131031" y="4423141"/>
                  <a:pt x="9095852" y="4440110"/>
                </a:cubicBezTo>
                <a:cubicBezTo>
                  <a:pt x="9088816" y="4434316"/>
                  <a:pt x="9081366" y="4428936"/>
                  <a:pt x="9074330" y="4423141"/>
                </a:cubicBezTo>
                <a:cubicBezTo>
                  <a:pt x="9072261" y="4454596"/>
                  <a:pt x="9072675" y="4486465"/>
                  <a:pt x="9067708" y="4517920"/>
                </a:cubicBezTo>
                <a:cubicBezTo>
                  <a:pt x="9065638" y="4531992"/>
                  <a:pt x="9053636" y="4544822"/>
                  <a:pt x="9046600" y="4558066"/>
                </a:cubicBezTo>
                <a:cubicBezTo>
                  <a:pt x="9033770" y="4547305"/>
                  <a:pt x="9014317" y="4538614"/>
                  <a:pt x="9009351" y="4524956"/>
                </a:cubicBezTo>
                <a:cubicBezTo>
                  <a:pt x="9003143" y="4507987"/>
                  <a:pt x="9009351" y="4486879"/>
                  <a:pt x="9010179" y="4467426"/>
                </a:cubicBezTo>
                <a:cubicBezTo>
                  <a:pt x="8949338" y="4460804"/>
                  <a:pt x="8879806" y="4488534"/>
                  <a:pt x="8867804" y="4528267"/>
                </a:cubicBezTo>
                <a:cubicBezTo>
                  <a:pt x="8851249" y="4511712"/>
                  <a:pt x="8838004" y="4493087"/>
                  <a:pt x="8819794" y="4483154"/>
                </a:cubicBezTo>
                <a:cubicBezTo>
                  <a:pt x="8812758" y="4479429"/>
                  <a:pt x="8794961" y="4495570"/>
                  <a:pt x="8782130" y="4502192"/>
                </a:cubicBezTo>
                <a:cubicBezTo>
                  <a:pt x="8771370" y="4507987"/>
                  <a:pt x="8753158" y="4519989"/>
                  <a:pt x="8750676" y="4517920"/>
                </a:cubicBezTo>
                <a:cubicBezTo>
                  <a:pt x="8707218" y="4470738"/>
                  <a:pt x="8672452" y="4489362"/>
                  <a:pt x="8638928" y="4529508"/>
                </a:cubicBezTo>
                <a:cubicBezTo>
                  <a:pt x="8619061" y="4519575"/>
                  <a:pt x="8599609" y="4509642"/>
                  <a:pt x="8572707" y="4495984"/>
                </a:cubicBezTo>
                <a:cubicBezTo>
                  <a:pt x="8568982" y="4517506"/>
                  <a:pt x="8564843" y="4540269"/>
                  <a:pt x="8560704" y="4563447"/>
                </a:cubicBezTo>
                <a:cubicBezTo>
                  <a:pt x="8505659" y="4503020"/>
                  <a:pt x="8480826" y="4501779"/>
                  <a:pt x="8446059" y="4563447"/>
                </a:cubicBezTo>
                <a:cubicBezTo>
                  <a:pt x="8473790" y="4558480"/>
                  <a:pt x="8506486" y="4542339"/>
                  <a:pt x="8517661" y="4551858"/>
                </a:cubicBezTo>
                <a:cubicBezTo>
                  <a:pt x="8572293" y="4596143"/>
                  <a:pt x="8604161" y="4558480"/>
                  <a:pt x="8639756" y="4527439"/>
                </a:cubicBezTo>
                <a:close/>
                <a:moveTo>
                  <a:pt x="7418808" y="1130308"/>
                </a:moveTo>
                <a:cubicBezTo>
                  <a:pt x="7431638" y="1131549"/>
                  <a:pt x="7452746" y="1128238"/>
                  <a:pt x="7456058" y="1134446"/>
                </a:cubicBezTo>
                <a:cubicBezTo>
                  <a:pt x="7491237" y="1205634"/>
                  <a:pt x="7558700" y="1170868"/>
                  <a:pt x="7622023" y="1198598"/>
                </a:cubicBezTo>
                <a:cubicBezTo>
                  <a:pt x="7601329" y="1164660"/>
                  <a:pt x="7590569" y="1146449"/>
                  <a:pt x="7579394" y="1127824"/>
                </a:cubicBezTo>
                <a:cubicBezTo>
                  <a:pt x="7568633" y="1138999"/>
                  <a:pt x="7558286" y="1150588"/>
                  <a:pt x="7543386" y="1166729"/>
                </a:cubicBezTo>
                <a:cubicBezTo>
                  <a:pt x="7517312" y="1107130"/>
                  <a:pt x="7473855" y="1095956"/>
                  <a:pt x="7418808" y="1131135"/>
                </a:cubicBezTo>
                <a:cubicBezTo>
                  <a:pt x="7410944" y="1138172"/>
                  <a:pt x="7403081" y="1144793"/>
                  <a:pt x="7395217" y="1151830"/>
                </a:cubicBezTo>
                <a:cubicBezTo>
                  <a:pt x="7393562" y="1136516"/>
                  <a:pt x="7391906" y="1120788"/>
                  <a:pt x="7389009" y="1089747"/>
                </a:cubicBezTo>
                <a:cubicBezTo>
                  <a:pt x="7345552" y="1112511"/>
                  <a:pt x="7308302" y="1132377"/>
                  <a:pt x="7264431" y="1155554"/>
                </a:cubicBezTo>
                <a:cubicBezTo>
                  <a:pt x="7295472" y="1161763"/>
                  <a:pt x="7323202" y="1165074"/>
                  <a:pt x="7349276" y="1172937"/>
                </a:cubicBezTo>
                <a:cubicBezTo>
                  <a:pt x="7389423" y="1185354"/>
                  <a:pt x="7412600" y="1172937"/>
                  <a:pt x="7418808" y="1130308"/>
                </a:cubicBezTo>
                <a:close/>
                <a:moveTo>
                  <a:pt x="2327664" y="6096460"/>
                </a:moveTo>
                <a:cubicBezTo>
                  <a:pt x="2283379" y="6101013"/>
                  <a:pt x="2239094" y="6105566"/>
                  <a:pt x="2194808" y="6110118"/>
                </a:cubicBezTo>
                <a:cubicBezTo>
                  <a:pt x="2193153" y="6116326"/>
                  <a:pt x="2191911" y="6122535"/>
                  <a:pt x="2190256" y="6128743"/>
                </a:cubicBezTo>
                <a:cubicBezTo>
                  <a:pt x="2203914" y="6140745"/>
                  <a:pt x="2218400" y="6163095"/>
                  <a:pt x="2230816" y="6161853"/>
                </a:cubicBezTo>
                <a:cubicBezTo>
                  <a:pt x="2247785" y="6160198"/>
                  <a:pt x="2263099" y="6140332"/>
                  <a:pt x="2279240" y="6129157"/>
                </a:cubicBezTo>
                <a:cubicBezTo>
                  <a:pt x="2295795" y="6117568"/>
                  <a:pt x="2312764" y="6106393"/>
                  <a:pt x="2329320" y="6095219"/>
                </a:cubicBezTo>
                <a:cubicBezTo>
                  <a:pt x="2332217" y="6101427"/>
                  <a:pt x="2333872" y="6109291"/>
                  <a:pt x="2338839" y="6113015"/>
                </a:cubicBezTo>
                <a:cubicBezTo>
                  <a:pt x="2404646" y="6162267"/>
                  <a:pt x="2477903" y="6135365"/>
                  <a:pt x="2548262" y="6130398"/>
                </a:cubicBezTo>
                <a:cubicBezTo>
                  <a:pt x="2589650" y="6127501"/>
                  <a:pt x="2630625" y="6113843"/>
                  <a:pt x="2671599" y="6105152"/>
                </a:cubicBezTo>
                <a:cubicBezTo>
                  <a:pt x="2556126" y="6059211"/>
                  <a:pt x="2442309" y="6048036"/>
                  <a:pt x="2327664" y="6096460"/>
                </a:cubicBezTo>
                <a:close/>
                <a:moveTo>
                  <a:pt x="10082129" y="1991179"/>
                </a:moveTo>
                <a:cubicBezTo>
                  <a:pt x="10081301" y="1968002"/>
                  <a:pt x="10080060" y="1944411"/>
                  <a:pt x="10078818" y="1920819"/>
                </a:cubicBezTo>
                <a:cubicBezTo>
                  <a:pt x="9919061" y="1917095"/>
                  <a:pt x="9591681" y="2037534"/>
                  <a:pt x="9568503" y="2119482"/>
                </a:cubicBezTo>
                <a:cubicBezTo>
                  <a:pt x="9612789" y="2114516"/>
                  <a:pt x="9652935" y="2115343"/>
                  <a:pt x="9690184" y="2104996"/>
                </a:cubicBezTo>
                <a:cubicBezTo>
                  <a:pt x="9821384" y="2069403"/>
                  <a:pt x="9950929" y="2029670"/>
                  <a:pt x="10082129" y="1991179"/>
                </a:cubicBezTo>
                <a:close/>
                <a:moveTo>
                  <a:pt x="9873534" y="4151222"/>
                </a:moveTo>
                <a:cubicBezTo>
                  <a:pt x="9871878" y="4145427"/>
                  <a:pt x="9869808" y="4139633"/>
                  <a:pt x="9868153" y="4133425"/>
                </a:cubicBezTo>
                <a:cubicBezTo>
                  <a:pt x="9717087" y="4183918"/>
                  <a:pt x="9566020" y="4234826"/>
                  <a:pt x="9416196" y="4284905"/>
                </a:cubicBezTo>
                <a:cubicBezTo>
                  <a:pt x="9431509" y="4350712"/>
                  <a:pt x="9453858" y="4376786"/>
                  <a:pt x="9506835" y="4348229"/>
                </a:cubicBezTo>
                <a:cubicBezTo>
                  <a:pt x="9537462" y="4331674"/>
                  <a:pt x="9578437" y="4325879"/>
                  <a:pt x="9599131" y="4301874"/>
                </a:cubicBezTo>
                <a:cubicBezTo>
                  <a:pt x="9630999" y="4265453"/>
                  <a:pt x="9625205" y="4260900"/>
                  <a:pt x="9664524" y="4281180"/>
                </a:cubicBezTo>
                <a:cubicBezTo>
                  <a:pt x="9667421" y="4282836"/>
                  <a:pt x="9672387" y="4280353"/>
                  <a:pt x="9679837" y="4279111"/>
                </a:cubicBezTo>
                <a:cubicBezTo>
                  <a:pt x="9683562" y="4266281"/>
                  <a:pt x="9688115" y="4251795"/>
                  <a:pt x="9690598" y="4242690"/>
                </a:cubicBezTo>
                <a:cubicBezTo>
                  <a:pt x="9707981" y="4243931"/>
                  <a:pt x="9733642" y="4247656"/>
                  <a:pt x="9734469" y="4245586"/>
                </a:cubicBezTo>
                <a:cubicBezTo>
                  <a:pt x="9750610" y="4175227"/>
                  <a:pt x="9798621" y="4210820"/>
                  <a:pt x="9844148" y="4214959"/>
                </a:cubicBezTo>
                <a:cubicBezTo>
                  <a:pt x="9799035" y="4164052"/>
                  <a:pt x="9854080" y="4168191"/>
                  <a:pt x="9873534" y="4151222"/>
                </a:cubicBezTo>
                <a:close/>
                <a:moveTo>
                  <a:pt x="8458062" y="909295"/>
                </a:moveTo>
                <a:cubicBezTo>
                  <a:pt x="8457648" y="912193"/>
                  <a:pt x="8457234" y="914676"/>
                  <a:pt x="8456821" y="917573"/>
                </a:cubicBezTo>
                <a:cubicBezTo>
                  <a:pt x="8516006" y="925851"/>
                  <a:pt x="8574776" y="934956"/>
                  <a:pt x="8633962" y="941992"/>
                </a:cubicBezTo>
                <a:cubicBezTo>
                  <a:pt x="8701838" y="949856"/>
                  <a:pt x="8770128" y="963514"/>
                  <a:pt x="8837591" y="960617"/>
                </a:cubicBezTo>
                <a:cubicBezTo>
                  <a:pt x="8900915" y="958133"/>
                  <a:pt x="8963410" y="937026"/>
                  <a:pt x="9025906" y="924195"/>
                </a:cubicBezTo>
                <a:cubicBezTo>
                  <a:pt x="9024664" y="919229"/>
                  <a:pt x="9023423" y="914262"/>
                  <a:pt x="9022181" y="909295"/>
                </a:cubicBezTo>
                <a:cubicBezTo>
                  <a:pt x="8834279" y="909295"/>
                  <a:pt x="8646378" y="909295"/>
                  <a:pt x="8458062" y="909295"/>
                </a:cubicBezTo>
                <a:close/>
                <a:moveTo>
                  <a:pt x="7581049" y="5249247"/>
                </a:moveTo>
                <a:cubicBezTo>
                  <a:pt x="7672517" y="5282771"/>
                  <a:pt x="7706041" y="5277391"/>
                  <a:pt x="7763157" y="5228966"/>
                </a:cubicBezTo>
                <a:cubicBezTo>
                  <a:pt x="7767295" y="5225241"/>
                  <a:pt x="7771849" y="5220275"/>
                  <a:pt x="7776815" y="5219033"/>
                </a:cubicBezTo>
                <a:cubicBezTo>
                  <a:pt x="7830206" y="5205375"/>
                  <a:pt x="7884424" y="5194615"/>
                  <a:pt x="7937401" y="5178473"/>
                </a:cubicBezTo>
                <a:cubicBezTo>
                  <a:pt x="7960992" y="5171437"/>
                  <a:pt x="7981272" y="5154468"/>
                  <a:pt x="8005691" y="5140396"/>
                </a:cubicBezTo>
                <a:cubicBezTo>
                  <a:pt x="7989963" y="5129221"/>
                  <a:pt x="7978375" y="5121358"/>
                  <a:pt x="7967614" y="5113908"/>
                </a:cubicBezTo>
                <a:cubicBezTo>
                  <a:pt x="7941540" y="5141638"/>
                  <a:pt x="7921259" y="5180129"/>
                  <a:pt x="7876146" y="5143707"/>
                </a:cubicBezTo>
                <a:cubicBezTo>
                  <a:pt x="7869938" y="5138741"/>
                  <a:pt x="7854625" y="5139982"/>
                  <a:pt x="7845519" y="5143707"/>
                </a:cubicBezTo>
                <a:cubicBezTo>
                  <a:pt x="7761087" y="5176404"/>
                  <a:pt x="7677070" y="5210756"/>
                  <a:pt x="7581049" y="5249247"/>
                </a:cubicBezTo>
                <a:close/>
                <a:moveTo>
                  <a:pt x="9545740" y="2040845"/>
                </a:moveTo>
                <a:cubicBezTo>
                  <a:pt x="9544912" y="2035878"/>
                  <a:pt x="9544084" y="2030912"/>
                  <a:pt x="9543257" y="2026359"/>
                </a:cubicBezTo>
                <a:cubicBezTo>
                  <a:pt x="9519666" y="2026359"/>
                  <a:pt x="9494419" y="2020565"/>
                  <a:pt x="9473310" y="2027187"/>
                </a:cubicBezTo>
                <a:cubicBezTo>
                  <a:pt x="9365702" y="2060711"/>
                  <a:pt x="9260162" y="2099616"/>
                  <a:pt x="9152140" y="2131485"/>
                </a:cubicBezTo>
                <a:cubicBezTo>
                  <a:pt x="9108682" y="2144315"/>
                  <a:pt x="9061086" y="2142660"/>
                  <a:pt x="9015972" y="2151351"/>
                </a:cubicBezTo>
                <a:cubicBezTo>
                  <a:pt x="9004798" y="2153420"/>
                  <a:pt x="8996935" y="2170389"/>
                  <a:pt x="8987415" y="2180736"/>
                </a:cubicBezTo>
                <a:cubicBezTo>
                  <a:pt x="9001487" y="2184461"/>
                  <a:pt x="9017214" y="2194395"/>
                  <a:pt x="9029631" y="2191497"/>
                </a:cubicBezTo>
                <a:cubicBezTo>
                  <a:pt x="9121926" y="2169148"/>
                  <a:pt x="9213808" y="2146384"/>
                  <a:pt x="9304861" y="2119896"/>
                </a:cubicBezTo>
                <a:cubicBezTo>
                  <a:pt x="9385568" y="2096305"/>
                  <a:pt x="9465447" y="2067333"/>
                  <a:pt x="9545740" y="2040845"/>
                </a:cubicBezTo>
                <a:close/>
                <a:moveTo>
                  <a:pt x="1549569" y="4570896"/>
                </a:moveTo>
                <a:cubicBezTo>
                  <a:pt x="1459343" y="4449630"/>
                  <a:pt x="1331867" y="4497226"/>
                  <a:pt x="1222603" y="4466599"/>
                </a:cubicBezTo>
                <a:cubicBezTo>
                  <a:pt x="1240400" y="4490604"/>
                  <a:pt x="1254472" y="4510056"/>
                  <a:pt x="1266060" y="4525370"/>
                </a:cubicBezTo>
                <a:cubicBezTo>
                  <a:pt x="1278063" y="4519989"/>
                  <a:pt x="1288824" y="4510884"/>
                  <a:pt x="1294204" y="4513367"/>
                </a:cubicBezTo>
                <a:cubicBezTo>
                  <a:pt x="1333523" y="4532406"/>
                  <a:pt x="1382361" y="4519989"/>
                  <a:pt x="1417127" y="4567171"/>
                </a:cubicBezTo>
                <a:cubicBezTo>
                  <a:pt x="1431199" y="4587865"/>
                  <a:pt x="1496592" y="4570896"/>
                  <a:pt x="1549569" y="4570896"/>
                </a:cubicBezTo>
                <a:close/>
                <a:moveTo>
                  <a:pt x="9490280" y="3888408"/>
                </a:moveTo>
                <a:cubicBezTo>
                  <a:pt x="9525874" y="3910757"/>
                  <a:pt x="9544084" y="3921932"/>
                  <a:pt x="9562295" y="3933107"/>
                </a:cubicBezTo>
                <a:cubicBezTo>
                  <a:pt x="9563951" y="3928968"/>
                  <a:pt x="9566020" y="3924829"/>
                  <a:pt x="9567675" y="3920690"/>
                </a:cubicBezTo>
                <a:cubicBezTo>
                  <a:pt x="9563951" y="3912826"/>
                  <a:pt x="9560640" y="3905377"/>
                  <a:pt x="9557328" y="3898341"/>
                </a:cubicBezTo>
                <a:cubicBezTo>
                  <a:pt x="9644658" y="3873922"/>
                  <a:pt x="9727847" y="3850330"/>
                  <a:pt x="9816004" y="3825911"/>
                </a:cubicBezTo>
                <a:cubicBezTo>
                  <a:pt x="9784135" y="3766313"/>
                  <a:pt x="9758060" y="3743963"/>
                  <a:pt x="9720811" y="3800665"/>
                </a:cubicBezTo>
                <a:cubicBezTo>
                  <a:pt x="9717500" y="3805631"/>
                  <a:pt x="9713775" y="3814737"/>
                  <a:pt x="9711292" y="3814323"/>
                </a:cubicBezTo>
                <a:cubicBezTo>
                  <a:pt x="9628102" y="3802320"/>
                  <a:pt x="9582161" y="3881372"/>
                  <a:pt x="9490280" y="3888408"/>
                </a:cubicBezTo>
                <a:close/>
                <a:moveTo>
                  <a:pt x="9609063" y="1229639"/>
                </a:moveTo>
                <a:cubicBezTo>
                  <a:pt x="9612789" y="1210601"/>
                  <a:pt x="9615686" y="1195287"/>
                  <a:pt x="9619410" y="1174593"/>
                </a:cubicBezTo>
                <a:cubicBezTo>
                  <a:pt x="9565193" y="1199426"/>
                  <a:pt x="9537462" y="1274752"/>
                  <a:pt x="9468758" y="1215567"/>
                </a:cubicBezTo>
                <a:cubicBezTo>
                  <a:pt x="9470828" y="1241642"/>
                  <a:pt x="9472070" y="1259438"/>
                  <a:pt x="9474139" y="1285513"/>
                </a:cubicBezTo>
                <a:cubicBezTo>
                  <a:pt x="9558985" y="1268544"/>
                  <a:pt x="9639277" y="1252402"/>
                  <a:pt x="9719984" y="1236675"/>
                </a:cubicBezTo>
                <a:cubicBezTo>
                  <a:pt x="9719156" y="1231295"/>
                  <a:pt x="9718328" y="1225500"/>
                  <a:pt x="9717500" y="1220120"/>
                </a:cubicBezTo>
                <a:cubicBezTo>
                  <a:pt x="9681079" y="1223017"/>
                  <a:pt x="9644658" y="1226328"/>
                  <a:pt x="9609063" y="1229639"/>
                </a:cubicBezTo>
                <a:close/>
                <a:moveTo>
                  <a:pt x="9189802" y="4021677"/>
                </a:moveTo>
                <a:cubicBezTo>
                  <a:pt x="9193114" y="4031610"/>
                  <a:pt x="9196425" y="4041957"/>
                  <a:pt x="9200149" y="4051890"/>
                </a:cubicBezTo>
                <a:cubicBezTo>
                  <a:pt x="9304448" y="4016296"/>
                  <a:pt x="9408746" y="3981117"/>
                  <a:pt x="9512629" y="3945523"/>
                </a:cubicBezTo>
                <a:cubicBezTo>
                  <a:pt x="9509732" y="3937245"/>
                  <a:pt x="9507249" y="3928968"/>
                  <a:pt x="9504351" y="3921104"/>
                </a:cubicBezTo>
                <a:cubicBezTo>
                  <a:pt x="9399226" y="3954628"/>
                  <a:pt x="9294514" y="3988153"/>
                  <a:pt x="9189802" y="4021677"/>
                </a:cubicBezTo>
                <a:close/>
                <a:moveTo>
                  <a:pt x="9782893" y="1631517"/>
                </a:moveTo>
                <a:cubicBezTo>
                  <a:pt x="9573056" y="1634414"/>
                  <a:pt x="9545740" y="1641864"/>
                  <a:pt x="9541187" y="1698152"/>
                </a:cubicBezTo>
                <a:cubicBezTo>
                  <a:pt x="9616099" y="1663386"/>
                  <a:pt x="9709222" y="1708913"/>
                  <a:pt x="9782893" y="1631517"/>
                </a:cubicBezTo>
                <a:close/>
                <a:moveTo>
                  <a:pt x="8957616" y="1922889"/>
                </a:moveTo>
                <a:cubicBezTo>
                  <a:pt x="8964652" y="1925372"/>
                  <a:pt x="8971687" y="1928269"/>
                  <a:pt x="8978723" y="1930753"/>
                </a:cubicBezTo>
                <a:cubicBezTo>
                  <a:pt x="9012662" y="1913784"/>
                  <a:pt x="9080124" y="1954344"/>
                  <a:pt x="9080538" y="1888123"/>
                </a:cubicBezTo>
                <a:cubicBezTo>
                  <a:pt x="9080953" y="1857910"/>
                  <a:pt x="9032528" y="1828524"/>
                  <a:pt x="8996107" y="1848390"/>
                </a:cubicBezTo>
                <a:cubicBezTo>
                  <a:pt x="8975826" y="1859151"/>
                  <a:pt x="8970032" y="1897228"/>
                  <a:pt x="8957616" y="1922889"/>
                </a:cubicBezTo>
                <a:close/>
                <a:moveTo>
                  <a:pt x="3068924" y="486310"/>
                </a:moveTo>
                <a:cubicBezTo>
                  <a:pt x="3069338" y="566189"/>
                  <a:pt x="3156253" y="526042"/>
                  <a:pt x="3172808" y="561222"/>
                </a:cubicBezTo>
                <a:cubicBezTo>
                  <a:pt x="3198883" y="616682"/>
                  <a:pt x="3246893" y="612957"/>
                  <a:pt x="3287453" y="631582"/>
                </a:cubicBezTo>
                <a:cubicBezTo>
                  <a:pt x="3210471" y="591021"/>
                  <a:pt x="3179844" y="477618"/>
                  <a:pt x="3068924" y="486310"/>
                </a:cubicBezTo>
                <a:close/>
                <a:moveTo>
                  <a:pt x="8308238" y="1595923"/>
                </a:moveTo>
                <a:cubicBezTo>
                  <a:pt x="8274299" y="1626964"/>
                  <a:pt x="8256503" y="1643520"/>
                  <a:pt x="8238292" y="1660075"/>
                </a:cubicBezTo>
                <a:cubicBezTo>
                  <a:pt x="8260641" y="1679527"/>
                  <a:pt x="8280922" y="1703118"/>
                  <a:pt x="8306168" y="1715535"/>
                </a:cubicBezTo>
                <a:cubicBezTo>
                  <a:pt x="8313204" y="1718846"/>
                  <a:pt x="8349626" y="1689874"/>
                  <a:pt x="8349212" y="1676216"/>
                </a:cubicBezTo>
                <a:cubicBezTo>
                  <a:pt x="8348798" y="1654280"/>
                  <a:pt x="8328518" y="1633172"/>
                  <a:pt x="8308238" y="1595923"/>
                </a:cubicBezTo>
                <a:close/>
                <a:moveTo>
                  <a:pt x="9883881" y="3736927"/>
                </a:moveTo>
                <a:cubicBezTo>
                  <a:pt x="9916991" y="3771279"/>
                  <a:pt x="9992317" y="3758035"/>
                  <a:pt x="10003077" y="3719130"/>
                </a:cubicBezTo>
                <a:cubicBezTo>
                  <a:pt x="10005975" y="3707955"/>
                  <a:pt x="10009286" y="3695539"/>
                  <a:pt x="10006803" y="3684778"/>
                </a:cubicBezTo>
                <a:cubicBezTo>
                  <a:pt x="10004319" y="3672362"/>
                  <a:pt x="9996456" y="3661187"/>
                  <a:pt x="9987351" y="3642149"/>
                </a:cubicBezTo>
                <a:cubicBezTo>
                  <a:pt x="9957137" y="3669879"/>
                  <a:pt x="9920716" y="3703403"/>
                  <a:pt x="9883881" y="3736927"/>
                </a:cubicBezTo>
                <a:close/>
                <a:moveTo>
                  <a:pt x="8802824" y="1895159"/>
                </a:moveTo>
                <a:cubicBezTo>
                  <a:pt x="8857870" y="1915025"/>
                  <a:pt x="8900086" y="1930339"/>
                  <a:pt x="8948511" y="1947722"/>
                </a:cubicBezTo>
                <a:cubicBezTo>
                  <a:pt x="8948511" y="1902609"/>
                  <a:pt x="8948511" y="1875706"/>
                  <a:pt x="8948511" y="1844252"/>
                </a:cubicBezTo>
                <a:cubicBezTo>
                  <a:pt x="8902570" y="1859979"/>
                  <a:pt x="8861182" y="1874465"/>
                  <a:pt x="8802824" y="1895159"/>
                </a:cubicBezTo>
                <a:close/>
                <a:moveTo>
                  <a:pt x="10949623" y="2581373"/>
                </a:moveTo>
                <a:cubicBezTo>
                  <a:pt x="10968248" y="2572268"/>
                  <a:pt x="10988113" y="2564404"/>
                  <a:pt x="11006324" y="2554057"/>
                </a:cubicBezTo>
                <a:cubicBezTo>
                  <a:pt x="11035709" y="2537088"/>
                  <a:pt x="11065095" y="2519291"/>
                  <a:pt x="11092412" y="2499424"/>
                </a:cubicBezTo>
                <a:cubicBezTo>
                  <a:pt x="11098620" y="2494872"/>
                  <a:pt x="11097378" y="2479558"/>
                  <a:pt x="11099448" y="2469211"/>
                </a:cubicBezTo>
                <a:cubicBezTo>
                  <a:pt x="11091583" y="2471695"/>
                  <a:pt x="11083720" y="2477075"/>
                  <a:pt x="11075857" y="2476247"/>
                </a:cubicBezTo>
                <a:cubicBezTo>
                  <a:pt x="11013774" y="2471281"/>
                  <a:pt x="10989769" y="2519291"/>
                  <a:pt x="10959556" y="2558610"/>
                </a:cubicBezTo>
                <a:cubicBezTo>
                  <a:pt x="10954175" y="2564818"/>
                  <a:pt x="10952520" y="2573509"/>
                  <a:pt x="10949623" y="2581373"/>
                </a:cubicBezTo>
                <a:close/>
                <a:moveTo>
                  <a:pt x="9112407" y="1408022"/>
                </a:moveTo>
                <a:cubicBezTo>
                  <a:pt x="9113234" y="1416713"/>
                  <a:pt x="9114063" y="1425405"/>
                  <a:pt x="9114891" y="1434096"/>
                </a:cubicBezTo>
                <a:cubicBezTo>
                  <a:pt x="9193528" y="1423749"/>
                  <a:pt x="9272165" y="1412988"/>
                  <a:pt x="9350802" y="1402641"/>
                </a:cubicBezTo>
                <a:cubicBezTo>
                  <a:pt x="9349561" y="1393950"/>
                  <a:pt x="9348319" y="1385258"/>
                  <a:pt x="9347077" y="1376567"/>
                </a:cubicBezTo>
                <a:cubicBezTo>
                  <a:pt x="9268854" y="1386914"/>
                  <a:pt x="9190631" y="1397261"/>
                  <a:pt x="9112407" y="1408022"/>
                </a:cubicBezTo>
                <a:close/>
                <a:moveTo>
                  <a:pt x="8120750" y="1523080"/>
                </a:moveTo>
                <a:cubicBezTo>
                  <a:pt x="8123233" y="1515630"/>
                  <a:pt x="8126130" y="1507767"/>
                  <a:pt x="8128613" y="1500317"/>
                </a:cubicBezTo>
                <a:cubicBezTo>
                  <a:pt x="8085156" y="1482106"/>
                  <a:pt x="8041285" y="1463481"/>
                  <a:pt x="7997827" y="1445271"/>
                </a:cubicBezTo>
                <a:cubicBezTo>
                  <a:pt x="7986238" y="1464723"/>
                  <a:pt x="7976719" y="1480865"/>
                  <a:pt x="7963061" y="1504042"/>
                </a:cubicBezTo>
                <a:cubicBezTo>
                  <a:pt x="8021004" y="1511078"/>
                  <a:pt x="8070670" y="1516872"/>
                  <a:pt x="8120750" y="1523080"/>
                </a:cubicBezTo>
                <a:close/>
                <a:moveTo>
                  <a:pt x="8665416" y="1901367"/>
                </a:moveTo>
                <a:cubicBezTo>
                  <a:pt x="8720048" y="1921233"/>
                  <a:pt x="8765161" y="1937789"/>
                  <a:pt x="8823518" y="1959310"/>
                </a:cubicBezTo>
                <a:cubicBezTo>
                  <a:pt x="8770128" y="1861221"/>
                  <a:pt x="8727912" y="1845079"/>
                  <a:pt x="8665416" y="1901367"/>
                </a:cubicBezTo>
                <a:close/>
                <a:moveTo>
                  <a:pt x="9114476" y="4277041"/>
                </a:moveTo>
                <a:cubicBezTo>
                  <a:pt x="9194770" y="4301874"/>
                  <a:pt x="9224155" y="4218270"/>
                  <a:pt x="9284582" y="4203371"/>
                </a:cubicBezTo>
                <a:cubicBezTo>
                  <a:pt x="9209255" y="4196335"/>
                  <a:pt x="9130618" y="4231928"/>
                  <a:pt x="9114476" y="4277041"/>
                </a:cubicBezTo>
                <a:close/>
                <a:moveTo>
                  <a:pt x="9321416" y="3911171"/>
                </a:moveTo>
                <a:cubicBezTo>
                  <a:pt x="9317692" y="3900410"/>
                  <a:pt x="9314381" y="3889649"/>
                  <a:pt x="9310656" y="3878474"/>
                </a:cubicBezTo>
                <a:cubicBezTo>
                  <a:pt x="9237399" y="3907860"/>
                  <a:pt x="9164142" y="3937245"/>
                  <a:pt x="9090885" y="3966631"/>
                </a:cubicBezTo>
                <a:cubicBezTo>
                  <a:pt x="9092955" y="3972425"/>
                  <a:pt x="9095024" y="3978220"/>
                  <a:pt x="9097093" y="3984014"/>
                </a:cubicBezTo>
                <a:cubicBezTo>
                  <a:pt x="9172006" y="3960009"/>
                  <a:pt x="9246918" y="3935590"/>
                  <a:pt x="9321416" y="3911171"/>
                </a:cubicBezTo>
                <a:close/>
                <a:moveTo>
                  <a:pt x="10500563" y="3576342"/>
                </a:moveTo>
                <a:cubicBezTo>
                  <a:pt x="10363568" y="3604072"/>
                  <a:pt x="10329630" y="3630560"/>
                  <a:pt x="10347840" y="3691814"/>
                </a:cubicBezTo>
                <a:cubicBezTo>
                  <a:pt x="10395851" y="3655807"/>
                  <a:pt x="10441791" y="3621041"/>
                  <a:pt x="10500563" y="3576342"/>
                </a:cubicBezTo>
                <a:close/>
                <a:moveTo>
                  <a:pt x="10114825" y="1949791"/>
                </a:moveTo>
                <a:cubicBezTo>
                  <a:pt x="10119793" y="1958483"/>
                  <a:pt x="10124345" y="1966760"/>
                  <a:pt x="10129311" y="1975452"/>
                </a:cubicBezTo>
                <a:cubicBezTo>
                  <a:pt x="10168630" y="1961794"/>
                  <a:pt x="10207535" y="1948136"/>
                  <a:pt x="10247681" y="1934064"/>
                </a:cubicBezTo>
                <a:cubicBezTo>
                  <a:pt x="10238576" y="1915853"/>
                  <a:pt x="10232368" y="1903437"/>
                  <a:pt x="10222848" y="1883984"/>
                </a:cubicBezTo>
                <a:cubicBezTo>
                  <a:pt x="10184357" y="1907161"/>
                  <a:pt x="10149592" y="1928269"/>
                  <a:pt x="10114825" y="1949791"/>
                </a:cubicBezTo>
                <a:close/>
                <a:moveTo>
                  <a:pt x="8170829" y="1290893"/>
                </a:moveTo>
                <a:cubicBezTo>
                  <a:pt x="8170415" y="1283443"/>
                  <a:pt x="8169588" y="1275580"/>
                  <a:pt x="8169174" y="1268130"/>
                </a:cubicBezTo>
                <a:cubicBezTo>
                  <a:pt x="8105436" y="1264405"/>
                  <a:pt x="8041285" y="1260680"/>
                  <a:pt x="7965958" y="1256127"/>
                </a:cubicBezTo>
                <a:cubicBezTo>
                  <a:pt x="7978375" y="1272269"/>
                  <a:pt x="7985411" y="1289652"/>
                  <a:pt x="7992860" y="1289652"/>
                </a:cubicBezTo>
                <a:cubicBezTo>
                  <a:pt x="8052045" y="1292135"/>
                  <a:pt x="8111231" y="1290893"/>
                  <a:pt x="8170829" y="1290893"/>
                </a:cubicBezTo>
                <a:close/>
                <a:moveTo>
                  <a:pt x="9213808" y="1179146"/>
                </a:moveTo>
                <a:cubicBezTo>
                  <a:pt x="9303619" y="1162590"/>
                  <a:pt x="9385568" y="1147691"/>
                  <a:pt x="9467102" y="1132791"/>
                </a:cubicBezTo>
                <a:cubicBezTo>
                  <a:pt x="9467102" y="1131135"/>
                  <a:pt x="9466689" y="1129480"/>
                  <a:pt x="9466689" y="1127824"/>
                </a:cubicBezTo>
                <a:cubicBezTo>
                  <a:pt x="9379774" y="1133619"/>
                  <a:pt x="9293272" y="1138999"/>
                  <a:pt x="9202219" y="1144793"/>
                </a:cubicBezTo>
                <a:cubicBezTo>
                  <a:pt x="9207186" y="1160107"/>
                  <a:pt x="9212152" y="1174179"/>
                  <a:pt x="9213808" y="1179146"/>
                </a:cubicBezTo>
                <a:close/>
                <a:moveTo>
                  <a:pt x="8962582" y="4365612"/>
                </a:moveTo>
                <a:cubicBezTo>
                  <a:pt x="8964237" y="4370164"/>
                  <a:pt x="8965479" y="4374717"/>
                  <a:pt x="8967135" y="4379270"/>
                </a:cubicBezTo>
                <a:cubicBezTo>
                  <a:pt x="8987829" y="4361059"/>
                  <a:pt x="9008937" y="4342848"/>
                  <a:pt x="9029631" y="4325051"/>
                </a:cubicBezTo>
                <a:cubicBezTo>
                  <a:pt x="8950166" y="4325466"/>
                  <a:pt x="8869873" y="4363129"/>
                  <a:pt x="8854973" y="4409483"/>
                </a:cubicBezTo>
                <a:cubicBezTo>
                  <a:pt x="8892223" y="4394170"/>
                  <a:pt x="8927402" y="4379684"/>
                  <a:pt x="8962582" y="4365612"/>
                </a:cubicBezTo>
                <a:close/>
                <a:moveTo>
                  <a:pt x="8441507" y="4134666"/>
                </a:moveTo>
                <a:cubicBezTo>
                  <a:pt x="8496967" y="4163638"/>
                  <a:pt x="8564429" y="4145013"/>
                  <a:pt x="8616578" y="4081690"/>
                </a:cubicBezTo>
                <a:cubicBezTo>
                  <a:pt x="8549944" y="4101970"/>
                  <a:pt x="8499450" y="4117283"/>
                  <a:pt x="8441507" y="4134666"/>
                </a:cubicBezTo>
                <a:close/>
                <a:moveTo>
                  <a:pt x="8304513" y="5464465"/>
                </a:moveTo>
                <a:cubicBezTo>
                  <a:pt x="8361628" y="5449979"/>
                  <a:pt x="8410466" y="5437562"/>
                  <a:pt x="8458890" y="5425146"/>
                </a:cubicBezTo>
                <a:cubicBezTo>
                  <a:pt x="8457234" y="5417696"/>
                  <a:pt x="8455165" y="5410660"/>
                  <a:pt x="8453509" y="5403210"/>
                </a:cubicBezTo>
                <a:cubicBezTo>
                  <a:pt x="8398877" y="5413557"/>
                  <a:pt x="8344245" y="5423904"/>
                  <a:pt x="8286302" y="5435079"/>
                </a:cubicBezTo>
                <a:cubicBezTo>
                  <a:pt x="8296235" y="5451221"/>
                  <a:pt x="8303685" y="5463223"/>
                  <a:pt x="8304513" y="5464465"/>
                </a:cubicBezTo>
                <a:close/>
                <a:moveTo>
                  <a:pt x="7996172" y="4780734"/>
                </a:moveTo>
                <a:cubicBezTo>
                  <a:pt x="7997413" y="4786942"/>
                  <a:pt x="7999069" y="4793564"/>
                  <a:pt x="8000310" y="4799773"/>
                </a:cubicBezTo>
                <a:cubicBezTo>
                  <a:pt x="8036732" y="4791081"/>
                  <a:pt x="8073567" y="4784045"/>
                  <a:pt x="8107919" y="4770801"/>
                </a:cubicBezTo>
                <a:cubicBezTo>
                  <a:pt x="8111644" y="4769145"/>
                  <a:pt x="8100469" y="4729413"/>
                  <a:pt x="8097986" y="4716996"/>
                </a:cubicBezTo>
                <a:cubicBezTo>
                  <a:pt x="8058254" y="4741829"/>
                  <a:pt x="8027213" y="4761282"/>
                  <a:pt x="7996172" y="4780734"/>
                </a:cubicBezTo>
                <a:close/>
                <a:moveTo>
                  <a:pt x="1351734" y="4875927"/>
                </a:moveTo>
                <a:cubicBezTo>
                  <a:pt x="1355459" y="4872202"/>
                  <a:pt x="1359598" y="4868477"/>
                  <a:pt x="1363322" y="4864338"/>
                </a:cubicBezTo>
                <a:cubicBezTo>
                  <a:pt x="1351734" y="4848196"/>
                  <a:pt x="1341801" y="4820053"/>
                  <a:pt x="1328143" y="4817983"/>
                </a:cubicBezTo>
                <a:cubicBezTo>
                  <a:pt x="1302482" y="4813845"/>
                  <a:pt x="1274338" y="4824605"/>
                  <a:pt x="1247436" y="4829158"/>
                </a:cubicBezTo>
                <a:cubicBezTo>
                  <a:pt x="1247850" y="4837436"/>
                  <a:pt x="1248264" y="4845713"/>
                  <a:pt x="1248264" y="4853991"/>
                </a:cubicBezTo>
                <a:cubicBezTo>
                  <a:pt x="1283030" y="4861441"/>
                  <a:pt x="1317382" y="4868890"/>
                  <a:pt x="1351734" y="4875927"/>
                </a:cubicBezTo>
                <a:close/>
                <a:moveTo>
                  <a:pt x="8256503" y="1878190"/>
                </a:moveTo>
                <a:cubicBezTo>
                  <a:pt x="8251950" y="1891434"/>
                  <a:pt x="8243258" y="1917508"/>
                  <a:pt x="8233739" y="1944825"/>
                </a:cubicBezTo>
                <a:cubicBezTo>
                  <a:pt x="8285060" y="1929925"/>
                  <a:pt x="8329345" y="1916681"/>
                  <a:pt x="8373217" y="1903850"/>
                </a:cubicBezTo>
                <a:cubicBezTo>
                  <a:pt x="8335140" y="1895573"/>
                  <a:pt x="8297062" y="1887295"/>
                  <a:pt x="8256503" y="1878190"/>
                </a:cubicBezTo>
                <a:close/>
                <a:moveTo>
                  <a:pt x="7436605" y="5284840"/>
                </a:moveTo>
                <a:cubicBezTo>
                  <a:pt x="7521037" y="5327056"/>
                  <a:pt x="7538420" y="5322090"/>
                  <a:pt x="7543800" y="5243866"/>
                </a:cubicBezTo>
                <a:cubicBezTo>
                  <a:pt x="7506137" y="5258352"/>
                  <a:pt x="7473855" y="5270768"/>
                  <a:pt x="7436605" y="5284840"/>
                </a:cubicBezTo>
                <a:close/>
                <a:moveTo>
                  <a:pt x="7142336" y="5539377"/>
                </a:moveTo>
                <a:cubicBezTo>
                  <a:pt x="7140266" y="5536066"/>
                  <a:pt x="7138611" y="5532755"/>
                  <a:pt x="7136542" y="5529444"/>
                </a:cubicBezTo>
                <a:cubicBezTo>
                  <a:pt x="7106328" y="5532341"/>
                  <a:pt x="7076529" y="5538549"/>
                  <a:pt x="7046730" y="5537307"/>
                </a:cubicBezTo>
                <a:cubicBezTo>
                  <a:pt x="7001617" y="5535238"/>
                  <a:pt x="6987959" y="5546413"/>
                  <a:pt x="7002031" y="5586973"/>
                </a:cubicBezTo>
                <a:cubicBezTo>
                  <a:pt x="7048799" y="5571246"/>
                  <a:pt x="7095568" y="5555105"/>
                  <a:pt x="7142336" y="5539377"/>
                </a:cubicBezTo>
                <a:close/>
                <a:moveTo>
                  <a:pt x="1322348" y="4373062"/>
                </a:moveTo>
                <a:cubicBezTo>
                  <a:pt x="1325659" y="4361887"/>
                  <a:pt x="1328970" y="4350712"/>
                  <a:pt x="1332281" y="4339123"/>
                </a:cubicBezTo>
                <a:cubicBezTo>
                  <a:pt x="1283030" y="4328363"/>
                  <a:pt x="1234192" y="4317602"/>
                  <a:pt x="1184940" y="4306841"/>
                </a:cubicBezTo>
                <a:cubicBezTo>
                  <a:pt x="1183284" y="4311394"/>
                  <a:pt x="1182043" y="4315946"/>
                  <a:pt x="1180387" y="4320499"/>
                </a:cubicBezTo>
                <a:cubicBezTo>
                  <a:pt x="1227984" y="4338296"/>
                  <a:pt x="1275166" y="4355679"/>
                  <a:pt x="1322348" y="4373062"/>
                </a:cubicBezTo>
                <a:close/>
                <a:moveTo>
                  <a:pt x="8504417" y="1963449"/>
                </a:moveTo>
                <a:cubicBezTo>
                  <a:pt x="8535458" y="1934478"/>
                  <a:pt x="8549529" y="1921233"/>
                  <a:pt x="8577673" y="1895159"/>
                </a:cubicBezTo>
                <a:cubicBezTo>
                  <a:pt x="8535044" y="1888951"/>
                  <a:pt x="8509383" y="1885226"/>
                  <a:pt x="8484136" y="1881501"/>
                </a:cubicBezTo>
                <a:cubicBezTo>
                  <a:pt x="8489517" y="1903437"/>
                  <a:pt x="8494897" y="1924958"/>
                  <a:pt x="8504417" y="1963449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1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17624AB-DCF5-3D9F-77EF-6A6E4A58A791}"/>
              </a:ext>
            </a:extLst>
          </p:cNvPr>
          <p:cNvGrpSpPr/>
          <p:nvPr/>
        </p:nvGrpSpPr>
        <p:grpSpPr>
          <a:xfrm>
            <a:off x="822246" y="2209539"/>
            <a:ext cx="5515141" cy="2646750"/>
            <a:chOff x="436522" y="1861176"/>
            <a:chExt cx="5515141" cy="264675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C4CBF6B-3D5D-CCEF-BC42-B6D737EDA1DA}"/>
                </a:ext>
              </a:extLst>
            </p:cNvPr>
            <p:cNvSpPr txBox="1"/>
            <p:nvPr/>
          </p:nvSpPr>
          <p:spPr>
            <a:xfrm>
              <a:off x="444500" y="2152504"/>
              <a:ext cx="46434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7FA1C4C-B89B-2FC6-1E65-04E22BCF9B31}"/>
                </a:ext>
              </a:extLst>
            </p:cNvPr>
            <p:cNvSpPr txBox="1"/>
            <p:nvPr/>
          </p:nvSpPr>
          <p:spPr>
            <a:xfrm>
              <a:off x="436522" y="1861176"/>
              <a:ext cx="2713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91818D8-1F0E-8928-46BB-ABF60C3BB81E}"/>
                </a:ext>
              </a:extLst>
            </p:cNvPr>
            <p:cNvSpPr txBox="1"/>
            <p:nvPr/>
          </p:nvSpPr>
          <p:spPr>
            <a:xfrm>
              <a:off x="444500" y="3052143"/>
              <a:ext cx="550716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indent="-228600" rtl="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 素材免费下载！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005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08CE85-0E85-1C04-0D6C-BB7C6BE5C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450" y="0"/>
            <a:ext cx="6661926" cy="68595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B92BAB-A877-C82B-7A87-5C17BA0EA59F}"/>
              </a:ext>
            </a:extLst>
          </p:cNvPr>
          <p:cNvGrpSpPr/>
          <p:nvPr/>
        </p:nvGrpSpPr>
        <p:grpSpPr>
          <a:xfrm>
            <a:off x="-228600" y="1259482"/>
            <a:ext cx="12649200" cy="4642164"/>
            <a:chOff x="-228600" y="1259482"/>
            <a:chExt cx="12649200" cy="464216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A455519-B460-E7BF-41CE-4FDF8BC4ACC7}"/>
                </a:ext>
              </a:extLst>
            </p:cNvPr>
            <p:cNvSpPr/>
            <p:nvPr/>
          </p:nvSpPr>
          <p:spPr>
            <a:xfrm rot="10800000">
              <a:off x="1" y="4887236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35456C-A69E-E0F1-D691-ED4B06D330D1}"/>
                </a:ext>
              </a:extLst>
            </p:cNvPr>
            <p:cNvSpPr/>
            <p:nvPr/>
          </p:nvSpPr>
          <p:spPr>
            <a:xfrm>
              <a:off x="1" y="1259482"/>
              <a:ext cx="12190413" cy="1014410"/>
            </a:xfrm>
            <a:custGeom>
              <a:avLst/>
              <a:gdLst>
                <a:gd name="connsiteX0" fmla="*/ 0 w 12190413"/>
                <a:gd name="connsiteY0" fmla="*/ 0 h 1014410"/>
                <a:gd name="connsiteX1" fmla="*/ 666298 w 12190413"/>
                <a:gd name="connsiteY1" fmla="*/ 127039 h 1014410"/>
                <a:gd name="connsiteX2" fmla="*/ 6044109 w 12190413"/>
                <a:gd name="connsiteY2" fmla="*/ 785780 h 1014410"/>
                <a:gd name="connsiteX3" fmla="*/ 6096000 w 12190413"/>
                <a:gd name="connsiteY3" fmla="*/ 785414 h 1014410"/>
                <a:gd name="connsiteX4" fmla="*/ 6147891 w 12190413"/>
                <a:gd name="connsiteY4" fmla="*/ 785780 h 1014410"/>
                <a:gd name="connsiteX5" fmla="*/ 11525702 w 12190413"/>
                <a:gd name="connsiteY5" fmla="*/ 127039 h 1014410"/>
                <a:gd name="connsiteX6" fmla="*/ 12190413 w 12190413"/>
                <a:gd name="connsiteY6" fmla="*/ 303 h 1014410"/>
                <a:gd name="connsiteX7" fmla="*/ 12190413 w 12190413"/>
                <a:gd name="connsiteY7" fmla="*/ 1014410 h 1014410"/>
                <a:gd name="connsiteX8" fmla="*/ 0 w 12190413"/>
                <a:gd name="connsiteY8" fmla="*/ 1014410 h 101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0413" h="1014410">
                  <a:moveTo>
                    <a:pt x="0" y="0"/>
                  </a:moveTo>
                  <a:lnTo>
                    <a:pt x="666298" y="127039"/>
                  </a:lnTo>
                  <a:cubicBezTo>
                    <a:pt x="2486894" y="470765"/>
                    <a:pt x="4299094" y="777247"/>
                    <a:pt x="6044109" y="785780"/>
                  </a:cubicBezTo>
                  <a:lnTo>
                    <a:pt x="6096000" y="785414"/>
                  </a:lnTo>
                  <a:lnTo>
                    <a:pt x="6147891" y="785780"/>
                  </a:lnTo>
                  <a:cubicBezTo>
                    <a:pt x="7892907" y="777247"/>
                    <a:pt x="9705106" y="470765"/>
                    <a:pt x="11525702" y="127039"/>
                  </a:cubicBezTo>
                  <a:lnTo>
                    <a:pt x="12190413" y="303"/>
                  </a:lnTo>
                  <a:lnTo>
                    <a:pt x="12190413" y="1014410"/>
                  </a:lnTo>
                  <a:lnTo>
                    <a:pt x="0" y="1014410"/>
                  </a:lnTo>
                  <a:close/>
                </a:path>
              </a:pathLst>
            </a:custGeom>
            <a:solidFill>
              <a:srgbClr val="5BA089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A8044A-441E-B63B-2185-4A89845802DC}"/>
                </a:ext>
              </a:extLst>
            </p:cNvPr>
            <p:cNvSpPr/>
            <p:nvPr/>
          </p:nvSpPr>
          <p:spPr>
            <a:xfrm>
              <a:off x="-114300" y="1557742"/>
              <a:ext cx="12420600" cy="4055658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BA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A33C35F-B34A-13D7-CE47-BC1B88183D5B}"/>
                </a:ext>
              </a:extLst>
            </p:cNvPr>
            <p:cNvSpPr/>
            <p:nvPr/>
          </p:nvSpPr>
          <p:spPr>
            <a:xfrm>
              <a:off x="-228600" y="1727200"/>
              <a:ext cx="12649200" cy="3716742"/>
            </a:xfrm>
            <a:custGeom>
              <a:avLst/>
              <a:gdLst>
                <a:gd name="connsiteX0" fmla="*/ 0 w 12188828"/>
                <a:gd name="connsiteY0" fmla="*/ 0 h 4055658"/>
                <a:gd name="connsiteX1" fmla="*/ 6043491 w 12188828"/>
                <a:gd name="connsiteY1" fmla="*/ 590588 h 4055658"/>
                <a:gd name="connsiteX2" fmla="*/ 6094414 w 12188828"/>
                <a:gd name="connsiteY2" fmla="*/ 590320 h 4055658"/>
                <a:gd name="connsiteX3" fmla="*/ 6145336 w 12188828"/>
                <a:gd name="connsiteY3" fmla="*/ 590588 h 4055658"/>
                <a:gd name="connsiteX4" fmla="*/ 12188828 w 12188828"/>
                <a:gd name="connsiteY4" fmla="*/ 0 h 4055658"/>
                <a:gd name="connsiteX5" fmla="*/ 12188828 w 12188828"/>
                <a:gd name="connsiteY5" fmla="*/ 889000 h 4055658"/>
                <a:gd name="connsiteX6" fmla="*/ 12188828 w 12188828"/>
                <a:gd name="connsiteY6" fmla="*/ 1333908 h 4055658"/>
                <a:gd name="connsiteX7" fmla="*/ 12188828 w 12188828"/>
                <a:gd name="connsiteY7" fmla="*/ 1999121 h 4055658"/>
                <a:gd name="connsiteX8" fmla="*/ 12188828 w 12188828"/>
                <a:gd name="connsiteY8" fmla="*/ 2222908 h 4055658"/>
                <a:gd name="connsiteX9" fmla="*/ 12188828 w 12188828"/>
                <a:gd name="connsiteY9" fmla="*/ 2888121 h 4055658"/>
                <a:gd name="connsiteX10" fmla="*/ 12188828 w 12188828"/>
                <a:gd name="connsiteY10" fmla="*/ 3166658 h 4055658"/>
                <a:gd name="connsiteX11" fmla="*/ 12188828 w 12188828"/>
                <a:gd name="connsiteY11" fmla="*/ 4055658 h 4055658"/>
                <a:gd name="connsiteX12" fmla="*/ 6145337 w 12188828"/>
                <a:gd name="connsiteY12" fmla="*/ 3465070 h 4055658"/>
                <a:gd name="connsiteX13" fmla="*/ 6094415 w 12188828"/>
                <a:gd name="connsiteY13" fmla="*/ 3465338 h 4055658"/>
                <a:gd name="connsiteX14" fmla="*/ 6043492 w 12188828"/>
                <a:gd name="connsiteY14" fmla="*/ 3465070 h 4055658"/>
                <a:gd name="connsiteX15" fmla="*/ 0 w 12188828"/>
                <a:gd name="connsiteY15" fmla="*/ 4055658 h 4055658"/>
                <a:gd name="connsiteX16" fmla="*/ 0 w 12188828"/>
                <a:gd name="connsiteY16" fmla="*/ 3166658 h 4055658"/>
                <a:gd name="connsiteX17" fmla="*/ 0 w 12188828"/>
                <a:gd name="connsiteY17" fmla="*/ 2888121 h 4055658"/>
                <a:gd name="connsiteX18" fmla="*/ 0 w 12188828"/>
                <a:gd name="connsiteY18" fmla="*/ 2222908 h 4055658"/>
                <a:gd name="connsiteX19" fmla="*/ 0 w 12188828"/>
                <a:gd name="connsiteY19" fmla="*/ 1999121 h 4055658"/>
                <a:gd name="connsiteX20" fmla="*/ 0 w 12188828"/>
                <a:gd name="connsiteY20" fmla="*/ 1333908 h 4055658"/>
                <a:gd name="connsiteX21" fmla="*/ 0 w 12188828"/>
                <a:gd name="connsiteY21" fmla="*/ 889000 h 40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88828" h="4055658">
                  <a:moveTo>
                    <a:pt x="0" y="0"/>
                  </a:moveTo>
                  <a:cubicBezTo>
                    <a:pt x="2043200" y="291728"/>
                    <a:pt x="4086402" y="583456"/>
                    <a:pt x="6043491" y="590588"/>
                  </a:cubicBezTo>
                  <a:lnTo>
                    <a:pt x="6094414" y="590320"/>
                  </a:lnTo>
                  <a:lnTo>
                    <a:pt x="6145336" y="590588"/>
                  </a:lnTo>
                  <a:cubicBezTo>
                    <a:pt x="8102426" y="583456"/>
                    <a:pt x="10145628" y="291728"/>
                    <a:pt x="12188828" y="0"/>
                  </a:cubicBezTo>
                  <a:lnTo>
                    <a:pt x="12188828" y="889000"/>
                  </a:lnTo>
                  <a:lnTo>
                    <a:pt x="12188828" y="1333908"/>
                  </a:lnTo>
                  <a:lnTo>
                    <a:pt x="12188828" y="1999121"/>
                  </a:lnTo>
                  <a:lnTo>
                    <a:pt x="12188828" y="2222908"/>
                  </a:lnTo>
                  <a:lnTo>
                    <a:pt x="12188828" y="2888121"/>
                  </a:lnTo>
                  <a:lnTo>
                    <a:pt x="12188828" y="3166658"/>
                  </a:lnTo>
                  <a:lnTo>
                    <a:pt x="12188828" y="4055658"/>
                  </a:lnTo>
                  <a:cubicBezTo>
                    <a:pt x="10145628" y="3763930"/>
                    <a:pt x="8102427" y="3472202"/>
                    <a:pt x="6145337" y="3465070"/>
                  </a:cubicBezTo>
                  <a:lnTo>
                    <a:pt x="6094415" y="3465338"/>
                  </a:lnTo>
                  <a:lnTo>
                    <a:pt x="6043492" y="3465070"/>
                  </a:lnTo>
                  <a:cubicBezTo>
                    <a:pt x="4086403" y="3472202"/>
                    <a:pt x="2043200" y="3763930"/>
                    <a:pt x="0" y="4055658"/>
                  </a:cubicBezTo>
                  <a:lnTo>
                    <a:pt x="0" y="3166658"/>
                  </a:lnTo>
                  <a:lnTo>
                    <a:pt x="0" y="2888121"/>
                  </a:lnTo>
                  <a:lnTo>
                    <a:pt x="0" y="2222908"/>
                  </a:lnTo>
                  <a:lnTo>
                    <a:pt x="0" y="1999121"/>
                  </a:lnTo>
                  <a:lnTo>
                    <a:pt x="0" y="1333908"/>
                  </a:lnTo>
                  <a:lnTo>
                    <a:pt x="0" y="889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5BA089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1325BD8-4DE9-AC4E-FF12-B1A89B13B8EA}"/>
              </a:ext>
            </a:extLst>
          </p:cNvPr>
          <p:cNvSpPr txBox="1"/>
          <p:nvPr/>
        </p:nvSpPr>
        <p:spPr>
          <a:xfrm>
            <a:off x="3950236" y="300762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4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1A4434-114E-A3E7-4032-3C379B932349}"/>
              </a:ext>
            </a:extLst>
          </p:cNvPr>
          <p:cNvGrpSpPr/>
          <p:nvPr/>
        </p:nvGrpSpPr>
        <p:grpSpPr>
          <a:xfrm>
            <a:off x="5365896" y="1377963"/>
            <a:ext cx="1460208" cy="1460208"/>
            <a:chOff x="1908503" y="2678427"/>
            <a:chExt cx="1709893" cy="170989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082E75D-0FCE-8ADA-BBE6-2D3B6B00D6F7}"/>
                </a:ext>
              </a:extLst>
            </p:cNvPr>
            <p:cNvSpPr/>
            <p:nvPr/>
          </p:nvSpPr>
          <p:spPr>
            <a:xfrm>
              <a:off x="1908503" y="2678427"/>
              <a:ext cx="1709893" cy="1709893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B7FA93C-8BBF-B3BE-1AFC-4A3DE8AB3689}"/>
                </a:ext>
              </a:extLst>
            </p:cNvPr>
            <p:cNvSpPr txBox="1"/>
            <p:nvPr/>
          </p:nvSpPr>
          <p:spPr>
            <a:xfrm>
              <a:off x="2016333" y="2710320"/>
              <a:ext cx="1548987" cy="14055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02</a:t>
              </a:r>
              <a:endParaRPr lang="zh-CN" altLang="en-US" sz="7200" b="1" dirty="0">
                <a:solidFill>
                  <a:schemeClr val="bg1"/>
                </a:solidFill>
                <a:latin typeface="阿里妈妈东方大楷" pitchFamily="2" charset="-122"/>
                <a:ea typeface="阿里妈妈东方大楷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57F410B-D36A-04AF-60F9-E40BA9BC420C}"/>
              </a:ext>
            </a:extLst>
          </p:cNvPr>
          <p:cNvSpPr txBox="1"/>
          <p:nvPr/>
        </p:nvSpPr>
        <p:spPr>
          <a:xfrm>
            <a:off x="2928302" y="3743732"/>
            <a:ext cx="633222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364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EC787D0-0D42-6C59-42B9-A23011447AC1}"/>
              </a:ext>
            </a:extLst>
          </p:cNvPr>
          <p:cNvSpPr txBox="1"/>
          <p:nvPr/>
        </p:nvSpPr>
        <p:spPr>
          <a:xfrm>
            <a:off x="4208304" y="15674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blipFill>
                  <a:blip r:embed="rId3"/>
                  <a:stretch>
                    <a:fillRect/>
                  </a:stretch>
                </a:blipFill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sz="2800" dirty="0"/>
              <a:t>单击此处添加标题文本</a:t>
            </a:r>
          </a:p>
        </p:txBody>
      </p:sp>
      <p:grpSp>
        <p:nvGrpSpPr>
          <p:cNvPr id="3" name="Group 39">
            <a:extLst>
              <a:ext uri="{FF2B5EF4-FFF2-40B4-BE49-F238E27FC236}">
                <a16:creationId xmlns:a16="http://schemas.microsoft.com/office/drawing/2014/main" id="{3829AB5D-23E4-2418-8A2C-9E7C3C5EC9F5}"/>
              </a:ext>
            </a:extLst>
          </p:cNvPr>
          <p:cNvGrpSpPr/>
          <p:nvPr/>
        </p:nvGrpSpPr>
        <p:grpSpPr>
          <a:xfrm flipH="1">
            <a:off x="4766866" y="1703920"/>
            <a:ext cx="692092" cy="692092"/>
            <a:chOff x="6369311" y="2040370"/>
            <a:chExt cx="755703" cy="755703"/>
          </a:xfrm>
        </p:grpSpPr>
        <p:sp>
          <p:nvSpPr>
            <p:cNvPr id="42" name="Oval 7">
              <a:extLst>
                <a:ext uri="{FF2B5EF4-FFF2-40B4-BE49-F238E27FC236}">
                  <a16:creationId xmlns:a16="http://schemas.microsoft.com/office/drawing/2014/main" id="{85BBE7BA-E68B-0044-903D-6F1E216537E3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43" name="TextBox 11">
              <a:extLst>
                <a:ext uri="{FF2B5EF4-FFF2-40B4-BE49-F238E27FC236}">
                  <a16:creationId xmlns:a16="http://schemas.microsoft.com/office/drawing/2014/main" id="{E6157ED7-DED9-EF22-01D4-F846A20BA5AC}"/>
                </a:ext>
              </a:extLst>
            </p:cNvPr>
            <p:cNvSpPr txBox="1"/>
            <p:nvPr/>
          </p:nvSpPr>
          <p:spPr>
            <a:xfrm>
              <a:off x="6437175" y="2208373"/>
              <a:ext cx="619970" cy="398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93%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40">
            <a:extLst>
              <a:ext uri="{FF2B5EF4-FFF2-40B4-BE49-F238E27FC236}">
                <a16:creationId xmlns:a16="http://schemas.microsoft.com/office/drawing/2014/main" id="{0D2B9D68-CEE2-1EAD-BF53-C2A939EF3F7A}"/>
              </a:ext>
            </a:extLst>
          </p:cNvPr>
          <p:cNvGrpSpPr/>
          <p:nvPr/>
        </p:nvGrpSpPr>
        <p:grpSpPr>
          <a:xfrm flipH="1">
            <a:off x="4766866" y="2575861"/>
            <a:ext cx="692092" cy="692092"/>
            <a:chOff x="6369311" y="2992454"/>
            <a:chExt cx="755703" cy="755703"/>
          </a:xfrm>
        </p:grpSpPr>
        <p:sp>
          <p:nvSpPr>
            <p:cNvPr id="40" name="Oval 8">
              <a:extLst>
                <a:ext uri="{FF2B5EF4-FFF2-40B4-BE49-F238E27FC236}">
                  <a16:creationId xmlns:a16="http://schemas.microsoft.com/office/drawing/2014/main" id="{ED89B5C1-6FEF-4291-C13D-3C8DE1ACC8E1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id="{420EBC07-A0A1-9193-8963-303BC746B0B7}"/>
                </a:ext>
              </a:extLst>
            </p:cNvPr>
            <p:cNvSpPr txBox="1"/>
            <p:nvPr/>
          </p:nvSpPr>
          <p:spPr>
            <a:xfrm>
              <a:off x="6437175" y="3160455"/>
              <a:ext cx="619970" cy="398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1">
            <a:extLst>
              <a:ext uri="{FF2B5EF4-FFF2-40B4-BE49-F238E27FC236}">
                <a16:creationId xmlns:a16="http://schemas.microsoft.com/office/drawing/2014/main" id="{36A680A7-A008-ECC9-0318-6538A0805AD1}"/>
              </a:ext>
            </a:extLst>
          </p:cNvPr>
          <p:cNvGrpSpPr/>
          <p:nvPr/>
        </p:nvGrpSpPr>
        <p:grpSpPr>
          <a:xfrm flipH="1">
            <a:off x="4766866" y="3447802"/>
            <a:ext cx="692092" cy="692092"/>
            <a:chOff x="6369310" y="3944537"/>
            <a:chExt cx="755703" cy="755703"/>
          </a:xfrm>
        </p:grpSpPr>
        <p:sp>
          <p:nvSpPr>
            <p:cNvPr id="38" name="Oval 10">
              <a:extLst>
                <a:ext uri="{FF2B5EF4-FFF2-40B4-BE49-F238E27FC236}">
                  <a16:creationId xmlns:a16="http://schemas.microsoft.com/office/drawing/2014/main" id="{AEA4AB6C-7A7F-AEBB-BFAF-43F5DC845339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B0A83F72-9A3E-1776-9E60-52F355050C11}"/>
                </a:ext>
              </a:extLst>
            </p:cNvPr>
            <p:cNvSpPr txBox="1"/>
            <p:nvPr/>
          </p:nvSpPr>
          <p:spPr>
            <a:xfrm>
              <a:off x="6437174" y="4114593"/>
              <a:ext cx="619970" cy="398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42">
            <a:extLst>
              <a:ext uri="{FF2B5EF4-FFF2-40B4-BE49-F238E27FC236}">
                <a16:creationId xmlns:a16="http://schemas.microsoft.com/office/drawing/2014/main" id="{639372EA-1792-4C37-9807-D0D3ABBFF90A}"/>
              </a:ext>
            </a:extLst>
          </p:cNvPr>
          <p:cNvGrpSpPr/>
          <p:nvPr/>
        </p:nvGrpSpPr>
        <p:grpSpPr>
          <a:xfrm flipH="1">
            <a:off x="4766866" y="4323503"/>
            <a:ext cx="692092" cy="692092"/>
            <a:chOff x="6369311" y="4900725"/>
            <a:chExt cx="755703" cy="755703"/>
          </a:xfrm>
        </p:grpSpPr>
        <p:sp>
          <p:nvSpPr>
            <p:cNvPr id="36" name="Oval 9">
              <a:extLst>
                <a:ext uri="{FF2B5EF4-FFF2-40B4-BE49-F238E27FC236}">
                  <a16:creationId xmlns:a16="http://schemas.microsoft.com/office/drawing/2014/main" id="{6F575530-EA9F-1B4E-B021-802DA76C987D}"/>
                </a:ext>
              </a:extLst>
            </p:cNvPr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3B980D3A-AF64-AC0A-DF8E-EF8175F85AB1}"/>
                </a:ext>
              </a:extLst>
            </p:cNvPr>
            <p:cNvSpPr txBox="1"/>
            <p:nvPr/>
          </p:nvSpPr>
          <p:spPr>
            <a:xfrm>
              <a:off x="6437175" y="5068728"/>
              <a:ext cx="619970" cy="398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68%</a:t>
              </a: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36">
            <a:extLst>
              <a:ext uri="{FF2B5EF4-FFF2-40B4-BE49-F238E27FC236}">
                <a16:creationId xmlns:a16="http://schemas.microsoft.com/office/drawing/2014/main" id="{42ACE2EA-8324-237E-E5C1-9F86ACFF467C}"/>
              </a:ext>
            </a:extLst>
          </p:cNvPr>
          <p:cNvGrpSpPr/>
          <p:nvPr/>
        </p:nvGrpSpPr>
        <p:grpSpPr>
          <a:xfrm flipH="1">
            <a:off x="1518885" y="2584008"/>
            <a:ext cx="3045194" cy="3532017"/>
            <a:chOff x="7346437" y="3001349"/>
            <a:chExt cx="3325083" cy="3856651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FAC596FC-BD21-E7BC-47B9-893EB7E4BB89}"/>
                </a:ext>
              </a:extLst>
            </p:cNvPr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78E87A0B-836C-2BB5-43F9-C981C761F1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37">
            <a:extLst>
              <a:ext uri="{FF2B5EF4-FFF2-40B4-BE49-F238E27FC236}">
                <a16:creationId xmlns:a16="http://schemas.microsoft.com/office/drawing/2014/main" id="{AAC418D0-CBE6-104B-6F4E-ACB56A7D37F7}"/>
              </a:ext>
            </a:extLst>
          </p:cNvPr>
          <p:cNvGrpSpPr/>
          <p:nvPr/>
        </p:nvGrpSpPr>
        <p:grpSpPr>
          <a:xfrm flipH="1">
            <a:off x="2163062" y="3460039"/>
            <a:ext cx="2401021" cy="2655984"/>
            <a:chOff x="7346434" y="3957897"/>
            <a:chExt cx="2621703" cy="2900101"/>
          </a:xfrm>
        </p:grpSpPr>
        <p:sp>
          <p:nvSpPr>
            <p:cNvPr id="32" name="Freeform 4">
              <a:extLst>
                <a:ext uri="{FF2B5EF4-FFF2-40B4-BE49-F238E27FC236}">
                  <a16:creationId xmlns:a16="http://schemas.microsoft.com/office/drawing/2014/main" id="{2FD8A716-091C-B98F-5934-3B1CD3828D71}"/>
                </a:ext>
              </a:extLst>
            </p:cNvPr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F77ED944-79DC-9B75-3051-C1F06DB89C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35">
            <a:extLst>
              <a:ext uri="{FF2B5EF4-FFF2-40B4-BE49-F238E27FC236}">
                <a16:creationId xmlns:a16="http://schemas.microsoft.com/office/drawing/2014/main" id="{DC36BE5B-472E-46FF-D15E-169014374AE4}"/>
              </a:ext>
            </a:extLst>
          </p:cNvPr>
          <p:cNvGrpSpPr/>
          <p:nvPr/>
        </p:nvGrpSpPr>
        <p:grpSpPr>
          <a:xfrm flipH="1">
            <a:off x="874715" y="1712066"/>
            <a:ext cx="3689367" cy="4403959"/>
            <a:chOff x="7346438" y="2049265"/>
            <a:chExt cx="4028464" cy="4808735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479A2C4B-2BC0-27DA-3F2B-D8138A928EBF}"/>
                </a:ext>
              </a:extLst>
            </p:cNvPr>
            <p:cNvSpPr/>
            <p:nvPr/>
          </p:nvSpPr>
          <p:spPr>
            <a:xfrm rot="16200000">
              <a:off x="6956302" y="2439401"/>
              <a:ext cx="4808735" cy="4028464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F522986C-3E13-3BBD-CC96-0898DDF5B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38">
            <a:extLst>
              <a:ext uri="{FF2B5EF4-FFF2-40B4-BE49-F238E27FC236}">
                <a16:creationId xmlns:a16="http://schemas.microsoft.com/office/drawing/2014/main" id="{DB6B4FBB-8485-D945-AB22-94E02EC6C6DB}"/>
              </a:ext>
            </a:extLst>
          </p:cNvPr>
          <p:cNvGrpSpPr/>
          <p:nvPr/>
        </p:nvGrpSpPr>
        <p:grpSpPr>
          <a:xfrm flipH="1">
            <a:off x="2807237" y="4331650"/>
            <a:ext cx="1756845" cy="1784373"/>
            <a:chOff x="7346434" y="4909620"/>
            <a:chExt cx="1918320" cy="1948378"/>
          </a:xfrm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C4DCA0D1-9952-388C-6464-C50636EFF289}"/>
                </a:ext>
              </a:extLst>
            </p:cNvPr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14E00BE8-B8A2-700E-C26D-775F4B8C2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9">
            <a:extLst>
              <a:ext uri="{FF2B5EF4-FFF2-40B4-BE49-F238E27FC236}">
                <a16:creationId xmlns:a16="http://schemas.microsoft.com/office/drawing/2014/main" id="{342A5D8A-3A52-D834-A358-3094018F28BE}"/>
              </a:ext>
            </a:extLst>
          </p:cNvPr>
          <p:cNvGrpSpPr/>
          <p:nvPr/>
        </p:nvGrpSpPr>
        <p:grpSpPr>
          <a:xfrm flipH="1">
            <a:off x="10251723" y="1700253"/>
            <a:ext cx="419805" cy="315056"/>
            <a:chOff x="789999" y="2242985"/>
            <a:chExt cx="504229" cy="378415"/>
          </a:xfrm>
        </p:grpSpPr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498DB698-1EA6-A88A-12FD-F2C50C16DCD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A9D618A8-741F-A733-19AA-0292340861E9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</p:grpSp>
      <p:grpSp>
        <p:nvGrpSpPr>
          <p:cNvPr id="13" name="Group 23">
            <a:extLst>
              <a:ext uri="{FF2B5EF4-FFF2-40B4-BE49-F238E27FC236}">
                <a16:creationId xmlns:a16="http://schemas.microsoft.com/office/drawing/2014/main" id="{D9298E17-6963-8EC7-A198-B3B4C3FD346F}"/>
              </a:ext>
            </a:extLst>
          </p:cNvPr>
          <p:cNvGrpSpPr/>
          <p:nvPr/>
        </p:nvGrpSpPr>
        <p:grpSpPr>
          <a:xfrm flipH="1">
            <a:off x="10251723" y="2659390"/>
            <a:ext cx="419805" cy="315056"/>
            <a:chOff x="789999" y="2242985"/>
            <a:chExt cx="504229" cy="378415"/>
          </a:xfrm>
        </p:grpSpPr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id="{ACDD8178-555C-5940-73E8-791E10FCCD6B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0632C391-316D-C284-B18B-CEA3F6C1919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</p:grpSp>
      <p:grpSp>
        <p:nvGrpSpPr>
          <p:cNvPr id="15" name="Group 27">
            <a:extLst>
              <a:ext uri="{FF2B5EF4-FFF2-40B4-BE49-F238E27FC236}">
                <a16:creationId xmlns:a16="http://schemas.microsoft.com/office/drawing/2014/main" id="{5AB2C2AA-D344-4AB0-E085-A979E42695BC}"/>
              </a:ext>
            </a:extLst>
          </p:cNvPr>
          <p:cNvGrpSpPr/>
          <p:nvPr/>
        </p:nvGrpSpPr>
        <p:grpSpPr>
          <a:xfrm flipH="1">
            <a:off x="10251723" y="3641882"/>
            <a:ext cx="419805" cy="315056"/>
            <a:chOff x="789999" y="2242985"/>
            <a:chExt cx="504229" cy="378415"/>
          </a:xfrm>
        </p:grpSpPr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48413244-C10D-A455-EB79-7430D1D97D32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B4C7F411-B75B-F0FC-42AB-60818D4CC58B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88DAF17D-E7E4-1D63-306A-0036FCDFDA42}"/>
              </a:ext>
            </a:extLst>
          </p:cNvPr>
          <p:cNvGrpSpPr/>
          <p:nvPr/>
        </p:nvGrpSpPr>
        <p:grpSpPr>
          <a:xfrm flipH="1">
            <a:off x="10251723" y="4581797"/>
            <a:ext cx="419805" cy="315056"/>
            <a:chOff x="789999" y="2242985"/>
            <a:chExt cx="504229" cy="378415"/>
          </a:xfrm>
        </p:grpSpPr>
        <p:sp>
          <p:nvSpPr>
            <p:cNvPr id="20" name="Rectangle 32">
              <a:extLst>
                <a:ext uri="{FF2B5EF4-FFF2-40B4-BE49-F238E27FC236}">
                  <a16:creationId xmlns:a16="http://schemas.microsoft.com/office/drawing/2014/main" id="{8DC73B3A-90A1-587E-AC51-D0D34E4B6BB7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1" name="Rectangle 33">
              <a:extLst>
                <a:ext uri="{FF2B5EF4-FFF2-40B4-BE49-F238E27FC236}">
                  <a16:creationId xmlns:a16="http://schemas.microsoft.com/office/drawing/2014/main" id="{EB25BF3A-0631-4B69-7E14-7958D9F30BA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4B6374F-E053-AF38-7158-860B3EADC2B0}"/>
              </a:ext>
            </a:extLst>
          </p:cNvPr>
          <p:cNvGrpSpPr/>
          <p:nvPr/>
        </p:nvGrpSpPr>
        <p:grpSpPr>
          <a:xfrm>
            <a:off x="5661742" y="1641205"/>
            <a:ext cx="3783371" cy="798380"/>
            <a:chOff x="436522" y="1886576"/>
            <a:chExt cx="3783371" cy="7983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E33A55A-B24E-2ED9-06B5-FE0224FEA9C6}"/>
                </a:ext>
              </a:extLst>
            </p:cNvPr>
            <p:cNvSpPr txBox="1"/>
            <p:nvPr/>
          </p:nvSpPr>
          <p:spPr>
            <a:xfrm>
              <a:off x="444500" y="2152503"/>
              <a:ext cx="37753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A3ADE7C-5EF9-C5C9-3147-16208209946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DA7EE5D-1DB0-D748-0DF7-D3B305FDD618}"/>
              </a:ext>
            </a:extLst>
          </p:cNvPr>
          <p:cNvGrpSpPr/>
          <p:nvPr/>
        </p:nvGrpSpPr>
        <p:grpSpPr>
          <a:xfrm>
            <a:off x="5661742" y="2513145"/>
            <a:ext cx="3783371" cy="798380"/>
            <a:chOff x="436522" y="1886576"/>
            <a:chExt cx="3783371" cy="79838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E9D35C-BFB5-4027-4D3C-AB078A6DA6A0}"/>
                </a:ext>
              </a:extLst>
            </p:cNvPr>
            <p:cNvSpPr txBox="1"/>
            <p:nvPr/>
          </p:nvSpPr>
          <p:spPr>
            <a:xfrm>
              <a:off x="444500" y="2152503"/>
              <a:ext cx="37753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CE3F3FA-13D6-C42E-773C-02EC53BACB6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638D393-FBDA-B1B3-7258-AF799434AA6C}"/>
              </a:ext>
            </a:extLst>
          </p:cNvPr>
          <p:cNvGrpSpPr/>
          <p:nvPr/>
        </p:nvGrpSpPr>
        <p:grpSpPr>
          <a:xfrm>
            <a:off x="5661742" y="3385085"/>
            <a:ext cx="3783371" cy="798380"/>
            <a:chOff x="436522" y="1886576"/>
            <a:chExt cx="3783371" cy="79838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0D9AC2A-6785-718C-EFEC-57F6028525BF}"/>
                </a:ext>
              </a:extLst>
            </p:cNvPr>
            <p:cNvSpPr txBox="1"/>
            <p:nvPr/>
          </p:nvSpPr>
          <p:spPr>
            <a:xfrm>
              <a:off x="444500" y="2152503"/>
              <a:ext cx="37753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08240A5-35D6-3D11-E0A6-920C05AB061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2D94C06-C3FA-5121-6589-E4FD8AE7B17A}"/>
              </a:ext>
            </a:extLst>
          </p:cNvPr>
          <p:cNvGrpSpPr/>
          <p:nvPr/>
        </p:nvGrpSpPr>
        <p:grpSpPr>
          <a:xfrm>
            <a:off x="5661742" y="4270358"/>
            <a:ext cx="3783371" cy="798380"/>
            <a:chOff x="436522" y="1886576"/>
            <a:chExt cx="3783371" cy="79838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D6268ED-D62C-80BB-56E1-40C7A6DE5DCC}"/>
                </a:ext>
              </a:extLst>
            </p:cNvPr>
            <p:cNvSpPr txBox="1"/>
            <p:nvPr/>
          </p:nvSpPr>
          <p:spPr>
            <a:xfrm>
              <a:off x="444500" y="2152503"/>
              <a:ext cx="37753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CB05396-B5B4-CA5F-B9CA-2B59E3A4EA1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08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51PPT模板网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esdfsois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6823</TotalTime>
  <Words>2579</Words>
  <Application>Microsoft Office PowerPoint</Application>
  <PresentationFormat>自定义</PresentationFormat>
  <Paragraphs>291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阿里巴巴普惠体 2.0 55 Regular</vt:lpstr>
      <vt:lpstr>阿里巴巴普惠体 2.0 65 Medium</vt:lpstr>
      <vt:lpstr>阿里妈妈东方大楷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水彩艺术范总结汇报清新商务ppt模板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3804</cp:revision>
  <dcterms:created xsi:type="dcterms:W3CDTF">2015-12-01T09:06:39Z</dcterms:created>
  <dcterms:modified xsi:type="dcterms:W3CDTF">2023-05-23T14:01:01Z</dcterms:modified>
</cp:coreProperties>
</file>