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8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9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80" r:id="rId2"/>
    <p:sldId id="282" r:id="rId3"/>
    <p:sldId id="283" r:id="rId4"/>
    <p:sldId id="284" r:id="rId5"/>
    <p:sldId id="285" r:id="rId6"/>
    <p:sldId id="286" r:id="rId7"/>
    <p:sldId id="289" r:id="rId8"/>
    <p:sldId id="287" r:id="rId9"/>
    <p:sldId id="288" r:id="rId10"/>
    <p:sldId id="290" r:id="rId11"/>
    <p:sldId id="293" r:id="rId12"/>
    <p:sldId id="292" r:id="rId13"/>
    <p:sldId id="291" r:id="rId14"/>
    <p:sldId id="294" r:id="rId15"/>
    <p:sldId id="297" r:id="rId16"/>
    <p:sldId id="295" r:id="rId17"/>
    <p:sldId id="298" r:id="rId18"/>
    <p:sldId id="299" r:id="rId19"/>
    <p:sldId id="300" r:id="rId20"/>
    <p:sldId id="296" r:id="rId21"/>
    <p:sldId id="301" r:id="rId22"/>
    <p:sldId id="302" r:id="rId23"/>
    <p:sldId id="337" r:id="rId24"/>
    <p:sldId id="3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74" userDrawn="1">
          <p15:clr>
            <a:srgbClr val="A4A3A4"/>
          </p15:clr>
        </p15:guide>
        <p15:guide id="4" pos="7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506D"/>
    <a:srgbClr val="2F4052"/>
    <a:srgbClr val="475F77"/>
    <a:srgbClr val="595E64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63" autoAdjust="0"/>
    <p:restoredTop sz="95028" autoAdjust="0"/>
  </p:normalViewPr>
  <p:slideViewPr>
    <p:cSldViewPr snapToGrid="0" showGuides="1">
      <p:cViewPr varScale="1">
        <p:scale>
          <a:sx n="83" d="100"/>
          <a:sy n="83" d="100"/>
        </p:scale>
        <p:origin x="120" y="396"/>
      </p:cViewPr>
      <p:guideLst>
        <p:guide orient="horz" pos="2160"/>
        <p:guide pos="3840"/>
        <p:guide pos="574"/>
        <p:guide pos="7287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F55C6-A867-43FC-9865-83EC73EF6238}" type="datetimeFigureOut">
              <a:rPr lang="zh-CN" altLang="en-US" smtClean="0"/>
              <a:t>2023/5/24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5BEAE9-A456-40DF-B39F-D4EF337C1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6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模板网，幻灯片演示模 板及素材免费下载！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 tmoban.com</a:t>
            </a:r>
            <a:endParaRPr lang="zh-CN" altLang="en-US" dirty="0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2299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76431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1420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6806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0112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30118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3994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94091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6117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5769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08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01567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8156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35840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364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5136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6343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650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9972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59091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9451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9422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55A87A37-EA1A-4547-A06E-488E600726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E93CCAE7-DB69-46EB-8526-2F57DB8025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90FA65B2-A1BC-41C7-B64E-1E8DA79921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53820-BE6F-4D17-9075-D7EA5A3B3B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5658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51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683968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13300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E832D5DD-6AB1-6B64-D57C-E805848979E0}"/>
              </a:ext>
            </a:extLst>
          </p:cNvPr>
          <p:cNvSpPr txBox="1"/>
          <p:nvPr userDrawn="1"/>
        </p:nvSpPr>
        <p:spPr>
          <a:xfrm>
            <a:off x="2855976" y="3127171"/>
            <a:ext cx="1106424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00" dirty="0"/>
              <a:t>51PPT模板网，幻灯片演示模 板及素材免费下载！</a:t>
            </a:r>
          </a:p>
          <a:p>
            <a:r>
              <a:rPr lang="zh-CN" altLang="en-US" sz="300" dirty="0"/>
              <a:t>51PPT模板网 唯一访问网址：</a:t>
            </a:r>
            <a:r>
              <a:rPr lang="zh-CN" altLang="en-US" sz="300" dirty="0">
                <a:hlinkClick r:id="rId2"/>
              </a:rPr>
              <a:t>www.51</a:t>
            </a:r>
            <a:r>
              <a:rPr lang="zh-CN" altLang="en-US" sz="300" dirty="0"/>
              <a:t> pptmoban .c 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E3C0C79-D3BB-C563-BFDD-D19A857264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B444446-412D-4B0F-0CD7-A875A6D865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56800" y="4627282"/>
            <a:ext cx="2235200" cy="223818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11CD9D58-62FD-229B-E0D2-C0FB3D55200D}"/>
              </a:ext>
            </a:extLst>
          </p:cNvPr>
          <p:cNvGrpSpPr/>
          <p:nvPr userDrawn="1"/>
        </p:nvGrpSpPr>
        <p:grpSpPr>
          <a:xfrm>
            <a:off x="-250975" y="0"/>
            <a:ext cx="864477" cy="6865462"/>
            <a:chOff x="-250975" y="0"/>
            <a:chExt cx="864477" cy="686546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F1CEDB6-A849-26D9-442E-5071CCA517BE}"/>
                </a:ext>
              </a:extLst>
            </p:cNvPr>
            <p:cNvSpPr/>
            <p:nvPr/>
          </p:nvSpPr>
          <p:spPr bwMode="auto">
            <a:xfrm>
              <a:off x="378857" y="563469"/>
              <a:ext cx="234645" cy="23464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8551528-BA72-DA67-78AA-AF2A73AD7956}"/>
                </a:ext>
              </a:extLst>
            </p:cNvPr>
            <p:cNvSpPr/>
            <p:nvPr/>
          </p:nvSpPr>
          <p:spPr bwMode="auto">
            <a:xfrm>
              <a:off x="-250975" y="544546"/>
              <a:ext cx="781174" cy="170452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F11AF4A-7CD5-C367-CA4D-DD8C778E3170}"/>
                </a:ext>
              </a:extLst>
            </p:cNvPr>
            <p:cNvSpPr/>
            <p:nvPr/>
          </p:nvSpPr>
          <p:spPr bwMode="auto">
            <a:xfrm>
              <a:off x="378857" y="1244506"/>
              <a:ext cx="234645" cy="23464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5">
              <a:extLst>
                <a:ext uri="{FF2B5EF4-FFF2-40B4-BE49-F238E27FC236}">
                  <a16:creationId xmlns:a16="http://schemas.microsoft.com/office/drawing/2014/main" id="{C4CCAEAD-1B01-A94B-53AB-D2D0F292D20F}"/>
                </a:ext>
              </a:extLst>
            </p:cNvPr>
            <p:cNvSpPr/>
            <p:nvPr/>
          </p:nvSpPr>
          <p:spPr bwMode="auto">
            <a:xfrm>
              <a:off x="-250975" y="1225583"/>
              <a:ext cx="781174" cy="170452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7B83B65-801B-57EB-09EF-A7FDCE3D55BD}"/>
                </a:ext>
              </a:extLst>
            </p:cNvPr>
            <p:cNvSpPr/>
            <p:nvPr/>
          </p:nvSpPr>
          <p:spPr bwMode="auto">
            <a:xfrm>
              <a:off x="378857" y="1925543"/>
              <a:ext cx="234645" cy="23464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椭圆 5">
              <a:extLst>
                <a:ext uri="{FF2B5EF4-FFF2-40B4-BE49-F238E27FC236}">
                  <a16:creationId xmlns:a16="http://schemas.microsoft.com/office/drawing/2014/main" id="{16B968CD-CAF5-2D08-3E38-1ACC60B3AAA7}"/>
                </a:ext>
              </a:extLst>
            </p:cNvPr>
            <p:cNvSpPr/>
            <p:nvPr/>
          </p:nvSpPr>
          <p:spPr bwMode="auto">
            <a:xfrm>
              <a:off x="-250975" y="1906620"/>
              <a:ext cx="781174" cy="170452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A037276-FF06-0946-7F7C-44A27CB40285}"/>
                </a:ext>
              </a:extLst>
            </p:cNvPr>
            <p:cNvSpPr/>
            <p:nvPr/>
          </p:nvSpPr>
          <p:spPr bwMode="auto">
            <a:xfrm>
              <a:off x="378857" y="2606580"/>
              <a:ext cx="234645" cy="23464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0D32D07D-18ED-B90B-18E7-B3A926B830F8}"/>
                </a:ext>
              </a:extLst>
            </p:cNvPr>
            <p:cNvSpPr/>
            <p:nvPr/>
          </p:nvSpPr>
          <p:spPr bwMode="auto">
            <a:xfrm>
              <a:off x="-250975" y="2587657"/>
              <a:ext cx="781174" cy="170452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55C462DF-2CBD-B5BC-709A-5DC7B408FB9F}"/>
                </a:ext>
              </a:extLst>
            </p:cNvPr>
            <p:cNvSpPr/>
            <p:nvPr/>
          </p:nvSpPr>
          <p:spPr bwMode="auto">
            <a:xfrm>
              <a:off x="378857" y="3287617"/>
              <a:ext cx="234645" cy="23464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椭圆 5">
              <a:extLst>
                <a:ext uri="{FF2B5EF4-FFF2-40B4-BE49-F238E27FC236}">
                  <a16:creationId xmlns:a16="http://schemas.microsoft.com/office/drawing/2014/main" id="{9829F921-1128-F31F-F4C5-312C501BADDF}"/>
                </a:ext>
              </a:extLst>
            </p:cNvPr>
            <p:cNvSpPr/>
            <p:nvPr/>
          </p:nvSpPr>
          <p:spPr bwMode="auto">
            <a:xfrm>
              <a:off x="-250975" y="3268694"/>
              <a:ext cx="781174" cy="170452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9EBA357-1608-E15F-C879-87C33DCAA953}"/>
                </a:ext>
              </a:extLst>
            </p:cNvPr>
            <p:cNvSpPr/>
            <p:nvPr/>
          </p:nvSpPr>
          <p:spPr bwMode="auto">
            <a:xfrm>
              <a:off x="378857" y="3968654"/>
              <a:ext cx="234645" cy="23464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椭圆 5">
              <a:extLst>
                <a:ext uri="{FF2B5EF4-FFF2-40B4-BE49-F238E27FC236}">
                  <a16:creationId xmlns:a16="http://schemas.microsoft.com/office/drawing/2014/main" id="{ACBF1195-1670-D23C-A002-F3F259D025F0}"/>
                </a:ext>
              </a:extLst>
            </p:cNvPr>
            <p:cNvSpPr/>
            <p:nvPr/>
          </p:nvSpPr>
          <p:spPr bwMode="auto">
            <a:xfrm>
              <a:off x="-250975" y="3949731"/>
              <a:ext cx="781174" cy="170452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E60BBDC-5E6F-2982-1C00-19748FBBE67D}"/>
                </a:ext>
              </a:extLst>
            </p:cNvPr>
            <p:cNvSpPr/>
            <p:nvPr/>
          </p:nvSpPr>
          <p:spPr bwMode="auto">
            <a:xfrm>
              <a:off x="378857" y="4649691"/>
              <a:ext cx="234645" cy="23464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椭圆 5">
              <a:extLst>
                <a:ext uri="{FF2B5EF4-FFF2-40B4-BE49-F238E27FC236}">
                  <a16:creationId xmlns:a16="http://schemas.microsoft.com/office/drawing/2014/main" id="{A5EB24C8-AD62-55C3-3C79-671ED37F22DA}"/>
                </a:ext>
              </a:extLst>
            </p:cNvPr>
            <p:cNvSpPr/>
            <p:nvPr/>
          </p:nvSpPr>
          <p:spPr bwMode="auto">
            <a:xfrm>
              <a:off x="-250975" y="4630768"/>
              <a:ext cx="781174" cy="170452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D811029F-A696-E61B-0D51-3D48CCAD8B25}"/>
                </a:ext>
              </a:extLst>
            </p:cNvPr>
            <p:cNvSpPr/>
            <p:nvPr/>
          </p:nvSpPr>
          <p:spPr bwMode="auto">
            <a:xfrm>
              <a:off x="378857" y="5330728"/>
              <a:ext cx="234645" cy="23464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椭圆 5">
              <a:extLst>
                <a:ext uri="{FF2B5EF4-FFF2-40B4-BE49-F238E27FC236}">
                  <a16:creationId xmlns:a16="http://schemas.microsoft.com/office/drawing/2014/main" id="{1BAF0E1F-3835-3DB1-815E-53B6D6CF8191}"/>
                </a:ext>
              </a:extLst>
            </p:cNvPr>
            <p:cNvSpPr/>
            <p:nvPr/>
          </p:nvSpPr>
          <p:spPr bwMode="auto">
            <a:xfrm>
              <a:off x="-250975" y="5311805"/>
              <a:ext cx="781174" cy="170452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80F2B1D-AD36-9AB9-EB5E-96D7EDE57D09}"/>
                </a:ext>
              </a:extLst>
            </p:cNvPr>
            <p:cNvSpPr/>
            <p:nvPr/>
          </p:nvSpPr>
          <p:spPr bwMode="auto">
            <a:xfrm>
              <a:off x="378857" y="6011765"/>
              <a:ext cx="234645" cy="23464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椭圆 5">
              <a:extLst>
                <a:ext uri="{FF2B5EF4-FFF2-40B4-BE49-F238E27FC236}">
                  <a16:creationId xmlns:a16="http://schemas.microsoft.com/office/drawing/2014/main" id="{3EB999AF-8EA7-7FAD-AFA8-9398B304883A}"/>
                </a:ext>
              </a:extLst>
            </p:cNvPr>
            <p:cNvSpPr/>
            <p:nvPr/>
          </p:nvSpPr>
          <p:spPr bwMode="auto">
            <a:xfrm>
              <a:off x="-250975" y="5992842"/>
              <a:ext cx="781174" cy="170452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61FCC4BF-98AE-7184-6D82-95EF4DB438B0}"/>
                </a:ext>
              </a:extLst>
            </p:cNvPr>
            <p:cNvCxnSpPr/>
            <p:nvPr/>
          </p:nvCxnSpPr>
          <p:spPr bwMode="auto">
            <a:xfrm>
              <a:off x="168640" y="0"/>
              <a:ext cx="0" cy="686546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079571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1AFE160-7282-BA7B-DC43-792FD900F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5/24/2023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EE68457-16F3-7F1E-D920-8EBF00DA9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F5B8D72-A1BD-D419-0943-BF8B4903D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665E627-733E-1347-8C88-7164729BF496}"/>
              </a:ext>
            </a:extLst>
          </p:cNvPr>
          <p:cNvGrpSpPr/>
          <p:nvPr userDrawn="1"/>
        </p:nvGrpSpPr>
        <p:grpSpPr>
          <a:xfrm>
            <a:off x="0" y="3360471"/>
            <a:ext cx="12193587" cy="3495942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7CDBE1A-6C67-C99C-A117-2F2E21DAA336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105DDB57-463F-114D-F518-2781934B90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850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标题占位符 1">
            <a:extLst>
              <a:ext uri="{FF2B5EF4-FFF2-40B4-BE49-F238E27FC236}">
                <a16:creationId xmlns:a16="http://schemas.microsoft.com/office/drawing/2014/main" id="{D6A07650-276C-4A03-99D9-839CE60174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zh-CN"/>
              <a:t>单击此处编辑母版标题样式</a:t>
            </a:r>
          </a:p>
        </p:txBody>
      </p:sp>
      <p:sp>
        <p:nvSpPr>
          <p:cNvPr id="1031" name="文本占位符 2">
            <a:extLst>
              <a:ext uri="{FF2B5EF4-FFF2-40B4-BE49-F238E27FC236}">
                <a16:creationId xmlns:a16="http://schemas.microsoft.com/office/drawing/2014/main" id="{FD88AD39-B001-4C96-B239-8166505B9B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19250"/>
            <a:ext cx="10515600" cy="455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zh-CN"/>
              <a:t>单击此处编辑母版文本样式</a:t>
            </a:r>
          </a:p>
          <a:p>
            <a:pPr lvl="1"/>
            <a:r>
              <a:rPr lang="zh-TW" altLang="zh-CN"/>
              <a:t>第二级</a:t>
            </a:r>
          </a:p>
          <a:p>
            <a:pPr lvl="2"/>
            <a:r>
              <a:rPr lang="zh-TW" altLang="zh-CN"/>
              <a:t>第三级</a:t>
            </a:r>
          </a:p>
          <a:p>
            <a:pPr lvl="3"/>
            <a:r>
              <a:rPr lang="zh-TW" altLang="zh-CN"/>
              <a:t>第四级</a:t>
            </a:r>
          </a:p>
          <a:p>
            <a:pPr lvl="4"/>
            <a:r>
              <a:rPr lang="zh-TW" altLang="zh-CN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4418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8" r:id="rId3"/>
    <p:sldLayoutId id="2147483669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egoe UI Light" panose="020B0502040204020203" pitchFamily="34" charset="0"/>
          <a:ea typeface="微软雅黑 Light" panose="020B0502040204020203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egoe UI Light" panose="020B0502040204020203" pitchFamily="34" charset="0"/>
          <a:ea typeface="微软雅黑 Light" panose="020B0502040204020203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egoe UI Light" panose="020B0502040204020203" pitchFamily="34" charset="0"/>
          <a:ea typeface="微软雅黑 Light" panose="020B0502040204020203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egoe UI Light" panose="020B0502040204020203" pitchFamily="34" charset="0"/>
          <a:ea typeface="微软雅黑 Light" panose="020B0502040204020203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egoe UI Light" panose="020B0502040204020203" pitchFamily="34" charset="0"/>
          <a:ea typeface="微软雅黑 Light" panose="020B0502040204020203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egoe UI Light" panose="020B0502040204020203" pitchFamily="34" charset="0"/>
          <a:ea typeface="微软雅黑 Light" panose="020B0502040204020203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egoe UI Light" panose="020B0502040204020203" pitchFamily="34" charset="0"/>
          <a:ea typeface="微软雅黑 Light" panose="020B0502040204020203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Segoe UI Light" panose="020B0502040204020203" pitchFamily="34" charset="0"/>
          <a:ea typeface="微软雅黑 Light" panose="020B0502040204020203" pitchFamily="34" charset="-122"/>
        </a:defRPr>
      </a:lvl9pPr>
    </p:titleStyle>
    <p:bodyStyle>
      <a:lvl1pPr marL="228600" indent="-228600" algn="l" rtl="0" eaLnBrk="0" fontAlgn="base" hangingPunct="0">
        <a:lnSpc>
          <a:spcPct val="125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5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image" Target="../media/image10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image" Target="../media/image9.png"/><Relationship Id="rId5" Type="http://schemas.openxmlformats.org/officeDocument/2006/relationships/tags" Target="../tags/tag63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62.xml"/><Relationship Id="rId9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13" Type="http://schemas.openxmlformats.org/officeDocument/2006/relationships/tags" Target="../tags/tag79.xml"/><Relationship Id="rId18" Type="http://schemas.openxmlformats.org/officeDocument/2006/relationships/image" Target="../media/image18.png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tags" Target="../tags/tag78.xml"/><Relationship Id="rId17" Type="http://schemas.openxmlformats.org/officeDocument/2006/relationships/notesSlide" Target="../notesSlides/notesSlide17.xml"/><Relationship Id="rId2" Type="http://schemas.openxmlformats.org/officeDocument/2006/relationships/tags" Target="../tags/tag68.xml"/><Relationship Id="rId16" Type="http://schemas.openxmlformats.org/officeDocument/2006/relationships/slideLayout" Target="../slideLayouts/slideLayout3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tags" Target="../tags/tag77.xml"/><Relationship Id="rId5" Type="http://schemas.openxmlformats.org/officeDocument/2006/relationships/tags" Target="../tags/tag71.xml"/><Relationship Id="rId15" Type="http://schemas.openxmlformats.org/officeDocument/2006/relationships/tags" Target="../tags/tag81.xml"/><Relationship Id="rId10" Type="http://schemas.openxmlformats.org/officeDocument/2006/relationships/tags" Target="../tags/tag76.xml"/><Relationship Id="rId19" Type="http://schemas.openxmlformats.org/officeDocument/2006/relationships/image" Target="../media/image19.png"/><Relationship Id="rId4" Type="http://schemas.openxmlformats.org/officeDocument/2006/relationships/tags" Target="../tags/tag70.xml"/><Relationship Id="rId9" Type="http://schemas.openxmlformats.org/officeDocument/2006/relationships/tags" Target="../tags/tag75.xml"/><Relationship Id="rId14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notesSlide" Target="../notesSlides/notesSlide21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5" Type="http://schemas.openxmlformats.org/officeDocument/2006/relationships/tags" Target="../tags/tag86.xml"/><Relationship Id="rId10" Type="http://schemas.openxmlformats.org/officeDocument/2006/relationships/tags" Target="../tags/tag91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7.jp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18" Type="http://schemas.openxmlformats.org/officeDocument/2006/relationships/tags" Target="../tags/tag40.xml"/><Relationship Id="rId3" Type="http://schemas.openxmlformats.org/officeDocument/2006/relationships/tags" Target="../tags/tag25.xml"/><Relationship Id="rId21" Type="http://schemas.openxmlformats.org/officeDocument/2006/relationships/slideLayout" Target="../slideLayouts/slideLayout3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0" Type="http://schemas.openxmlformats.org/officeDocument/2006/relationships/tags" Target="../tags/tag42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23" Type="http://schemas.openxmlformats.org/officeDocument/2006/relationships/image" Target="../media/image8.jpeg"/><Relationship Id="rId10" Type="http://schemas.openxmlformats.org/officeDocument/2006/relationships/tags" Target="../tags/tag32.xml"/><Relationship Id="rId19" Type="http://schemas.openxmlformats.org/officeDocument/2006/relationships/tags" Target="../tags/tag41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Relationship Id="rId2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tags" Target="../tags/tag55.xml"/><Relationship Id="rId18" Type="http://schemas.openxmlformats.org/officeDocument/2006/relationships/notesSlide" Target="../notesSlides/notesSlide9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44.xml"/><Relationship Id="rId16" Type="http://schemas.openxmlformats.org/officeDocument/2006/relationships/tags" Target="../tags/tag58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5" Type="http://schemas.openxmlformats.org/officeDocument/2006/relationships/tags" Target="../tags/tag57.xml"/><Relationship Id="rId10" Type="http://schemas.openxmlformats.org/officeDocument/2006/relationships/tags" Target="../tags/tag52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tags" Target="../tags/tag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E43B0AF5-A8CF-A852-2CFE-ADEA5B27D029}"/>
              </a:ext>
            </a:extLst>
          </p:cNvPr>
          <p:cNvSpPr/>
          <p:nvPr/>
        </p:nvSpPr>
        <p:spPr bwMode="auto">
          <a:xfrm>
            <a:off x="1124401" y="368072"/>
            <a:ext cx="10810874" cy="62103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72D943F1-920D-C880-BA07-722AF1F9936A}"/>
              </a:ext>
            </a:extLst>
          </p:cNvPr>
          <p:cNvSpPr/>
          <p:nvPr/>
        </p:nvSpPr>
        <p:spPr bwMode="auto">
          <a:xfrm>
            <a:off x="-384860" y="368072"/>
            <a:ext cx="1238250" cy="621030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: 圆角 1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076287F-67E3-9CDE-8E0E-C011B5704571}"/>
              </a:ext>
            </a:extLst>
          </p:cNvPr>
          <p:cNvSpPr/>
          <p:nvPr/>
        </p:nvSpPr>
        <p:spPr bwMode="auto">
          <a:xfrm>
            <a:off x="1009650" y="276225"/>
            <a:ext cx="10810874" cy="6210300"/>
          </a:xfrm>
          <a:prstGeom prst="roundRect">
            <a:avLst>
              <a:gd name="adj" fmla="val 3630"/>
            </a:avLst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39A6805F-810C-E8BB-08CF-100E8928DCE8}"/>
              </a:ext>
            </a:extLst>
          </p:cNvPr>
          <p:cNvSpPr/>
          <p:nvPr/>
        </p:nvSpPr>
        <p:spPr bwMode="auto">
          <a:xfrm>
            <a:off x="9256356" y="3453361"/>
            <a:ext cx="2593197" cy="3062193"/>
          </a:xfrm>
          <a:custGeom>
            <a:avLst/>
            <a:gdLst>
              <a:gd name="connsiteX0" fmla="*/ 2593197 w 2593197"/>
              <a:gd name="connsiteY0" fmla="*/ 0 h 3062193"/>
              <a:gd name="connsiteX1" fmla="*/ 2593197 w 2593197"/>
              <a:gd name="connsiteY1" fmla="*/ 2836759 h 3062193"/>
              <a:gd name="connsiteX2" fmla="*/ 2367763 w 2593197"/>
              <a:gd name="connsiteY2" fmla="*/ 3062193 h 3062193"/>
              <a:gd name="connsiteX3" fmla="*/ 0 w 2593197"/>
              <a:gd name="connsiteY3" fmla="*/ 3062193 h 3062193"/>
              <a:gd name="connsiteX4" fmla="*/ 32677 w 2593197"/>
              <a:gd name="connsiteY4" fmla="*/ 3027025 h 3062193"/>
              <a:gd name="connsiteX5" fmla="*/ 65444 w 2593197"/>
              <a:gd name="connsiteY5" fmla="*/ 2998239 h 3062193"/>
              <a:gd name="connsiteX6" fmla="*/ 319444 w 2593197"/>
              <a:gd name="connsiteY6" fmla="*/ 2922039 h 3062193"/>
              <a:gd name="connsiteX7" fmla="*/ 484544 w 2593197"/>
              <a:gd name="connsiteY7" fmla="*/ 2744239 h 3062193"/>
              <a:gd name="connsiteX8" fmla="*/ 1868844 w 2593197"/>
              <a:gd name="connsiteY8" fmla="*/ 1144039 h 3062193"/>
              <a:gd name="connsiteX9" fmla="*/ 2326044 w 2593197"/>
              <a:gd name="connsiteY9" fmla="*/ 623339 h 3062193"/>
              <a:gd name="connsiteX10" fmla="*/ 2585303 w 2593197"/>
              <a:gd name="connsiteY10" fmla="*/ 17311 h 3062193"/>
              <a:gd name="connsiteX11" fmla="*/ 2593197 w 2593197"/>
              <a:gd name="connsiteY11" fmla="*/ 0 h 306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93197" h="3062193">
                <a:moveTo>
                  <a:pt x="2593197" y="0"/>
                </a:moveTo>
                <a:lnTo>
                  <a:pt x="2593197" y="2836759"/>
                </a:lnTo>
                <a:cubicBezTo>
                  <a:pt x="2593197" y="2961263"/>
                  <a:pt x="2492267" y="3062193"/>
                  <a:pt x="2367763" y="3062193"/>
                </a:cubicBezTo>
                <a:lnTo>
                  <a:pt x="0" y="3062193"/>
                </a:lnTo>
                <a:lnTo>
                  <a:pt x="32677" y="3027025"/>
                </a:lnTo>
                <a:cubicBezTo>
                  <a:pt x="44112" y="3015702"/>
                  <a:pt x="55125" y="3005912"/>
                  <a:pt x="65444" y="2998239"/>
                </a:cubicBezTo>
                <a:cubicBezTo>
                  <a:pt x="147994" y="2936856"/>
                  <a:pt x="249594" y="2964372"/>
                  <a:pt x="319444" y="2922039"/>
                </a:cubicBezTo>
                <a:cubicBezTo>
                  <a:pt x="389294" y="2879706"/>
                  <a:pt x="484544" y="2744239"/>
                  <a:pt x="484544" y="2744239"/>
                </a:cubicBezTo>
                <a:lnTo>
                  <a:pt x="1868844" y="1144039"/>
                </a:lnTo>
                <a:cubicBezTo>
                  <a:pt x="2175761" y="790556"/>
                  <a:pt x="2190577" y="843472"/>
                  <a:pt x="2326044" y="623339"/>
                </a:cubicBezTo>
                <a:cubicBezTo>
                  <a:pt x="2427644" y="458239"/>
                  <a:pt x="2497097" y="224083"/>
                  <a:pt x="2585303" y="17311"/>
                </a:cubicBezTo>
                <a:lnTo>
                  <a:pt x="2593197" y="0"/>
                </a:lnTo>
                <a:close/>
              </a:path>
            </a:pathLst>
          </a:cu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FAE1F15-CF7F-897E-B143-A9C8FAFA42F4}"/>
              </a:ext>
            </a:extLst>
          </p:cNvPr>
          <p:cNvSpPr/>
          <p:nvPr/>
        </p:nvSpPr>
        <p:spPr bwMode="auto">
          <a:xfrm>
            <a:off x="-499611" y="276225"/>
            <a:ext cx="1238250" cy="6210300"/>
          </a:xfrm>
          <a:prstGeom prst="round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0B7D77-263C-4DA3-2730-12C3188A60AA}"/>
              </a:ext>
            </a:extLst>
          </p:cNvPr>
          <p:cNvGrpSpPr/>
          <p:nvPr/>
        </p:nvGrpSpPr>
        <p:grpSpPr>
          <a:xfrm>
            <a:off x="383815" y="544546"/>
            <a:ext cx="980210" cy="253568"/>
            <a:chOff x="257176" y="700087"/>
            <a:chExt cx="1233488" cy="31908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BEA8EE2-1337-7A49-1E94-8E048E953129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567A378-FB3C-0F4D-10A2-B253AE85B253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2E29D1F-E302-64FE-48A5-D36E12A3EC29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4C12A602-591B-1D4E-CF55-03C0BE046B65}"/>
              </a:ext>
            </a:extLst>
          </p:cNvPr>
          <p:cNvSpPr txBox="1"/>
          <p:nvPr/>
        </p:nvSpPr>
        <p:spPr>
          <a:xfrm>
            <a:off x="2650252" y="1585238"/>
            <a:ext cx="7529670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475F77"/>
                </a:solidFill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毕业论文答辩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303A3AC-EAA8-7B32-D8E2-8B4034F5E410}"/>
              </a:ext>
            </a:extLst>
          </p:cNvPr>
          <p:cNvGrpSpPr/>
          <p:nvPr/>
        </p:nvGrpSpPr>
        <p:grpSpPr>
          <a:xfrm>
            <a:off x="4525216" y="5357834"/>
            <a:ext cx="4104457" cy="340155"/>
            <a:chOff x="4210628" y="5454939"/>
            <a:chExt cx="4104457" cy="340155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821E185D-C013-F9A4-3D9B-97CAC8F636BE}"/>
                </a:ext>
              </a:extLst>
            </p:cNvPr>
            <p:cNvGrpSpPr/>
            <p:nvPr/>
          </p:nvGrpSpPr>
          <p:grpSpPr>
            <a:xfrm>
              <a:off x="4457939" y="5483467"/>
              <a:ext cx="3857146" cy="311627"/>
              <a:chOff x="4289813" y="5868701"/>
              <a:chExt cx="3360210" cy="322991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1B2AA58C-ACF3-39D8-AA7D-21B26CFAC39C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rgbClr val="475F77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400" dirty="0">
                    <a:solidFill>
                      <a:srgbClr val="475F77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rgbClr val="475F77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D8128F45-2F7C-8A0D-671C-70B6AD260CC3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rgbClr val="475F77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400" dirty="0">
                    <a:solidFill>
                      <a:srgbClr val="475F77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475F7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54" name="iconfont-10471-5111261">
              <a:extLst>
                <a:ext uri="{FF2B5EF4-FFF2-40B4-BE49-F238E27FC236}">
                  <a16:creationId xmlns:a16="http://schemas.microsoft.com/office/drawing/2014/main" id="{4E266648-20F1-203B-DEE7-416F94AFC7E2}"/>
                </a:ext>
              </a:extLst>
            </p:cNvPr>
            <p:cNvSpPr/>
            <p:nvPr/>
          </p:nvSpPr>
          <p:spPr>
            <a:xfrm>
              <a:off x="6664544" y="5459068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rgbClr val="475F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rgbClr val="475F77"/>
                </a:solidFill>
              </a:endParaRPr>
            </a:p>
          </p:txBody>
        </p:sp>
        <p:sp>
          <p:nvSpPr>
            <p:cNvPr id="55" name="graduate_57239">
              <a:extLst>
                <a:ext uri="{FF2B5EF4-FFF2-40B4-BE49-F238E27FC236}">
                  <a16:creationId xmlns:a16="http://schemas.microsoft.com/office/drawing/2014/main" id="{B8645427-94AE-3627-23EA-470961FD8057}"/>
                </a:ext>
              </a:extLst>
            </p:cNvPr>
            <p:cNvSpPr/>
            <p:nvPr/>
          </p:nvSpPr>
          <p:spPr>
            <a:xfrm>
              <a:off x="4210628" y="5454939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rgbClr val="475F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rgbClr val="475F77"/>
                </a:solidFill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179FFE70-4E47-448B-4C9D-E2BDDC61A82D}"/>
              </a:ext>
            </a:extLst>
          </p:cNvPr>
          <p:cNvSpPr txBox="1"/>
          <p:nvPr/>
        </p:nvSpPr>
        <p:spPr>
          <a:xfrm>
            <a:off x="3367087" y="2793990"/>
            <a:ext cx="60960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37F798A-6FA5-55D8-37C6-0496B36992A9}"/>
              </a:ext>
            </a:extLst>
          </p:cNvPr>
          <p:cNvGrpSpPr/>
          <p:nvPr/>
        </p:nvGrpSpPr>
        <p:grpSpPr>
          <a:xfrm>
            <a:off x="383815" y="1225583"/>
            <a:ext cx="980210" cy="253568"/>
            <a:chOff x="257176" y="700087"/>
            <a:chExt cx="1233488" cy="319088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CEE3B883-F8E1-05FE-8369-6E95E95028E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B3D7A1B4-544A-84CF-202B-B77290C5D418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1" name="椭圆 5">
              <a:extLst>
                <a:ext uri="{FF2B5EF4-FFF2-40B4-BE49-F238E27FC236}">
                  <a16:creationId xmlns:a16="http://schemas.microsoft.com/office/drawing/2014/main" id="{3F233F42-BC47-6DEC-5D7E-8F3EFBE10C8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D34FF6E4-765C-AE18-D9A6-B4F72FFF2D54}"/>
              </a:ext>
            </a:extLst>
          </p:cNvPr>
          <p:cNvGrpSpPr/>
          <p:nvPr/>
        </p:nvGrpSpPr>
        <p:grpSpPr>
          <a:xfrm>
            <a:off x="383815" y="1906620"/>
            <a:ext cx="980210" cy="253568"/>
            <a:chOff x="257176" y="700087"/>
            <a:chExt cx="1233488" cy="319088"/>
          </a:xfrm>
        </p:grpSpPr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713C3098-5DA8-04B9-FE87-9C053DE3086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4CD02D25-7D26-AC37-3A89-B5132187A371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5" name="椭圆 5">
              <a:extLst>
                <a:ext uri="{FF2B5EF4-FFF2-40B4-BE49-F238E27FC236}">
                  <a16:creationId xmlns:a16="http://schemas.microsoft.com/office/drawing/2014/main" id="{176F1A26-6373-CEE0-7F1C-45D667F9E20C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B055ABDE-56BA-47C7-B841-F0948E3C04E7}"/>
              </a:ext>
            </a:extLst>
          </p:cNvPr>
          <p:cNvGrpSpPr/>
          <p:nvPr/>
        </p:nvGrpSpPr>
        <p:grpSpPr>
          <a:xfrm>
            <a:off x="383815" y="2587657"/>
            <a:ext cx="980210" cy="253568"/>
            <a:chOff x="257176" y="700087"/>
            <a:chExt cx="1233488" cy="319088"/>
          </a:xfrm>
        </p:grpSpPr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6F0C1B13-E478-EA6F-DE60-D2482C13FBA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756ECAD6-E58F-5BA6-2621-5F1DC1CDA23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9" name="椭圆 5">
              <a:extLst>
                <a:ext uri="{FF2B5EF4-FFF2-40B4-BE49-F238E27FC236}">
                  <a16:creationId xmlns:a16="http://schemas.microsoft.com/office/drawing/2014/main" id="{A6CC4FC7-0C80-D067-5E94-0340D8EAB15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F496DFE4-1BD0-5406-2CC8-78B8E8B30800}"/>
              </a:ext>
            </a:extLst>
          </p:cNvPr>
          <p:cNvGrpSpPr/>
          <p:nvPr/>
        </p:nvGrpSpPr>
        <p:grpSpPr>
          <a:xfrm>
            <a:off x="383815" y="3268694"/>
            <a:ext cx="980210" cy="253568"/>
            <a:chOff x="257176" y="700087"/>
            <a:chExt cx="1233488" cy="319088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C443285D-9202-971A-94C1-D8EEC357CAE3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F3F6A8DB-8A66-B233-22B9-7987FE615D9A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3" name="椭圆 5">
              <a:extLst>
                <a:ext uri="{FF2B5EF4-FFF2-40B4-BE49-F238E27FC236}">
                  <a16:creationId xmlns:a16="http://schemas.microsoft.com/office/drawing/2014/main" id="{0BF6B1AA-4158-1BB1-B6F7-5A3A8DC34E85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59EB3EB-D229-CEF2-6BE4-00244DB8B7C3}"/>
              </a:ext>
            </a:extLst>
          </p:cNvPr>
          <p:cNvGrpSpPr/>
          <p:nvPr/>
        </p:nvGrpSpPr>
        <p:grpSpPr>
          <a:xfrm>
            <a:off x="383815" y="3949731"/>
            <a:ext cx="980210" cy="253568"/>
            <a:chOff x="257176" y="700087"/>
            <a:chExt cx="1233488" cy="319088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9CDFEBF0-8428-ECC6-442E-DC8BBB9378AB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B81DD8D4-3E6B-6960-A5BF-4E9D287DA3FE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7" name="椭圆 5">
              <a:extLst>
                <a:ext uri="{FF2B5EF4-FFF2-40B4-BE49-F238E27FC236}">
                  <a16:creationId xmlns:a16="http://schemas.microsoft.com/office/drawing/2014/main" id="{17FA7396-9296-CFB2-1965-1736AE7CFE81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404AA8E5-82FB-67A0-0D7D-7B9F4709C134}"/>
              </a:ext>
            </a:extLst>
          </p:cNvPr>
          <p:cNvGrpSpPr/>
          <p:nvPr/>
        </p:nvGrpSpPr>
        <p:grpSpPr>
          <a:xfrm>
            <a:off x="383815" y="4630768"/>
            <a:ext cx="980210" cy="253568"/>
            <a:chOff x="257176" y="700087"/>
            <a:chExt cx="1233488" cy="319088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C3381DA7-C794-6030-929E-CEE0883A1035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D4FB1334-6A17-7C55-4D63-6AC61E52FD9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1" name="椭圆 5">
              <a:extLst>
                <a:ext uri="{FF2B5EF4-FFF2-40B4-BE49-F238E27FC236}">
                  <a16:creationId xmlns:a16="http://schemas.microsoft.com/office/drawing/2014/main" id="{08AAC947-820A-DCA2-7364-35F65A0EC5B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CCECD620-1117-F772-A31D-CE0F3640F9EF}"/>
              </a:ext>
            </a:extLst>
          </p:cNvPr>
          <p:cNvGrpSpPr/>
          <p:nvPr/>
        </p:nvGrpSpPr>
        <p:grpSpPr>
          <a:xfrm>
            <a:off x="383815" y="5311805"/>
            <a:ext cx="980210" cy="253568"/>
            <a:chOff x="257176" y="700087"/>
            <a:chExt cx="1233488" cy="319088"/>
          </a:xfrm>
        </p:grpSpPr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3A089848-A078-F216-EFC2-EABC89F1F21F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3E1D98AB-4C60-8426-311B-EE19B21E87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5" name="椭圆 5">
              <a:extLst>
                <a:ext uri="{FF2B5EF4-FFF2-40B4-BE49-F238E27FC236}">
                  <a16:creationId xmlns:a16="http://schemas.microsoft.com/office/drawing/2014/main" id="{08772D34-A5E3-C5FD-444B-59C9A871BEFE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37014081-4896-7007-85BC-AF7C7D064CB1}"/>
              </a:ext>
            </a:extLst>
          </p:cNvPr>
          <p:cNvGrpSpPr/>
          <p:nvPr/>
        </p:nvGrpSpPr>
        <p:grpSpPr>
          <a:xfrm>
            <a:off x="383815" y="5992842"/>
            <a:ext cx="980210" cy="253568"/>
            <a:chOff x="257176" y="700087"/>
            <a:chExt cx="1233488" cy="319088"/>
          </a:xfrm>
        </p:grpSpPr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C9ED990B-D21F-933C-CBFC-6FEAC245E22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1D9FDC77-EC4C-0A01-5EF3-03A581712E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9" name="椭圆 5">
              <a:extLst>
                <a:ext uri="{FF2B5EF4-FFF2-40B4-BE49-F238E27FC236}">
                  <a16:creationId xmlns:a16="http://schemas.microsoft.com/office/drawing/2014/main" id="{6AAE892A-498F-4D88-5D13-F76E4FD902D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847E132-D22B-2C19-267F-627891A99D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21409" y="2597436"/>
            <a:ext cx="3909562" cy="3914775"/>
          </a:xfrm>
          <a:prstGeom prst="rect">
            <a:avLst/>
          </a:prstGeom>
        </p:spPr>
      </p:pic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59D54D91-430A-34E2-10F6-4242A3CB589A}"/>
              </a:ext>
            </a:extLst>
          </p:cNvPr>
          <p:cNvSpPr/>
          <p:nvPr/>
        </p:nvSpPr>
        <p:spPr>
          <a:xfrm>
            <a:off x="2065040" y="1101189"/>
            <a:ext cx="409516" cy="419239"/>
          </a:xfrm>
          <a:custGeom>
            <a:avLst/>
            <a:gdLst>
              <a:gd name="connsiteX0" fmla="*/ 143416 w 246611"/>
              <a:gd name="connsiteY0" fmla="*/ 252466 h 252466"/>
              <a:gd name="connsiteX1" fmla="*/ 136510 w 246611"/>
              <a:gd name="connsiteY1" fmla="*/ 249216 h 252466"/>
              <a:gd name="connsiteX2" fmla="*/ 86944 w 246611"/>
              <a:gd name="connsiteY2" fmla="*/ 189493 h 252466"/>
              <a:gd name="connsiteX3" fmla="*/ 9751 w 246611"/>
              <a:gd name="connsiteY3" fmla="*/ 196399 h 252466"/>
              <a:gd name="connsiteX4" fmla="*/ 1219 w 246611"/>
              <a:gd name="connsiteY4" fmla="*/ 192337 h 252466"/>
              <a:gd name="connsiteX5" fmla="*/ 1219 w 246611"/>
              <a:gd name="connsiteY5" fmla="*/ 182992 h 252466"/>
              <a:gd name="connsiteX6" fmla="*/ 42659 w 246611"/>
              <a:gd name="connsiteY6" fmla="*/ 117581 h 252466"/>
              <a:gd name="connsiteX7" fmla="*/ 12188 w 246611"/>
              <a:gd name="connsiteY7" fmla="*/ 46482 h 252466"/>
              <a:gd name="connsiteX8" fmla="*/ 13407 w 246611"/>
              <a:gd name="connsiteY8" fmla="*/ 37138 h 252466"/>
              <a:gd name="connsiteX9" fmla="*/ 22345 w 246611"/>
              <a:gd name="connsiteY9" fmla="*/ 34294 h 252466"/>
              <a:gd name="connsiteX10" fmla="*/ 97507 w 246611"/>
              <a:gd name="connsiteY10" fmla="*/ 53389 h 252466"/>
              <a:gd name="connsiteX11" fmla="*/ 155605 w 246611"/>
              <a:gd name="connsiteY11" fmla="*/ 2198 h 252466"/>
              <a:gd name="connsiteX12" fmla="*/ 164949 w 246611"/>
              <a:gd name="connsiteY12" fmla="*/ 573 h 252466"/>
              <a:gd name="connsiteX13" fmla="*/ 170231 w 246611"/>
              <a:gd name="connsiteY13" fmla="*/ 8292 h 252466"/>
              <a:gd name="connsiteX14" fmla="*/ 175512 w 246611"/>
              <a:gd name="connsiteY14" fmla="*/ 85485 h 252466"/>
              <a:gd name="connsiteX15" fmla="*/ 242143 w 246611"/>
              <a:gd name="connsiteY15" fmla="*/ 125301 h 252466"/>
              <a:gd name="connsiteX16" fmla="*/ 246611 w 246611"/>
              <a:gd name="connsiteY16" fmla="*/ 133832 h 252466"/>
              <a:gd name="connsiteX17" fmla="*/ 240924 w 246611"/>
              <a:gd name="connsiteY17" fmla="*/ 141552 h 252466"/>
              <a:gd name="connsiteX18" fmla="*/ 169012 w 246611"/>
              <a:gd name="connsiteY18" fmla="*/ 170397 h 252466"/>
              <a:gd name="connsiteX19" fmla="*/ 151949 w 246611"/>
              <a:gd name="connsiteY19" fmla="*/ 245966 h 252466"/>
              <a:gd name="connsiteX20" fmla="*/ 145448 w 246611"/>
              <a:gd name="connsiteY20" fmla="*/ 252466 h 252466"/>
              <a:gd name="connsiteX21" fmla="*/ 143416 w 246611"/>
              <a:gd name="connsiteY21" fmla="*/ 252466 h 252466"/>
              <a:gd name="connsiteX22" fmla="*/ 91007 w 246611"/>
              <a:gd name="connsiteY22" fmla="*/ 171616 h 252466"/>
              <a:gd name="connsiteX23" fmla="*/ 97913 w 246611"/>
              <a:gd name="connsiteY23" fmla="*/ 174867 h 252466"/>
              <a:gd name="connsiteX24" fmla="*/ 138947 w 246611"/>
              <a:gd name="connsiteY24" fmla="*/ 224026 h 252466"/>
              <a:gd name="connsiteX25" fmla="*/ 153167 w 246611"/>
              <a:gd name="connsiteY25" fmla="*/ 161459 h 252466"/>
              <a:gd name="connsiteX26" fmla="*/ 158449 w 246611"/>
              <a:gd name="connsiteY26" fmla="*/ 155365 h 252466"/>
              <a:gd name="connsiteX27" fmla="*/ 218171 w 246611"/>
              <a:gd name="connsiteY27" fmla="*/ 131395 h 252466"/>
              <a:gd name="connsiteX28" fmla="*/ 162918 w 246611"/>
              <a:gd name="connsiteY28" fmla="*/ 98486 h 252466"/>
              <a:gd name="connsiteX29" fmla="*/ 158449 w 246611"/>
              <a:gd name="connsiteY29" fmla="*/ 91579 h 252466"/>
              <a:gd name="connsiteX30" fmla="*/ 154386 w 246611"/>
              <a:gd name="connsiteY30" fmla="*/ 27793 h 252466"/>
              <a:gd name="connsiteX31" fmla="*/ 106039 w 246611"/>
              <a:gd name="connsiteY31" fmla="*/ 70046 h 252466"/>
              <a:gd name="connsiteX32" fmla="*/ 97913 w 246611"/>
              <a:gd name="connsiteY32" fmla="*/ 72078 h 252466"/>
              <a:gd name="connsiteX33" fmla="*/ 35752 w 246611"/>
              <a:gd name="connsiteY33" fmla="*/ 56233 h 252466"/>
              <a:gd name="connsiteX34" fmla="*/ 60941 w 246611"/>
              <a:gd name="connsiteY34" fmla="*/ 115144 h 252466"/>
              <a:gd name="connsiteX35" fmla="*/ 60129 w 246611"/>
              <a:gd name="connsiteY35" fmla="*/ 123269 h 252466"/>
              <a:gd name="connsiteX36" fmla="*/ 26002 w 246611"/>
              <a:gd name="connsiteY36" fmla="*/ 177304 h 252466"/>
              <a:gd name="connsiteX37" fmla="*/ 89788 w 246611"/>
              <a:gd name="connsiteY37" fmla="*/ 171616 h 252466"/>
              <a:gd name="connsiteX38" fmla="*/ 91007 w 246611"/>
              <a:gd name="connsiteY38" fmla="*/ 171616 h 25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46611" h="252466">
                <a:moveTo>
                  <a:pt x="143416" y="252466"/>
                </a:moveTo>
                <a:cubicBezTo>
                  <a:pt x="140978" y="252466"/>
                  <a:pt x="138135" y="251247"/>
                  <a:pt x="136510" y="249216"/>
                </a:cubicBezTo>
                <a:lnTo>
                  <a:pt x="86944" y="189493"/>
                </a:lnTo>
                <a:lnTo>
                  <a:pt x="9751" y="196399"/>
                </a:lnTo>
                <a:cubicBezTo>
                  <a:pt x="6500" y="196806"/>
                  <a:pt x="3250" y="195181"/>
                  <a:pt x="1219" y="192337"/>
                </a:cubicBezTo>
                <a:cubicBezTo>
                  <a:pt x="-406" y="189493"/>
                  <a:pt x="-406" y="185836"/>
                  <a:pt x="1219" y="182992"/>
                </a:cubicBezTo>
                <a:lnTo>
                  <a:pt x="42659" y="117581"/>
                </a:lnTo>
                <a:lnTo>
                  <a:pt x="12188" y="46482"/>
                </a:lnTo>
                <a:cubicBezTo>
                  <a:pt x="10969" y="43232"/>
                  <a:pt x="11376" y="39576"/>
                  <a:pt x="13407" y="37138"/>
                </a:cubicBezTo>
                <a:cubicBezTo>
                  <a:pt x="15438" y="34700"/>
                  <a:pt x="19094" y="33481"/>
                  <a:pt x="22345" y="34294"/>
                </a:cubicBezTo>
                <a:lnTo>
                  <a:pt x="97507" y="53389"/>
                </a:lnTo>
                <a:lnTo>
                  <a:pt x="155605" y="2198"/>
                </a:lnTo>
                <a:cubicBezTo>
                  <a:pt x="158043" y="166"/>
                  <a:pt x="161699" y="-646"/>
                  <a:pt x="164949" y="573"/>
                </a:cubicBezTo>
                <a:cubicBezTo>
                  <a:pt x="168200" y="1791"/>
                  <a:pt x="170231" y="4635"/>
                  <a:pt x="170231" y="8292"/>
                </a:cubicBezTo>
                <a:lnTo>
                  <a:pt x="175512" y="85485"/>
                </a:lnTo>
                <a:lnTo>
                  <a:pt x="242143" y="125301"/>
                </a:lnTo>
                <a:cubicBezTo>
                  <a:pt x="244986" y="126926"/>
                  <a:pt x="246611" y="130176"/>
                  <a:pt x="246611" y="133832"/>
                </a:cubicBezTo>
                <a:cubicBezTo>
                  <a:pt x="246205" y="137083"/>
                  <a:pt x="244174" y="140333"/>
                  <a:pt x="240924" y="141552"/>
                </a:cubicBezTo>
                <a:lnTo>
                  <a:pt x="169012" y="170397"/>
                </a:lnTo>
                <a:lnTo>
                  <a:pt x="151949" y="245966"/>
                </a:lnTo>
                <a:cubicBezTo>
                  <a:pt x="151135" y="249216"/>
                  <a:pt x="148698" y="252060"/>
                  <a:pt x="145448" y="252466"/>
                </a:cubicBezTo>
                <a:cubicBezTo>
                  <a:pt x="144635" y="252466"/>
                  <a:pt x="144229" y="252466"/>
                  <a:pt x="143416" y="252466"/>
                </a:cubicBezTo>
                <a:close/>
                <a:moveTo>
                  <a:pt x="91007" y="171616"/>
                </a:moveTo>
                <a:cubicBezTo>
                  <a:pt x="93444" y="171616"/>
                  <a:pt x="96288" y="172835"/>
                  <a:pt x="97913" y="174867"/>
                </a:cubicBezTo>
                <a:lnTo>
                  <a:pt x="138947" y="224026"/>
                </a:lnTo>
                <a:lnTo>
                  <a:pt x="153167" y="161459"/>
                </a:lnTo>
                <a:cubicBezTo>
                  <a:pt x="153980" y="158615"/>
                  <a:pt x="156011" y="156178"/>
                  <a:pt x="158449" y="155365"/>
                </a:cubicBezTo>
                <a:lnTo>
                  <a:pt x="218171" y="131395"/>
                </a:lnTo>
                <a:lnTo>
                  <a:pt x="162918" y="98486"/>
                </a:lnTo>
                <a:cubicBezTo>
                  <a:pt x="160480" y="96861"/>
                  <a:pt x="158855" y="94423"/>
                  <a:pt x="158449" y="91579"/>
                </a:cubicBezTo>
                <a:lnTo>
                  <a:pt x="154386" y="27793"/>
                </a:lnTo>
                <a:lnTo>
                  <a:pt x="106039" y="70046"/>
                </a:lnTo>
                <a:cubicBezTo>
                  <a:pt x="104007" y="72078"/>
                  <a:pt x="100757" y="72890"/>
                  <a:pt x="97913" y="72078"/>
                </a:cubicBezTo>
                <a:lnTo>
                  <a:pt x="35752" y="56233"/>
                </a:lnTo>
                <a:lnTo>
                  <a:pt x="60941" y="115144"/>
                </a:lnTo>
                <a:cubicBezTo>
                  <a:pt x="62160" y="117987"/>
                  <a:pt x="61754" y="120831"/>
                  <a:pt x="60129" y="123269"/>
                </a:cubicBezTo>
                <a:lnTo>
                  <a:pt x="26002" y="177304"/>
                </a:lnTo>
                <a:lnTo>
                  <a:pt x="89788" y="171616"/>
                </a:lnTo>
                <a:cubicBezTo>
                  <a:pt x="90193" y="171616"/>
                  <a:pt x="90600" y="171616"/>
                  <a:pt x="91007" y="171616"/>
                </a:cubicBezTo>
                <a:close/>
              </a:path>
            </a:pathLst>
          </a:custGeom>
          <a:solidFill>
            <a:srgbClr val="475F7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54194732-D4C3-24C4-1351-B26CCD073BFD}"/>
              </a:ext>
            </a:extLst>
          </p:cNvPr>
          <p:cNvGrpSpPr/>
          <p:nvPr/>
        </p:nvGrpSpPr>
        <p:grpSpPr>
          <a:xfrm>
            <a:off x="3070650" y="3618822"/>
            <a:ext cx="6918376" cy="787779"/>
            <a:chOff x="2288012" y="3448104"/>
            <a:chExt cx="6918376" cy="787779"/>
          </a:xfrm>
        </p:grpSpPr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B0B0F91-3149-C65D-25B9-F4BC9477703C}"/>
                </a:ext>
              </a:extLst>
            </p:cNvPr>
            <p:cNvSpPr/>
            <p:nvPr/>
          </p:nvSpPr>
          <p:spPr>
            <a:xfrm>
              <a:off x="2383227" y="3515454"/>
              <a:ext cx="6823161" cy="720429"/>
            </a:xfrm>
            <a:custGeom>
              <a:avLst/>
              <a:gdLst>
                <a:gd name="connsiteX0" fmla="*/ 10155 w 6823161"/>
                <a:gd name="connsiteY0" fmla="*/ 0 h 720429"/>
                <a:gd name="connsiteX1" fmla="*/ 115826 w 6823161"/>
                <a:gd name="connsiteY1" fmla="*/ 45653 h 720429"/>
                <a:gd name="connsiteX2" fmla="*/ 221450 w 6823161"/>
                <a:gd name="connsiteY2" fmla="*/ 0 h 720429"/>
                <a:gd name="connsiteX3" fmla="*/ 327121 w 6823161"/>
                <a:gd name="connsiteY3" fmla="*/ 45653 h 720429"/>
                <a:gd name="connsiteX4" fmla="*/ 432744 w 6823161"/>
                <a:gd name="connsiteY4" fmla="*/ 0 h 720429"/>
                <a:gd name="connsiteX5" fmla="*/ 538416 w 6823161"/>
                <a:gd name="connsiteY5" fmla="*/ 45653 h 720429"/>
                <a:gd name="connsiteX6" fmla="*/ 644039 w 6823161"/>
                <a:gd name="connsiteY6" fmla="*/ 0 h 720429"/>
                <a:gd name="connsiteX7" fmla="*/ 749710 w 6823161"/>
                <a:gd name="connsiteY7" fmla="*/ 45653 h 720429"/>
                <a:gd name="connsiteX8" fmla="*/ 855334 w 6823161"/>
                <a:gd name="connsiteY8" fmla="*/ 0 h 720429"/>
                <a:gd name="connsiteX9" fmla="*/ 960958 w 6823161"/>
                <a:gd name="connsiteY9" fmla="*/ 45653 h 720429"/>
                <a:gd name="connsiteX10" fmla="*/ 1066629 w 6823161"/>
                <a:gd name="connsiteY10" fmla="*/ 0 h 720429"/>
                <a:gd name="connsiteX11" fmla="*/ 1172253 w 6823161"/>
                <a:gd name="connsiteY11" fmla="*/ 45653 h 720429"/>
                <a:gd name="connsiteX12" fmla="*/ 1277924 w 6823161"/>
                <a:gd name="connsiteY12" fmla="*/ 0 h 720429"/>
                <a:gd name="connsiteX13" fmla="*/ 1383547 w 6823161"/>
                <a:gd name="connsiteY13" fmla="*/ 45653 h 720429"/>
                <a:gd name="connsiteX14" fmla="*/ 1489219 w 6823161"/>
                <a:gd name="connsiteY14" fmla="*/ 0 h 720429"/>
                <a:gd name="connsiteX15" fmla="*/ 1594842 w 6823161"/>
                <a:gd name="connsiteY15" fmla="*/ 45653 h 720429"/>
                <a:gd name="connsiteX16" fmla="*/ 1701083 w 6823161"/>
                <a:gd name="connsiteY16" fmla="*/ 0 h 720429"/>
                <a:gd name="connsiteX17" fmla="*/ 1806707 w 6823161"/>
                <a:gd name="connsiteY17" fmla="*/ 45653 h 720429"/>
                <a:gd name="connsiteX18" fmla="*/ 1912378 w 6823161"/>
                <a:gd name="connsiteY18" fmla="*/ 0 h 720429"/>
                <a:gd name="connsiteX19" fmla="*/ 2018001 w 6823161"/>
                <a:gd name="connsiteY19" fmla="*/ 45653 h 720429"/>
                <a:gd name="connsiteX20" fmla="*/ 2123673 w 6823161"/>
                <a:gd name="connsiteY20" fmla="*/ 0 h 720429"/>
                <a:gd name="connsiteX21" fmla="*/ 2229296 w 6823161"/>
                <a:gd name="connsiteY21" fmla="*/ 45653 h 720429"/>
                <a:gd name="connsiteX22" fmla="*/ 2334920 w 6823161"/>
                <a:gd name="connsiteY22" fmla="*/ 0 h 720429"/>
                <a:gd name="connsiteX23" fmla="*/ 2440591 w 6823161"/>
                <a:gd name="connsiteY23" fmla="*/ 45653 h 720429"/>
                <a:gd name="connsiteX24" fmla="*/ 2546215 w 6823161"/>
                <a:gd name="connsiteY24" fmla="*/ 0 h 720429"/>
                <a:gd name="connsiteX25" fmla="*/ 2651886 w 6823161"/>
                <a:gd name="connsiteY25" fmla="*/ 45653 h 720429"/>
                <a:gd name="connsiteX26" fmla="*/ 2757510 w 6823161"/>
                <a:gd name="connsiteY26" fmla="*/ 0 h 720429"/>
                <a:gd name="connsiteX27" fmla="*/ 2863181 w 6823161"/>
                <a:gd name="connsiteY27" fmla="*/ 45653 h 720429"/>
                <a:gd name="connsiteX28" fmla="*/ 2968805 w 6823161"/>
                <a:gd name="connsiteY28" fmla="*/ 0 h 720429"/>
                <a:gd name="connsiteX29" fmla="*/ 3074476 w 6823161"/>
                <a:gd name="connsiteY29" fmla="*/ 45653 h 720429"/>
                <a:gd name="connsiteX30" fmla="*/ 3180099 w 6823161"/>
                <a:gd name="connsiteY30" fmla="*/ 0 h 720429"/>
                <a:gd name="connsiteX31" fmla="*/ 3285771 w 6823161"/>
                <a:gd name="connsiteY31" fmla="*/ 45653 h 720429"/>
                <a:gd name="connsiteX32" fmla="*/ 3387288 w 6823161"/>
                <a:gd name="connsiteY32" fmla="*/ 1776 h 720429"/>
                <a:gd name="connsiteX33" fmla="*/ 3488849 w 6823161"/>
                <a:gd name="connsiteY33" fmla="*/ 45653 h 720429"/>
                <a:gd name="connsiteX34" fmla="*/ 3594473 w 6823161"/>
                <a:gd name="connsiteY34" fmla="*/ 0 h 720429"/>
                <a:gd name="connsiteX35" fmla="*/ 3700144 w 6823161"/>
                <a:gd name="connsiteY35" fmla="*/ 45653 h 720429"/>
                <a:gd name="connsiteX36" fmla="*/ 3805768 w 6823161"/>
                <a:gd name="connsiteY36" fmla="*/ 0 h 720429"/>
                <a:gd name="connsiteX37" fmla="*/ 3911439 w 6823161"/>
                <a:gd name="connsiteY37" fmla="*/ 45653 h 720429"/>
                <a:gd name="connsiteX38" fmla="*/ 4017063 w 6823161"/>
                <a:gd name="connsiteY38" fmla="*/ 0 h 720429"/>
                <a:gd name="connsiteX39" fmla="*/ 4122734 w 6823161"/>
                <a:gd name="connsiteY39" fmla="*/ 45653 h 720429"/>
                <a:gd name="connsiteX40" fmla="*/ 4228357 w 6823161"/>
                <a:gd name="connsiteY40" fmla="*/ 0 h 720429"/>
                <a:gd name="connsiteX41" fmla="*/ 4333981 w 6823161"/>
                <a:gd name="connsiteY41" fmla="*/ 45653 h 720429"/>
                <a:gd name="connsiteX42" fmla="*/ 4439652 w 6823161"/>
                <a:gd name="connsiteY42" fmla="*/ 0 h 720429"/>
                <a:gd name="connsiteX43" fmla="*/ 4545276 w 6823161"/>
                <a:gd name="connsiteY43" fmla="*/ 45653 h 720429"/>
                <a:gd name="connsiteX44" fmla="*/ 4650947 w 6823161"/>
                <a:gd name="connsiteY44" fmla="*/ 0 h 720429"/>
                <a:gd name="connsiteX45" fmla="*/ 4756571 w 6823161"/>
                <a:gd name="connsiteY45" fmla="*/ 45653 h 720429"/>
                <a:gd name="connsiteX46" fmla="*/ 4862242 w 6823161"/>
                <a:gd name="connsiteY46" fmla="*/ 0 h 720429"/>
                <a:gd name="connsiteX47" fmla="*/ 4967866 w 6823161"/>
                <a:gd name="connsiteY47" fmla="*/ 45653 h 720429"/>
                <a:gd name="connsiteX48" fmla="*/ 5074106 w 6823161"/>
                <a:gd name="connsiteY48" fmla="*/ 0 h 720429"/>
                <a:gd name="connsiteX49" fmla="*/ 5179730 w 6823161"/>
                <a:gd name="connsiteY49" fmla="*/ 45653 h 720429"/>
                <a:gd name="connsiteX50" fmla="*/ 5285401 w 6823161"/>
                <a:gd name="connsiteY50" fmla="*/ 0 h 720429"/>
                <a:gd name="connsiteX51" fmla="*/ 5391025 w 6823161"/>
                <a:gd name="connsiteY51" fmla="*/ 45653 h 720429"/>
                <a:gd name="connsiteX52" fmla="*/ 5496696 w 6823161"/>
                <a:gd name="connsiteY52" fmla="*/ 0 h 720429"/>
                <a:gd name="connsiteX53" fmla="*/ 5602320 w 6823161"/>
                <a:gd name="connsiteY53" fmla="*/ 45653 h 720429"/>
                <a:gd name="connsiteX54" fmla="*/ 5707943 w 6823161"/>
                <a:gd name="connsiteY54" fmla="*/ 0 h 720429"/>
                <a:gd name="connsiteX55" fmla="*/ 5813614 w 6823161"/>
                <a:gd name="connsiteY55" fmla="*/ 45653 h 720429"/>
                <a:gd name="connsiteX56" fmla="*/ 5919238 w 6823161"/>
                <a:gd name="connsiteY56" fmla="*/ 0 h 720429"/>
                <a:gd name="connsiteX57" fmla="*/ 6024909 w 6823161"/>
                <a:gd name="connsiteY57" fmla="*/ 45653 h 720429"/>
                <a:gd name="connsiteX58" fmla="*/ 6130533 w 6823161"/>
                <a:gd name="connsiteY58" fmla="*/ 0 h 720429"/>
                <a:gd name="connsiteX59" fmla="*/ 6236204 w 6823161"/>
                <a:gd name="connsiteY59" fmla="*/ 45653 h 720429"/>
                <a:gd name="connsiteX60" fmla="*/ 6341828 w 6823161"/>
                <a:gd name="connsiteY60" fmla="*/ 0 h 720429"/>
                <a:gd name="connsiteX61" fmla="*/ 6447499 w 6823161"/>
                <a:gd name="connsiteY61" fmla="*/ 45653 h 720429"/>
                <a:gd name="connsiteX62" fmla="*/ 6553123 w 6823161"/>
                <a:gd name="connsiteY62" fmla="*/ 0 h 720429"/>
                <a:gd name="connsiteX63" fmla="*/ 6658794 w 6823161"/>
                <a:gd name="connsiteY63" fmla="*/ 45653 h 720429"/>
                <a:gd name="connsiteX64" fmla="*/ 6764418 w 6823161"/>
                <a:gd name="connsiteY64" fmla="*/ 0 h 720429"/>
                <a:gd name="connsiteX65" fmla="*/ 6823161 w 6823161"/>
                <a:gd name="connsiteY65" fmla="*/ 24618 h 720429"/>
                <a:gd name="connsiteX66" fmla="*/ 6823161 w 6823161"/>
                <a:gd name="connsiteY66" fmla="*/ 699394 h 720429"/>
                <a:gd name="connsiteX67" fmla="*/ 6764418 w 6823161"/>
                <a:gd name="connsiteY67" fmla="*/ 674776 h 720429"/>
                <a:gd name="connsiteX68" fmla="*/ 6658794 w 6823161"/>
                <a:gd name="connsiteY68" fmla="*/ 720429 h 720429"/>
                <a:gd name="connsiteX69" fmla="*/ 6553123 w 6823161"/>
                <a:gd name="connsiteY69" fmla="*/ 674776 h 720429"/>
                <a:gd name="connsiteX70" fmla="*/ 6447499 w 6823161"/>
                <a:gd name="connsiteY70" fmla="*/ 720429 h 720429"/>
                <a:gd name="connsiteX71" fmla="*/ 6341828 w 6823161"/>
                <a:gd name="connsiteY71" fmla="*/ 674776 h 720429"/>
                <a:gd name="connsiteX72" fmla="*/ 6236204 w 6823161"/>
                <a:gd name="connsiteY72" fmla="*/ 720429 h 720429"/>
                <a:gd name="connsiteX73" fmla="*/ 6130533 w 6823161"/>
                <a:gd name="connsiteY73" fmla="*/ 674776 h 720429"/>
                <a:gd name="connsiteX74" fmla="*/ 6024909 w 6823161"/>
                <a:gd name="connsiteY74" fmla="*/ 720429 h 720429"/>
                <a:gd name="connsiteX75" fmla="*/ 5919238 w 6823161"/>
                <a:gd name="connsiteY75" fmla="*/ 674776 h 720429"/>
                <a:gd name="connsiteX76" fmla="*/ 5813614 w 6823161"/>
                <a:gd name="connsiteY76" fmla="*/ 720429 h 720429"/>
                <a:gd name="connsiteX77" fmla="*/ 5707943 w 6823161"/>
                <a:gd name="connsiteY77" fmla="*/ 674776 h 720429"/>
                <a:gd name="connsiteX78" fmla="*/ 5602320 w 6823161"/>
                <a:gd name="connsiteY78" fmla="*/ 720429 h 720429"/>
                <a:gd name="connsiteX79" fmla="*/ 5496696 w 6823161"/>
                <a:gd name="connsiteY79" fmla="*/ 674776 h 720429"/>
                <a:gd name="connsiteX80" fmla="*/ 5391025 w 6823161"/>
                <a:gd name="connsiteY80" fmla="*/ 720429 h 720429"/>
                <a:gd name="connsiteX81" fmla="*/ 5285401 w 6823161"/>
                <a:gd name="connsiteY81" fmla="*/ 674776 h 720429"/>
                <a:gd name="connsiteX82" fmla="*/ 5179730 w 6823161"/>
                <a:gd name="connsiteY82" fmla="*/ 720429 h 720429"/>
                <a:gd name="connsiteX83" fmla="*/ 5074106 w 6823161"/>
                <a:gd name="connsiteY83" fmla="*/ 674776 h 720429"/>
                <a:gd name="connsiteX84" fmla="*/ 4967866 w 6823161"/>
                <a:gd name="connsiteY84" fmla="*/ 720429 h 720429"/>
                <a:gd name="connsiteX85" fmla="*/ 4862242 w 6823161"/>
                <a:gd name="connsiteY85" fmla="*/ 674776 h 720429"/>
                <a:gd name="connsiteX86" fmla="*/ 4756571 w 6823161"/>
                <a:gd name="connsiteY86" fmla="*/ 720429 h 720429"/>
                <a:gd name="connsiteX87" fmla="*/ 4650947 w 6823161"/>
                <a:gd name="connsiteY87" fmla="*/ 674776 h 720429"/>
                <a:gd name="connsiteX88" fmla="*/ 4545276 w 6823161"/>
                <a:gd name="connsiteY88" fmla="*/ 720429 h 720429"/>
                <a:gd name="connsiteX89" fmla="*/ 4439652 w 6823161"/>
                <a:gd name="connsiteY89" fmla="*/ 674776 h 720429"/>
                <a:gd name="connsiteX90" fmla="*/ 4333981 w 6823161"/>
                <a:gd name="connsiteY90" fmla="*/ 720429 h 720429"/>
                <a:gd name="connsiteX91" fmla="*/ 4228357 w 6823161"/>
                <a:gd name="connsiteY91" fmla="*/ 674776 h 720429"/>
                <a:gd name="connsiteX92" fmla="*/ 4122734 w 6823161"/>
                <a:gd name="connsiteY92" fmla="*/ 720429 h 720429"/>
                <a:gd name="connsiteX93" fmla="*/ 4017063 w 6823161"/>
                <a:gd name="connsiteY93" fmla="*/ 674776 h 720429"/>
                <a:gd name="connsiteX94" fmla="*/ 3911439 w 6823161"/>
                <a:gd name="connsiteY94" fmla="*/ 720429 h 720429"/>
                <a:gd name="connsiteX95" fmla="*/ 3805768 w 6823161"/>
                <a:gd name="connsiteY95" fmla="*/ 674776 h 720429"/>
                <a:gd name="connsiteX96" fmla="*/ 3700144 w 6823161"/>
                <a:gd name="connsiteY96" fmla="*/ 720429 h 720429"/>
                <a:gd name="connsiteX97" fmla="*/ 3594473 w 6823161"/>
                <a:gd name="connsiteY97" fmla="*/ 674776 h 720429"/>
                <a:gd name="connsiteX98" fmla="*/ 3488849 w 6823161"/>
                <a:gd name="connsiteY98" fmla="*/ 720429 h 720429"/>
                <a:gd name="connsiteX99" fmla="*/ 3387288 w 6823161"/>
                <a:gd name="connsiteY99" fmla="*/ 676552 h 720429"/>
                <a:gd name="connsiteX100" fmla="*/ 3285771 w 6823161"/>
                <a:gd name="connsiteY100" fmla="*/ 720429 h 720429"/>
                <a:gd name="connsiteX101" fmla="*/ 3180099 w 6823161"/>
                <a:gd name="connsiteY101" fmla="*/ 674776 h 720429"/>
                <a:gd name="connsiteX102" fmla="*/ 3074476 w 6823161"/>
                <a:gd name="connsiteY102" fmla="*/ 720429 h 720429"/>
                <a:gd name="connsiteX103" fmla="*/ 2968805 w 6823161"/>
                <a:gd name="connsiteY103" fmla="*/ 674776 h 720429"/>
                <a:gd name="connsiteX104" fmla="*/ 2863181 w 6823161"/>
                <a:gd name="connsiteY104" fmla="*/ 720429 h 720429"/>
                <a:gd name="connsiteX105" fmla="*/ 2757510 w 6823161"/>
                <a:gd name="connsiteY105" fmla="*/ 674776 h 720429"/>
                <a:gd name="connsiteX106" fmla="*/ 2651886 w 6823161"/>
                <a:gd name="connsiteY106" fmla="*/ 720429 h 720429"/>
                <a:gd name="connsiteX107" fmla="*/ 2546215 w 6823161"/>
                <a:gd name="connsiteY107" fmla="*/ 674776 h 720429"/>
                <a:gd name="connsiteX108" fmla="*/ 2440591 w 6823161"/>
                <a:gd name="connsiteY108" fmla="*/ 720429 h 720429"/>
                <a:gd name="connsiteX109" fmla="*/ 2334920 w 6823161"/>
                <a:gd name="connsiteY109" fmla="*/ 674776 h 720429"/>
                <a:gd name="connsiteX110" fmla="*/ 2229296 w 6823161"/>
                <a:gd name="connsiteY110" fmla="*/ 720429 h 720429"/>
                <a:gd name="connsiteX111" fmla="*/ 2123673 w 6823161"/>
                <a:gd name="connsiteY111" fmla="*/ 674776 h 720429"/>
                <a:gd name="connsiteX112" fmla="*/ 2018001 w 6823161"/>
                <a:gd name="connsiteY112" fmla="*/ 720429 h 720429"/>
                <a:gd name="connsiteX113" fmla="*/ 1912378 w 6823161"/>
                <a:gd name="connsiteY113" fmla="*/ 674776 h 720429"/>
                <a:gd name="connsiteX114" fmla="*/ 1806707 w 6823161"/>
                <a:gd name="connsiteY114" fmla="*/ 720429 h 720429"/>
                <a:gd name="connsiteX115" fmla="*/ 1701083 w 6823161"/>
                <a:gd name="connsiteY115" fmla="*/ 674776 h 720429"/>
                <a:gd name="connsiteX116" fmla="*/ 1594842 w 6823161"/>
                <a:gd name="connsiteY116" fmla="*/ 720429 h 720429"/>
                <a:gd name="connsiteX117" fmla="*/ 1489219 w 6823161"/>
                <a:gd name="connsiteY117" fmla="*/ 674776 h 720429"/>
                <a:gd name="connsiteX118" fmla="*/ 1383547 w 6823161"/>
                <a:gd name="connsiteY118" fmla="*/ 720429 h 720429"/>
                <a:gd name="connsiteX119" fmla="*/ 1277924 w 6823161"/>
                <a:gd name="connsiteY119" fmla="*/ 674776 h 720429"/>
                <a:gd name="connsiteX120" fmla="*/ 1172253 w 6823161"/>
                <a:gd name="connsiteY120" fmla="*/ 720429 h 720429"/>
                <a:gd name="connsiteX121" fmla="*/ 1066629 w 6823161"/>
                <a:gd name="connsiteY121" fmla="*/ 674776 h 720429"/>
                <a:gd name="connsiteX122" fmla="*/ 960958 w 6823161"/>
                <a:gd name="connsiteY122" fmla="*/ 720429 h 720429"/>
                <a:gd name="connsiteX123" fmla="*/ 855334 w 6823161"/>
                <a:gd name="connsiteY123" fmla="*/ 674776 h 720429"/>
                <a:gd name="connsiteX124" fmla="*/ 749710 w 6823161"/>
                <a:gd name="connsiteY124" fmla="*/ 720429 h 720429"/>
                <a:gd name="connsiteX125" fmla="*/ 644039 w 6823161"/>
                <a:gd name="connsiteY125" fmla="*/ 674776 h 720429"/>
                <a:gd name="connsiteX126" fmla="*/ 538416 w 6823161"/>
                <a:gd name="connsiteY126" fmla="*/ 720429 h 720429"/>
                <a:gd name="connsiteX127" fmla="*/ 432744 w 6823161"/>
                <a:gd name="connsiteY127" fmla="*/ 674776 h 720429"/>
                <a:gd name="connsiteX128" fmla="*/ 327121 w 6823161"/>
                <a:gd name="connsiteY128" fmla="*/ 720429 h 720429"/>
                <a:gd name="connsiteX129" fmla="*/ 221450 w 6823161"/>
                <a:gd name="connsiteY129" fmla="*/ 674776 h 720429"/>
                <a:gd name="connsiteX130" fmla="*/ 115826 w 6823161"/>
                <a:gd name="connsiteY130" fmla="*/ 720429 h 720429"/>
                <a:gd name="connsiteX131" fmla="*/ 10155 w 6823161"/>
                <a:gd name="connsiteY131" fmla="*/ 674776 h 720429"/>
                <a:gd name="connsiteX132" fmla="*/ 0 w 6823161"/>
                <a:gd name="connsiteY132" fmla="*/ 678963 h 720429"/>
                <a:gd name="connsiteX133" fmla="*/ 0 w 6823161"/>
                <a:gd name="connsiteY133" fmla="*/ 639919 h 720429"/>
                <a:gd name="connsiteX134" fmla="*/ 0 w 6823161"/>
                <a:gd name="connsiteY134" fmla="*/ 4187 h 720429"/>
                <a:gd name="connsiteX135" fmla="*/ 10155 w 6823161"/>
                <a:gd name="connsiteY135" fmla="*/ 0 h 72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6823161" h="720429">
                  <a:moveTo>
                    <a:pt x="10155" y="0"/>
                  </a:moveTo>
                  <a:lnTo>
                    <a:pt x="115826" y="45653"/>
                  </a:lnTo>
                  <a:lnTo>
                    <a:pt x="221450" y="0"/>
                  </a:lnTo>
                  <a:lnTo>
                    <a:pt x="327121" y="45653"/>
                  </a:lnTo>
                  <a:lnTo>
                    <a:pt x="432744" y="0"/>
                  </a:lnTo>
                  <a:lnTo>
                    <a:pt x="538416" y="45653"/>
                  </a:lnTo>
                  <a:lnTo>
                    <a:pt x="644039" y="0"/>
                  </a:lnTo>
                  <a:lnTo>
                    <a:pt x="749710" y="45653"/>
                  </a:lnTo>
                  <a:lnTo>
                    <a:pt x="855334" y="0"/>
                  </a:lnTo>
                  <a:lnTo>
                    <a:pt x="960958" y="45653"/>
                  </a:lnTo>
                  <a:lnTo>
                    <a:pt x="1066629" y="0"/>
                  </a:lnTo>
                  <a:lnTo>
                    <a:pt x="1172253" y="45653"/>
                  </a:lnTo>
                  <a:lnTo>
                    <a:pt x="1277924" y="0"/>
                  </a:lnTo>
                  <a:lnTo>
                    <a:pt x="1383547" y="45653"/>
                  </a:lnTo>
                  <a:lnTo>
                    <a:pt x="1489219" y="0"/>
                  </a:lnTo>
                  <a:lnTo>
                    <a:pt x="1594842" y="45653"/>
                  </a:lnTo>
                  <a:lnTo>
                    <a:pt x="1701083" y="0"/>
                  </a:lnTo>
                  <a:lnTo>
                    <a:pt x="1806707" y="45653"/>
                  </a:lnTo>
                  <a:lnTo>
                    <a:pt x="1912378" y="0"/>
                  </a:lnTo>
                  <a:lnTo>
                    <a:pt x="2018001" y="45653"/>
                  </a:lnTo>
                  <a:lnTo>
                    <a:pt x="2123673" y="0"/>
                  </a:lnTo>
                  <a:lnTo>
                    <a:pt x="2229296" y="45653"/>
                  </a:lnTo>
                  <a:lnTo>
                    <a:pt x="2334920" y="0"/>
                  </a:lnTo>
                  <a:lnTo>
                    <a:pt x="2440591" y="45653"/>
                  </a:lnTo>
                  <a:lnTo>
                    <a:pt x="2546215" y="0"/>
                  </a:lnTo>
                  <a:lnTo>
                    <a:pt x="2651886" y="45653"/>
                  </a:lnTo>
                  <a:lnTo>
                    <a:pt x="2757510" y="0"/>
                  </a:lnTo>
                  <a:lnTo>
                    <a:pt x="2863181" y="45653"/>
                  </a:lnTo>
                  <a:lnTo>
                    <a:pt x="2968805" y="0"/>
                  </a:lnTo>
                  <a:lnTo>
                    <a:pt x="3074476" y="45653"/>
                  </a:lnTo>
                  <a:lnTo>
                    <a:pt x="3180099" y="0"/>
                  </a:lnTo>
                  <a:lnTo>
                    <a:pt x="3285771" y="45653"/>
                  </a:lnTo>
                  <a:lnTo>
                    <a:pt x="3387288" y="1776"/>
                  </a:lnTo>
                  <a:lnTo>
                    <a:pt x="3488849" y="45653"/>
                  </a:lnTo>
                  <a:lnTo>
                    <a:pt x="3594473" y="0"/>
                  </a:lnTo>
                  <a:lnTo>
                    <a:pt x="3700144" y="45653"/>
                  </a:lnTo>
                  <a:lnTo>
                    <a:pt x="3805768" y="0"/>
                  </a:lnTo>
                  <a:lnTo>
                    <a:pt x="3911439" y="45653"/>
                  </a:lnTo>
                  <a:lnTo>
                    <a:pt x="4017063" y="0"/>
                  </a:lnTo>
                  <a:lnTo>
                    <a:pt x="4122734" y="45653"/>
                  </a:lnTo>
                  <a:lnTo>
                    <a:pt x="4228357" y="0"/>
                  </a:lnTo>
                  <a:lnTo>
                    <a:pt x="4333981" y="45653"/>
                  </a:lnTo>
                  <a:lnTo>
                    <a:pt x="4439652" y="0"/>
                  </a:lnTo>
                  <a:lnTo>
                    <a:pt x="4545276" y="45653"/>
                  </a:lnTo>
                  <a:lnTo>
                    <a:pt x="4650947" y="0"/>
                  </a:lnTo>
                  <a:lnTo>
                    <a:pt x="4756571" y="45653"/>
                  </a:lnTo>
                  <a:lnTo>
                    <a:pt x="4862242" y="0"/>
                  </a:lnTo>
                  <a:lnTo>
                    <a:pt x="4967866" y="45653"/>
                  </a:lnTo>
                  <a:lnTo>
                    <a:pt x="5074106" y="0"/>
                  </a:lnTo>
                  <a:lnTo>
                    <a:pt x="5179730" y="45653"/>
                  </a:lnTo>
                  <a:lnTo>
                    <a:pt x="5285401" y="0"/>
                  </a:lnTo>
                  <a:lnTo>
                    <a:pt x="5391025" y="45653"/>
                  </a:lnTo>
                  <a:lnTo>
                    <a:pt x="5496696" y="0"/>
                  </a:lnTo>
                  <a:lnTo>
                    <a:pt x="5602320" y="45653"/>
                  </a:lnTo>
                  <a:lnTo>
                    <a:pt x="5707943" y="0"/>
                  </a:lnTo>
                  <a:lnTo>
                    <a:pt x="5813614" y="45653"/>
                  </a:lnTo>
                  <a:lnTo>
                    <a:pt x="5919238" y="0"/>
                  </a:lnTo>
                  <a:lnTo>
                    <a:pt x="6024909" y="45653"/>
                  </a:lnTo>
                  <a:lnTo>
                    <a:pt x="6130533" y="0"/>
                  </a:lnTo>
                  <a:lnTo>
                    <a:pt x="6236204" y="45653"/>
                  </a:lnTo>
                  <a:lnTo>
                    <a:pt x="6341828" y="0"/>
                  </a:lnTo>
                  <a:lnTo>
                    <a:pt x="6447499" y="45653"/>
                  </a:lnTo>
                  <a:lnTo>
                    <a:pt x="6553123" y="0"/>
                  </a:lnTo>
                  <a:lnTo>
                    <a:pt x="6658794" y="45653"/>
                  </a:lnTo>
                  <a:lnTo>
                    <a:pt x="6764418" y="0"/>
                  </a:lnTo>
                  <a:lnTo>
                    <a:pt x="6823161" y="24618"/>
                  </a:lnTo>
                  <a:lnTo>
                    <a:pt x="6823161" y="699394"/>
                  </a:lnTo>
                  <a:lnTo>
                    <a:pt x="6764418" y="674776"/>
                  </a:lnTo>
                  <a:lnTo>
                    <a:pt x="6658794" y="720429"/>
                  </a:lnTo>
                  <a:lnTo>
                    <a:pt x="6553123" y="674776"/>
                  </a:lnTo>
                  <a:lnTo>
                    <a:pt x="6447499" y="720429"/>
                  </a:lnTo>
                  <a:lnTo>
                    <a:pt x="6341828" y="674776"/>
                  </a:lnTo>
                  <a:lnTo>
                    <a:pt x="6236204" y="720429"/>
                  </a:lnTo>
                  <a:lnTo>
                    <a:pt x="6130533" y="674776"/>
                  </a:lnTo>
                  <a:lnTo>
                    <a:pt x="6024909" y="720429"/>
                  </a:lnTo>
                  <a:lnTo>
                    <a:pt x="5919238" y="674776"/>
                  </a:lnTo>
                  <a:lnTo>
                    <a:pt x="5813614" y="720429"/>
                  </a:lnTo>
                  <a:lnTo>
                    <a:pt x="5707943" y="674776"/>
                  </a:lnTo>
                  <a:lnTo>
                    <a:pt x="5602320" y="720429"/>
                  </a:lnTo>
                  <a:lnTo>
                    <a:pt x="5496696" y="674776"/>
                  </a:lnTo>
                  <a:lnTo>
                    <a:pt x="5391025" y="720429"/>
                  </a:lnTo>
                  <a:lnTo>
                    <a:pt x="5285401" y="674776"/>
                  </a:lnTo>
                  <a:lnTo>
                    <a:pt x="5179730" y="720429"/>
                  </a:lnTo>
                  <a:lnTo>
                    <a:pt x="5074106" y="674776"/>
                  </a:lnTo>
                  <a:lnTo>
                    <a:pt x="4967866" y="720429"/>
                  </a:lnTo>
                  <a:lnTo>
                    <a:pt x="4862242" y="674776"/>
                  </a:lnTo>
                  <a:lnTo>
                    <a:pt x="4756571" y="720429"/>
                  </a:lnTo>
                  <a:lnTo>
                    <a:pt x="4650947" y="674776"/>
                  </a:lnTo>
                  <a:lnTo>
                    <a:pt x="4545276" y="720429"/>
                  </a:lnTo>
                  <a:lnTo>
                    <a:pt x="4439652" y="674776"/>
                  </a:lnTo>
                  <a:lnTo>
                    <a:pt x="4333981" y="720429"/>
                  </a:lnTo>
                  <a:lnTo>
                    <a:pt x="4228357" y="674776"/>
                  </a:lnTo>
                  <a:lnTo>
                    <a:pt x="4122734" y="720429"/>
                  </a:lnTo>
                  <a:lnTo>
                    <a:pt x="4017063" y="674776"/>
                  </a:lnTo>
                  <a:lnTo>
                    <a:pt x="3911439" y="720429"/>
                  </a:lnTo>
                  <a:lnTo>
                    <a:pt x="3805768" y="674776"/>
                  </a:lnTo>
                  <a:lnTo>
                    <a:pt x="3700144" y="720429"/>
                  </a:lnTo>
                  <a:lnTo>
                    <a:pt x="3594473" y="674776"/>
                  </a:lnTo>
                  <a:lnTo>
                    <a:pt x="3488849" y="720429"/>
                  </a:lnTo>
                  <a:lnTo>
                    <a:pt x="3387288" y="676552"/>
                  </a:lnTo>
                  <a:lnTo>
                    <a:pt x="3285771" y="720429"/>
                  </a:lnTo>
                  <a:lnTo>
                    <a:pt x="3180099" y="674776"/>
                  </a:lnTo>
                  <a:lnTo>
                    <a:pt x="3074476" y="720429"/>
                  </a:lnTo>
                  <a:lnTo>
                    <a:pt x="2968805" y="674776"/>
                  </a:lnTo>
                  <a:lnTo>
                    <a:pt x="2863181" y="720429"/>
                  </a:lnTo>
                  <a:lnTo>
                    <a:pt x="2757510" y="674776"/>
                  </a:lnTo>
                  <a:lnTo>
                    <a:pt x="2651886" y="720429"/>
                  </a:lnTo>
                  <a:lnTo>
                    <a:pt x="2546215" y="674776"/>
                  </a:lnTo>
                  <a:lnTo>
                    <a:pt x="2440591" y="720429"/>
                  </a:lnTo>
                  <a:lnTo>
                    <a:pt x="2334920" y="674776"/>
                  </a:lnTo>
                  <a:lnTo>
                    <a:pt x="2229296" y="720429"/>
                  </a:lnTo>
                  <a:lnTo>
                    <a:pt x="2123673" y="674776"/>
                  </a:lnTo>
                  <a:lnTo>
                    <a:pt x="2018001" y="720429"/>
                  </a:lnTo>
                  <a:lnTo>
                    <a:pt x="1912378" y="674776"/>
                  </a:lnTo>
                  <a:lnTo>
                    <a:pt x="1806707" y="720429"/>
                  </a:lnTo>
                  <a:lnTo>
                    <a:pt x="1701083" y="674776"/>
                  </a:lnTo>
                  <a:lnTo>
                    <a:pt x="1594842" y="720429"/>
                  </a:lnTo>
                  <a:lnTo>
                    <a:pt x="1489219" y="674776"/>
                  </a:lnTo>
                  <a:lnTo>
                    <a:pt x="1383547" y="720429"/>
                  </a:lnTo>
                  <a:lnTo>
                    <a:pt x="1277924" y="674776"/>
                  </a:lnTo>
                  <a:lnTo>
                    <a:pt x="1172253" y="720429"/>
                  </a:lnTo>
                  <a:lnTo>
                    <a:pt x="1066629" y="674776"/>
                  </a:lnTo>
                  <a:lnTo>
                    <a:pt x="960958" y="720429"/>
                  </a:lnTo>
                  <a:lnTo>
                    <a:pt x="855334" y="674776"/>
                  </a:lnTo>
                  <a:lnTo>
                    <a:pt x="749710" y="720429"/>
                  </a:lnTo>
                  <a:lnTo>
                    <a:pt x="644039" y="674776"/>
                  </a:lnTo>
                  <a:lnTo>
                    <a:pt x="538416" y="720429"/>
                  </a:lnTo>
                  <a:lnTo>
                    <a:pt x="432744" y="674776"/>
                  </a:lnTo>
                  <a:lnTo>
                    <a:pt x="327121" y="720429"/>
                  </a:lnTo>
                  <a:lnTo>
                    <a:pt x="221450" y="674776"/>
                  </a:lnTo>
                  <a:lnTo>
                    <a:pt x="115826" y="720429"/>
                  </a:lnTo>
                  <a:lnTo>
                    <a:pt x="10155" y="674776"/>
                  </a:lnTo>
                  <a:lnTo>
                    <a:pt x="0" y="678963"/>
                  </a:lnTo>
                  <a:lnTo>
                    <a:pt x="0" y="639919"/>
                  </a:lnTo>
                  <a:lnTo>
                    <a:pt x="0" y="4187"/>
                  </a:lnTo>
                  <a:lnTo>
                    <a:pt x="10155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B5C46255-0773-2600-3957-137F1BFA096B}"/>
                </a:ext>
              </a:extLst>
            </p:cNvPr>
            <p:cNvSpPr/>
            <p:nvPr/>
          </p:nvSpPr>
          <p:spPr>
            <a:xfrm>
              <a:off x="2288012" y="3448104"/>
              <a:ext cx="6823161" cy="720429"/>
            </a:xfrm>
            <a:custGeom>
              <a:avLst/>
              <a:gdLst>
                <a:gd name="connsiteX0" fmla="*/ 10155 w 6823161"/>
                <a:gd name="connsiteY0" fmla="*/ 0 h 720429"/>
                <a:gd name="connsiteX1" fmla="*/ 115826 w 6823161"/>
                <a:gd name="connsiteY1" fmla="*/ 45653 h 720429"/>
                <a:gd name="connsiteX2" fmla="*/ 221450 w 6823161"/>
                <a:gd name="connsiteY2" fmla="*/ 0 h 720429"/>
                <a:gd name="connsiteX3" fmla="*/ 327121 w 6823161"/>
                <a:gd name="connsiteY3" fmla="*/ 45653 h 720429"/>
                <a:gd name="connsiteX4" fmla="*/ 432744 w 6823161"/>
                <a:gd name="connsiteY4" fmla="*/ 0 h 720429"/>
                <a:gd name="connsiteX5" fmla="*/ 538416 w 6823161"/>
                <a:gd name="connsiteY5" fmla="*/ 45653 h 720429"/>
                <a:gd name="connsiteX6" fmla="*/ 644039 w 6823161"/>
                <a:gd name="connsiteY6" fmla="*/ 0 h 720429"/>
                <a:gd name="connsiteX7" fmla="*/ 749710 w 6823161"/>
                <a:gd name="connsiteY7" fmla="*/ 45653 h 720429"/>
                <a:gd name="connsiteX8" fmla="*/ 855334 w 6823161"/>
                <a:gd name="connsiteY8" fmla="*/ 0 h 720429"/>
                <a:gd name="connsiteX9" fmla="*/ 960958 w 6823161"/>
                <a:gd name="connsiteY9" fmla="*/ 45653 h 720429"/>
                <a:gd name="connsiteX10" fmla="*/ 1066629 w 6823161"/>
                <a:gd name="connsiteY10" fmla="*/ 0 h 720429"/>
                <a:gd name="connsiteX11" fmla="*/ 1172253 w 6823161"/>
                <a:gd name="connsiteY11" fmla="*/ 45653 h 720429"/>
                <a:gd name="connsiteX12" fmla="*/ 1277924 w 6823161"/>
                <a:gd name="connsiteY12" fmla="*/ 0 h 720429"/>
                <a:gd name="connsiteX13" fmla="*/ 1383547 w 6823161"/>
                <a:gd name="connsiteY13" fmla="*/ 45653 h 720429"/>
                <a:gd name="connsiteX14" fmla="*/ 1489219 w 6823161"/>
                <a:gd name="connsiteY14" fmla="*/ 0 h 720429"/>
                <a:gd name="connsiteX15" fmla="*/ 1594842 w 6823161"/>
                <a:gd name="connsiteY15" fmla="*/ 45653 h 720429"/>
                <a:gd name="connsiteX16" fmla="*/ 1701083 w 6823161"/>
                <a:gd name="connsiteY16" fmla="*/ 0 h 720429"/>
                <a:gd name="connsiteX17" fmla="*/ 1806707 w 6823161"/>
                <a:gd name="connsiteY17" fmla="*/ 45653 h 720429"/>
                <a:gd name="connsiteX18" fmla="*/ 1912378 w 6823161"/>
                <a:gd name="connsiteY18" fmla="*/ 0 h 720429"/>
                <a:gd name="connsiteX19" fmla="*/ 2018001 w 6823161"/>
                <a:gd name="connsiteY19" fmla="*/ 45653 h 720429"/>
                <a:gd name="connsiteX20" fmla="*/ 2123673 w 6823161"/>
                <a:gd name="connsiteY20" fmla="*/ 0 h 720429"/>
                <a:gd name="connsiteX21" fmla="*/ 2229296 w 6823161"/>
                <a:gd name="connsiteY21" fmla="*/ 45653 h 720429"/>
                <a:gd name="connsiteX22" fmla="*/ 2334920 w 6823161"/>
                <a:gd name="connsiteY22" fmla="*/ 0 h 720429"/>
                <a:gd name="connsiteX23" fmla="*/ 2440591 w 6823161"/>
                <a:gd name="connsiteY23" fmla="*/ 45653 h 720429"/>
                <a:gd name="connsiteX24" fmla="*/ 2546215 w 6823161"/>
                <a:gd name="connsiteY24" fmla="*/ 0 h 720429"/>
                <a:gd name="connsiteX25" fmla="*/ 2651886 w 6823161"/>
                <a:gd name="connsiteY25" fmla="*/ 45653 h 720429"/>
                <a:gd name="connsiteX26" fmla="*/ 2757510 w 6823161"/>
                <a:gd name="connsiteY26" fmla="*/ 0 h 720429"/>
                <a:gd name="connsiteX27" fmla="*/ 2863181 w 6823161"/>
                <a:gd name="connsiteY27" fmla="*/ 45653 h 720429"/>
                <a:gd name="connsiteX28" fmla="*/ 2968805 w 6823161"/>
                <a:gd name="connsiteY28" fmla="*/ 0 h 720429"/>
                <a:gd name="connsiteX29" fmla="*/ 3074476 w 6823161"/>
                <a:gd name="connsiteY29" fmla="*/ 45653 h 720429"/>
                <a:gd name="connsiteX30" fmla="*/ 3180099 w 6823161"/>
                <a:gd name="connsiteY30" fmla="*/ 0 h 720429"/>
                <a:gd name="connsiteX31" fmla="*/ 3285771 w 6823161"/>
                <a:gd name="connsiteY31" fmla="*/ 45653 h 720429"/>
                <a:gd name="connsiteX32" fmla="*/ 3387288 w 6823161"/>
                <a:gd name="connsiteY32" fmla="*/ 1776 h 720429"/>
                <a:gd name="connsiteX33" fmla="*/ 3488849 w 6823161"/>
                <a:gd name="connsiteY33" fmla="*/ 45653 h 720429"/>
                <a:gd name="connsiteX34" fmla="*/ 3594473 w 6823161"/>
                <a:gd name="connsiteY34" fmla="*/ 0 h 720429"/>
                <a:gd name="connsiteX35" fmla="*/ 3700144 w 6823161"/>
                <a:gd name="connsiteY35" fmla="*/ 45653 h 720429"/>
                <a:gd name="connsiteX36" fmla="*/ 3805768 w 6823161"/>
                <a:gd name="connsiteY36" fmla="*/ 0 h 720429"/>
                <a:gd name="connsiteX37" fmla="*/ 3911439 w 6823161"/>
                <a:gd name="connsiteY37" fmla="*/ 45653 h 720429"/>
                <a:gd name="connsiteX38" fmla="*/ 4017063 w 6823161"/>
                <a:gd name="connsiteY38" fmla="*/ 0 h 720429"/>
                <a:gd name="connsiteX39" fmla="*/ 4122734 w 6823161"/>
                <a:gd name="connsiteY39" fmla="*/ 45653 h 720429"/>
                <a:gd name="connsiteX40" fmla="*/ 4228357 w 6823161"/>
                <a:gd name="connsiteY40" fmla="*/ 0 h 720429"/>
                <a:gd name="connsiteX41" fmla="*/ 4333981 w 6823161"/>
                <a:gd name="connsiteY41" fmla="*/ 45653 h 720429"/>
                <a:gd name="connsiteX42" fmla="*/ 4439652 w 6823161"/>
                <a:gd name="connsiteY42" fmla="*/ 0 h 720429"/>
                <a:gd name="connsiteX43" fmla="*/ 4545276 w 6823161"/>
                <a:gd name="connsiteY43" fmla="*/ 45653 h 720429"/>
                <a:gd name="connsiteX44" fmla="*/ 4650947 w 6823161"/>
                <a:gd name="connsiteY44" fmla="*/ 0 h 720429"/>
                <a:gd name="connsiteX45" fmla="*/ 4756571 w 6823161"/>
                <a:gd name="connsiteY45" fmla="*/ 45653 h 720429"/>
                <a:gd name="connsiteX46" fmla="*/ 4862242 w 6823161"/>
                <a:gd name="connsiteY46" fmla="*/ 0 h 720429"/>
                <a:gd name="connsiteX47" fmla="*/ 4967866 w 6823161"/>
                <a:gd name="connsiteY47" fmla="*/ 45653 h 720429"/>
                <a:gd name="connsiteX48" fmla="*/ 5074106 w 6823161"/>
                <a:gd name="connsiteY48" fmla="*/ 0 h 720429"/>
                <a:gd name="connsiteX49" fmla="*/ 5179730 w 6823161"/>
                <a:gd name="connsiteY49" fmla="*/ 45653 h 720429"/>
                <a:gd name="connsiteX50" fmla="*/ 5285401 w 6823161"/>
                <a:gd name="connsiteY50" fmla="*/ 0 h 720429"/>
                <a:gd name="connsiteX51" fmla="*/ 5391025 w 6823161"/>
                <a:gd name="connsiteY51" fmla="*/ 45653 h 720429"/>
                <a:gd name="connsiteX52" fmla="*/ 5496696 w 6823161"/>
                <a:gd name="connsiteY52" fmla="*/ 0 h 720429"/>
                <a:gd name="connsiteX53" fmla="*/ 5602320 w 6823161"/>
                <a:gd name="connsiteY53" fmla="*/ 45653 h 720429"/>
                <a:gd name="connsiteX54" fmla="*/ 5707943 w 6823161"/>
                <a:gd name="connsiteY54" fmla="*/ 0 h 720429"/>
                <a:gd name="connsiteX55" fmla="*/ 5813614 w 6823161"/>
                <a:gd name="connsiteY55" fmla="*/ 45653 h 720429"/>
                <a:gd name="connsiteX56" fmla="*/ 5919238 w 6823161"/>
                <a:gd name="connsiteY56" fmla="*/ 0 h 720429"/>
                <a:gd name="connsiteX57" fmla="*/ 6024909 w 6823161"/>
                <a:gd name="connsiteY57" fmla="*/ 45653 h 720429"/>
                <a:gd name="connsiteX58" fmla="*/ 6130533 w 6823161"/>
                <a:gd name="connsiteY58" fmla="*/ 0 h 720429"/>
                <a:gd name="connsiteX59" fmla="*/ 6236204 w 6823161"/>
                <a:gd name="connsiteY59" fmla="*/ 45653 h 720429"/>
                <a:gd name="connsiteX60" fmla="*/ 6341828 w 6823161"/>
                <a:gd name="connsiteY60" fmla="*/ 0 h 720429"/>
                <a:gd name="connsiteX61" fmla="*/ 6447499 w 6823161"/>
                <a:gd name="connsiteY61" fmla="*/ 45653 h 720429"/>
                <a:gd name="connsiteX62" fmla="*/ 6553123 w 6823161"/>
                <a:gd name="connsiteY62" fmla="*/ 0 h 720429"/>
                <a:gd name="connsiteX63" fmla="*/ 6658794 w 6823161"/>
                <a:gd name="connsiteY63" fmla="*/ 45653 h 720429"/>
                <a:gd name="connsiteX64" fmla="*/ 6764418 w 6823161"/>
                <a:gd name="connsiteY64" fmla="*/ 0 h 720429"/>
                <a:gd name="connsiteX65" fmla="*/ 6823161 w 6823161"/>
                <a:gd name="connsiteY65" fmla="*/ 24618 h 720429"/>
                <a:gd name="connsiteX66" fmla="*/ 6823161 w 6823161"/>
                <a:gd name="connsiteY66" fmla="*/ 699394 h 720429"/>
                <a:gd name="connsiteX67" fmla="*/ 6764418 w 6823161"/>
                <a:gd name="connsiteY67" fmla="*/ 674776 h 720429"/>
                <a:gd name="connsiteX68" fmla="*/ 6658794 w 6823161"/>
                <a:gd name="connsiteY68" fmla="*/ 720429 h 720429"/>
                <a:gd name="connsiteX69" fmla="*/ 6553123 w 6823161"/>
                <a:gd name="connsiteY69" fmla="*/ 674776 h 720429"/>
                <a:gd name="connsiteX70" fmla="*/ 6447499 w 6823161"/>
                <a:gd name="connsiteY70" fmla="*/ 720429 h 720429"/>
                <a:gd name="connsiteX71" fmla="*/ 6341828 w 6823161"/>
                <a:gd name="connsiteY71" fmla="*/ 674776 h 720429"/>
                <a:gd name="connsiteX72" fmla="*/ 6236204 w 6823161"/>
                <a:gd name="connsiteY72" fmla="*/ 720429 h 720429"/>
                <a:gd name="connsiteX73" fmla="*/ 6130533 w 6823161"/>
                <a:gd name="connsiteY73" fmla="*/ 674776 h 720429"/>
                <a:gd name="connsiteX74" fmla="*/ 6024909 w 6823161"/>
                <a:gd name="connsiteY74" fmla="*/ 720429 h 720429"/>
                <a:gd name="connsiteX75" fmla="*/ 5919238 w 6823161"/>
                <a:gd name="connsiteY75" fmla="*/ 674776 h 720429"/>
                <a:gd name="connsiteX76" fmla="*/ 5813614 w 6823161"/>
                <a:gd name="connsiteY76" fmla="*/ 720429 h 720429"/>
                <a:gd name="connsiteX77" fmla="*/ 5707943 w 6823161"/>
                <a:gd name="connsiteY77" fmla="*/ 674776 h 720429"/>
                <a:gd name="connsiteX78" fmla="*/ 5602320 w 6823161"/>
                <a:gd name="connsiteY78" fmla="*/ 720429 h 720429"/>
                <a:gd name="connsiteX79" fmla="*/ 5496696 w 6823161"/>
                <a:gd name="connsiteY79" fmla="*/ 674776 h 720429"/>
                <a:gd name="connsiteX80" fmla="*/ 5391025 w 6823161"/>
                <a:gd name="connsiteY80" fmla="*/ 720429 h 720429"/>
                <a:gd name="connsiteX81" fmla="*/ 5285401 w 6823161"/>
                <a:gd name="connsiteY81" fmla="*/ 674776 h 720429"/>
                <a:gd name="connsiteX82" fmla="*/ 5179730 w 6823161"/>
                <a:gd name="connsiteY82" fmla="*/ 720429 h 720429"/>
                <a:gd name="connsiteX83" fmla="*/ 5074106 w 6823161"/>
                <a:gd name="connsiteY83" fmla="*/ 674776 h 720429"/>
                <a:gd name="connsiteX84" fmla="*/ 4967866 w 6823161"/>
                <a:gd name="connsiteY84" fmla="*/ 720429 h 720429"/>
                <a:gd name="connsiteX85" fmla="*/ 4862242 w 6823161"/>
                <a:gd name="connsiteY85" fmla="*/ 674776 h 720429"/>
                <a:gd name="connsiteX86" fmla="*/ 4756571 w 6823161"/>
                <a:gd name="connsiteY86" fmla="*/ 720429 h 720429"/>
                <a:gd name="connsiteX87" fmla="*/ 4650947 w 6823161"/>
                <a:gd name="connsiteY87" fmla="*/ 674776 h 720429"/>
                <a:gd name="connsiteX88" fmla="*/ 4545276 w 6823161"/>
                <a:gd name="connsiteY88" fmla="*/ 720429 h 720429"/>
                <a:gd name="connsiteX89" fmla="*/ 4439652 w 6823161"/>
                <a:gd name="connsiteY89" fmla="*/ 674776 h 720429"/>
                <a:gd name="connsiteX90" fmla="*/ 4333981 w 6823161"/>
                <a:gd name="connsiteY90" fmla="*/ 720429 h 720429"/>
                <a:gd name="connsiteX91" fmla="*/ 4228357 w 6823161"/>
                <a:gd name="connsiteY91" fmla="*/ 674776 h 720429"/>
                <a:gd name="connsiteX92" fmla="*/ 4122734 w 6823161"/>
                <a:gd name="connsiteY92" fmla="*/ 720429 h 720429"/>
                <a:gd name="connsiteX93" fmla="*/ 4017063 w 6823161"/>
                <a:gd name="connsiteY93" fmla="*/ 674776 h 720429"/>
                <a:gd name="connsiteX94" fmla="*/ 3911439 w 6823161"/>
                <a:gd name="connsiteY94" fmla="*/ 720429 h 720429"/>
                <a:gd name="connsiteX95" fmla="*/ 3805768 w 6823161"/>
                <a:gd name="connsiteY95" fmla="*/ 674776 h 720429"/>
                <a:gd name="connsiteX96" fmla="*/ 3700144 w 6823161"/>
                <a:gd name="connsiteY96" fmla="*/ 720429 h 720429"/>
                <a:gd name="connsiteX97" fmla="*/ 3594473 w 6823161"/>
                <a:gd name="connsiteY97" fmla="*/ 674776 h 720429"/>
                <a:gd name="connsiteX98" fmla="*/ 3488849 w 6823161"/>
                <a:gd name="connsiteY98" fmla="*/ 720429 h 720429"/>
                <a:gd name="connsiteX99" fmla="*/ 3387288 w 6823161"/>
                <a:gd name="connsiteY99" fmla="*/ 676552 h 720429"/>
                <a:gd name="connsiteX100" fmla="*/ 3285771 w 6823161"/>
                <a:gd name="connsiteY100" fmla="*/ 720429 h 720429"/>
                <a:gd name="connsiteX101" fmla="*/ 3180099 w 6823161"/>
                <a:gd name="connsiteY101" fmla="*/ 674776 h 720429"/>
                <a:gd name="connsiteX102" fmla="*/ 3074476 w 6823161"/>
                <a:gd name="connsiteY102" fmla="*/ 720429 h 720429"/>
                <a:gd name="connsiteX103" fmla="*/ 2968805 w 6823161"/>
                <a:gd name="connsiteY103" fmla="*/ 674776 h 720429"/>
                <a:gd name="connsiteX104" fmla="*/ 2863181 w 6823161"/>
                <a:gd name="connsiteY104" fmla="*/ 720429 h 720429"/>
                <a:gd name="connsiteX105" fmla="*/ 2757510 w 6823161"/>
                <a:gd name="connsiteY105" fmla="*/ 674776 h 720429"/>
                <a:gd name="connsiteX106" fmla="*/ 2651886 w 6823161"/>
                <a:gd name="connsiteY106" fmla="*/ 720429 h 720429"/>
                <a:gd name="connsiteX107" fmla="*/ 2546215 w 6823161"/>
                <a:gd name="connsiteY107" fmla="*/ 674776 h 720429"/>
                <a:gd name="connsiteX108" fmla="*/ 2440591 w 6823161"/>
                <a:gd name="connsiteY108" fmla="*/ 720429 h 720429"/>
                <a:gd name="connsiteX109" fmla="*/ 2334920 w 6823161"/>
                <a:gd name="connsiteY109" fmla="*/ 674776 h 720429"/>
                <a:gd name="connsiteX110" fmla="*/ 2229296 w 6823161"/>
                <a:gd name="connsiteY110" fmla="*/ 720429 h 720429"/>
                <a:gd name="connsiteX111" fmla="*/ 2123673 w 6823161"/>
                <a:gd name="connsiteY111" fmla="*/ 674776 h 720429"/>
                <a:gd name="connsiteX112" fmla="*/ 2018001 w 6823161"/>
                <a:gd name="connsiteY112" fmla="*/ 720429 h 720429"/>
                <a:gd name="connsiteX113" fmla="*/ 1912378 w 6823161"/>
                <a:gd name="connsiteY113" fmla="*/ 674776 h 720429"/>
                <a:gd name="connsiteX114" fmla="*/ 1806707 w 6823161"/>
                <a:gd name="connsiteY114" fmla="*/ 720429 h 720429"/>
                <a:gd name="connsiteX115" fmla="*/ 1701083 w 6823161"/>
                <a:gd name="connsiteY115" fmla="*/ 674776 h 720429"/>
                <a:gd name="connsiteX116" fmla="*/ 1594842 w 6823161"/>
                <a:gd name="connsiteY116" fmla="*/ 720429 h 720429"/>
                <a:gd name="connsiteX117" fmla="*/ 1489219 w 6823161"/>
                <a:gd name="connsiteY117" fmla="*/ 674776 h 720429"/>
                <a:gd name="connsiteX118" fmla="*/ 1383547 w 6823161"/>
                <a:gd name="connsiteY118" fmla="*/ 720429 h 720429"/>
                <a:gd name="connsiteX119" fmla="*/ 1277924 w 6823161"/>
                <a:gd name="connsiteY119" fmla="*/ 674776 h 720429"/>
                <a:gd name="connsiteX120" fmla="*/ 1172253 w 6823161"/>
                <a:gd name="connsiteY120" fmla="*/ 720429 h 720429"/>
                <a:gd name="connsiteX121" fmla="*/ 1066629 w 6823161"/>
                <a:gd name="connsiteY121" fmla="*/ 674776 h 720429"/>
                <a:gd name="connsiteX122" fmla="*/ 960958 w 6823161"/>
                <a:gd name="connsiteY122" fmla="*/ 720429 h 720429"/>
                <a:gd name="connsiteX123" fmla="*/ 855334 w 6823161"/>
                <a:gd name="connsiteY123" fmla="*/ 674776 h 720429"/>
                <a:gd name="connsiteX124" fmla="*/ 749710 w 6823161"/>
                <a:gd name="connsiteY124" fmla="*/ 720429 h 720429"/>
                <a:gd name="connsiteX125" fmla="*/ 644039 w 6823161"/>
                <a:gd name="connsiteY125" fmla="*/ 674776 h 720429"/>
                <a:gd name="connsiteX126" fmla="*/ 538416 w 6823161"/>
                <a:gd name="connsiteY126" fmla="*/ 720429 h 720429"/>
                <a:gd name="connsiteX127" fmla="*/ 432744 w 6823161"/>
                <a:gd name="connsiteY127" fmla="*/ 674776 h 720429"/>
                <a:gd name="connsiteX128" fmla="*/ 327121 w 6823161"/>
                <a:gd name="connsiteY128" fmla="*/ 720429 h 720429"/>
                <a:gd name="connsiteX129" fmla="*/ 221450 w 6823161"/>
                <a:gd name="connsiteY129" fmla="*/ 674776 h 720429"/>
                <a:gd name="connsiteX130" fmla="*/ 115826 w 6823161"/>
                <a:gd name="connsiteY130" fmla="*/ 720429 h 720429"/>
                <a:gd name="connsiteX131" fmla="*/ 10155 w 6823161"/>
                <a:gd name="connsiteY131" fmla="*/ 674776 h 720429"/>
                <a:gd name="connsiteX132" fmla="*/ 0 w 6823161"/>
                <a:gd name="connsiteY132" fmla="*/ 678963 h 720429"/>
                <a:gd name="connsiteX133" fmla="*/ 0 w 6823161"/>
                <a:gd name="connsiteY133" fmla="*/ 639919 h 720429"/>
                <a:gd name="connsiteX134" fmla="*/ 0 w 6823161"/>
                <a:gd name="connsiteY134" fmla="*/ 4187 h 720429"/>
                <a:gd name="connsiteX135" fmla="*/ 10155 w 6823161"/>
                <a:gd name="connsiteY135" fmla="*/ 0 h 72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6823161" h="720429">
                  <a:moveTo>
                    <a:pt x="10155" y="0"/>
                  </a:moveTo>
                  <a:lnTo>
                    <a:pt x="115826" y="45653"/>
                  </a:lnTo>
                  <a:lnTo>
                    <a:pt x="221450" y="0"/>
                  </a:lnTo>
                  <a:lnTo>
                    <a:pt x="327121" y="45653"/>
                  </a:lnTo>
                  <a:lnTo>
                    <a:pt x="432744" y="0"/>
                  </a:lnTo>
                  <a:lnTo>
                    <a:pt x="538416" y="45653"/>
                  </a:lnTo>
                  <a:lnTo>
                    <a:pt x="644039" y="0"/>
                  </a:lnTo>
                  <a:lnTo>
                    <a:pt x="749710" y="45653"/>
                  </a:lnTo>
                  <a:lnTo>
                    <a:pt x="855334" y="0"/>
                  </a:lnTo>
                  <a:lnTo>
                    <a:pt x="960958" y="45653"/>
                  </a:lnTo>
                  <a:lnTo>
                    <a:pt x="1066629" y="0"/>
                  </a:lnTo>
                  <a:lnTo>
                    <a:pt x="1172253" y="45653"/>
                  </a:lnTo>
                  <a:lnTo>
                    <a:pt x="1277924" y="0"/>
                  </a:lnTo>
                  <a:lnTo>
                    <a:pt x="1383547" y="45653"/>
                  </a:lnTo>
                  <a:lnTo>
                    <a:pt x="1489219" y="0"/>
                  </a:lnTo>
                  <a:lnTo>
                    <a:pt x="1594842" y="45653"/>
                  </a:lnTo>
                  <a:lnTo>
                    <a:pt x="1701083" y="0"/>
                  </a:lnTo>
                  <a:lnTo>
                    <a:pt x="1806707" y="45653"/>
                  </a:lnTo>
                  <a:lnTo>
                    <a:pt x="1912378" y="0"/>
                  </a:lnTo>
                  <a:lnTo>
                    <a:pt x="2018001" y="45653"/>
                  </a:lnTo>
                  <a:lnTo>
                    <a:pt x="2123673" y="0"/>
                  </a:lnTo>
                  <a:lnTo>
                    <a:pt x="2229296" y="45653"/>
                  </a:lnTo>
                  <a:lnTo>
                    <a:pt x="2334920" y="0"/>
                  </a:lnTo>
                  <a:lnTo>
                    <a:pt x="2440591" y="45653"/>
                  </a:lnTo>
                  <a:lnTo>
                    <a:pt x="2546215" y="0"/>
                  </a:lnTo>
                  <a:lnTo>
                    <a:pt x="2651886" y="45653"/>
                  </a:lnTo>
                  <a:lnTo>
                    <a:pt x="2757510" y="0"/>
                  </a:lnTo>
                  <a:lnTo>
                    <a:pt x="2863181" y="45653"/>
                  </a:lnTo>
                  <a:lnTo>
                    <a:pt x="2968805" y="0"/>
                  </a:lnTo>
                  <a:lnTo>
                    <a:pt x="3074476" y="45653"/>
                  </a:lnTo>
                  <a:lnTo>
                    <a:pt x="3180099" y="0"/>
                  </a:lnTo>
                  <a:lnTo>
                    <a:pt x="3285771" y="45653"/>
                  </a:lnTo>
                  <a:lnTo>
                    <a:pt x="3387288" y="1776"/>
                  </a:lnTo>
                  <a:lnTo>
                    <a:pt x="3488849" y="45653"/>
                  </a:lnTo>
                  <a:lnTo>
                    <a:pt x="3594473" y="0"/>
                  </a:lnTo>
                  <a:lnTo>
                    <a:pt x="3700144" y="45653"/>
                  </a:lnTo>
                  <a:lnTo>
                    <a:pt x="3805768" y="0"/>
                  </a:lnTo>
                  <a:lnTo>
                    <a:pt x="3911439" y="45653"/>
                  </a:lnTo>
                  <a:lnTo>
                    <a:pt x="4017063" y="0"/>
                  </a:lnTo>
                  <a:lnTo>
                    <a:pt x="4122734" y="45653"/>
                  </a:lnTo>
                  <a:lnTo>
                    <a:pt x="4228357" y="0"/>
                  </a:lnTo>
                  <a:lnTo>
                    <a:pt x="4333981" y="45653"/>
                  </a:lnTo>
                  <a:lnTo>
                    <a:pt x="4439652" y="0"/>
                  </a:lnTo>
                  <a:lnTo>
                    <a:pt x="4545276" y="45653"/>
                  </a:lnTo>
                  <a:lnTo>
                    <a:pt x="4650947" y="0"/>
                  </a:lnTo>
                  <a:lnTo>
                    <a:pt x="4756571" y="45653"/>
                  </a:lnTo>
                  <a:lnTo>
                    <a:pt x="4862242" y="0"/>
                  </a:lnTo>
                  <a:lnTo>
                    <a:pt x="4967866" y="45653"/>
                  </a:lnTo>
                  <a:lnTo>
                    <a:pt x="5074106" y="0"/>
                  </a:lnTo>
                  <a:lnTo>
                    <a:pt x="5179730" y="45653"/>
                  </a:lnTo>
                  <a:lnTo>
                    <a:pt x="5285401" y="0"/>
                  </a:lnTo>
                  <a:lnTo>
                    <a:pt x="5391025" y="45653"/>
                  </a:lnTo>
                  <a:lnTo>
                    <a:pt x="5496696" y="0"/>
                  </a:lnTo>
                  <a:lnTo>
                    <a:pt x="5602320" y="45653"/>
                  </a:lnTo>
                  <a:lnTo>
                    <a:pt x="5707943" y="0"/>
                  </a:lnTo>
                  <a:lnTo>
                    <a:pt x="5813614" y="45653"/>
                  </a:lnTo>
                  <a:lnTo>
                    <a:pt x="5919238" y="0"/>
                  </a:lnTo>
                  <a:lnTo>
                    <a:pt x="6024909" y="45653"/>
                  </a:lnTo>
                  <a:lnTo>
                    <a:pt x="6130533" y="0"/>
                  </a:lnTo>
                  <a:lnTo>
                    <a:pt x="6236204" y="45653"/>
                  </a:lnTo>
                  <a:lnTo>
                    <a:pt x="6341828" y="0"/>
                  </a:lnTo>
                  <a:lnTo>
                    <a:pt x="6447499" y="45653"/>
                  </a:lnTo>
                  <a:lnTo>
                    <a:pt x="6553123" y="0"/>
                  </a:lnTo>
                  <a:lnTo>
                    <a:pt x="6658794" y="45653"/>
                  </a:lnTo>
                  <a:lnTo>
                    <a:pt x="6764418" y="0"/>
                  </a:lnTo>
                  <a:lnTo>
                    <a:pt x="6823161" y="24618"/>
                  </a:lnTo>
                  <a:lnTo>
                    <a:pt x="6823161" y="699394"/>
                  </a:lnTo>
                  <a:lnTo>
                    <a:pt x="6764418" y="674776"/>
                  </a:lnTo>
                  <a:lnTo>
                    <a:pt x="6658794" y="720429"/>
                  </a:lnTo>
                  <a:lnTo>
                    <a:pt x="6553123" y="674776"/>
                  </a:lnTo>
                  <a:lnTo>
                    <a:pt x="6447499" y="720429"/>
                  </a:lnTo>
                  <a:lnTo>
                    <a:pt x="6341828" y="674776"/>
                  </a:lnTo>
                  <a:lnTo>
                    <a:pt x="6236204" y="720429"/>
                  </a:lnTo>
                  <a:lnTo>
                    <a:pt x="6130533" y="674776"/>
                  </a:lnTo>
                  <a:lnTo>
                    <a:pt x="6024909" y="720429"/>
                  </a:lnTo>
                  <a:lnTo>
                    <a:pt x="5919238" y="674776"/>
                  </a:lnTo>
                  <a:lnTo>
                    <a:pt x="5813614" y="720429"/>
                  </a:lnTo>
                  <a:lnTo>
                    <a:pt x="5707943" y="674776"/>
                  </a:lnTo>
                  <a:lnTo>
                    <a:pt x="5602320" y="720429"/>
                  </a:lnTo>
                  <a:lnTo>
                    <a:pt x="5496696" y="674776"/>
                  </a:lnTo>
                  <a:lnTo>
                    <a:pt x="5391025" y="720429"/>
                  </a:lnTo>
                  <a:lnTo>
                    <a:pt x="5285401" y="674776"/>
                  </a:lnTo>
                  <a:lnTo>
                    <a:pt x="5179730" y="720429"/>
                  </a:lnTo>
                  <a:lnTo>
                    <a:pt x="5074106" y="674776"/>
                  </a:lnTo>
                  <a:lnTo>
                    <a:pt x="4967866" y="720429"/>
                  </a:lnTo>
                  <a:lnTo>
                    <a:pt x="4862242" y="674776"/>
                  </a:lnTo>
                  <a:lnTo>
                    <a:pt x="4756571" y="720429"/>
                  </a:lnTo>
                  <a:lnTo>
                    <a:pt x="4650947" y="674776"/>
                  </a:lnTo>
                  <a:lnTo>
                    <a:pt x="4545276" y="720429"/>
                  </a:lnTo>
                  <a:lnTo>
                    <a:pt x="4439652" y="674776"/>
                  </a:lnTo>
                  <a:lnTo>
                    <a:pt x="4333981" y="720429"/>
                  </a:lnTo>
                  <a:lnTo>
                    <a:pt x="4228357" y="674776"/>
                  </a:lnTo>
                  <a:lnTo>
                    <a:pt x="4122734" y="720429"/>
                  </a:lnTo>
                  <a:lnTo>
                    <a:pt x="4017063" y="674776"/>
                  </a:lnTo>
                  <a:lnTo>
                    <a:pt x="3911439" y="720429"/>
                  </a:lnTo>
                  <a:lnTo>
                    <a:pt x="3805768" y="674776"/>
                  </a:lnTo>
                  <a:lnTo>
                    <a:pt x="3700144" y="720429"/>
                  </a:lnTo>
                  <a:lnTo>
                    <a:pt x="3594473" y="674776"/>
                  </a:lnTo>
                  <a:lnTo>
                    <a:pt x="3488849" y="720429"/>
                  </a:lnTo>
                  <a:lnTo>
                    <a:pt x="3387288" y="676552"/>
                  </a:lnTo>
                  <a:lnTo>
                    <a:pt x="3285771" y="720429"/>
                  </a:lnTo>
                  <a:lnTo>
                    <a:pt x="3180099" y="674776"/>
                  </a:lnTo>
                  <a:lnTo>
                    <a:pt x="3074476" y="720429"/>
                  </a:lnTo>
                  <a:lnTo>
                    <a:pt x="2968805" y="674776"/>
                  </a:lnTo>
                  <a:lnTo>
                    <a:pt x="2863181" y="720429"/>
                  </a:lnTo>
                  <a:lnTo>
                    <a:pt x="2757510" y="674776"/>
                  </a:lnTo>
                  <a:lnTo>
                    <a:pt x="2651886" y="720429"/>
                  </a:lnTo>
                  <a:lnTo>
                    <a:pt x="2546215" y="674776"/>
                  </a:lnTo>
                  <a:lnTo>
                    <a:pt x="2440591" y="720429"/>
                  </a:lnTo>
                  <a:lnTo>
                    <a:pt x="2334920" y="674776"/>
                  </a:lnTo>
                  <a:lnTo>
                    <a:pt x="2229296" y="720429"/>
                  </a:lnTo>
                  <a:lnTo>
                    <a:pt x="2123673" y="674776"/>
                  </a:lnTo>
                  <a:lnTo>
                    <a:pt x="2018001" y="720429"/>
                  </a:lnTo>
                  <a:lnTo>
                    <a:pt x="1912378" y="674776"/>
                  </a:lnTo>
                  <a:lnTo>
                    <a:pt x="1806707" y="720429"/>
                  </a:lnTo>
                  <a:lnTo>
                    <a:pt x="1701083" y="674776"/>
                  </a:lnTo>
                  <a:lnTo>
                    <a:pt x="1594842" y="720429"/>
                  </a:lnTo>
                  <a:lnTo>
                    <a:pt x="1489219" y="674776"/>
                  </a:lnTo>
                  <a:lnTo>
                    <a:pt x="1383547" y="720429"/>
                  </a:lnTo>
                  <a:lnTo>
                    <a:pt x="1277924" y="674776"/>
                  </a:lnTo>
                  <a:lnTo>
                    <a:pt x="1172253" y="720429"/>
                  </a:lnTo>
                  <a:lnTo>
                    <a:pt x="1066629" y="674776"/>
                  </a:lnTo>
                  <a:lnTo>
                    <a:pt x="960958" y="720429"/>
                  </a:lnTo>
                  <a:lnTo>
                    <a:pt x="855334" y="674776"/>
                  </a:lnTo>
                  <a:lnTo>
                    <a:pt x="749710" y="720429"/>
                  </a:lnTo>
                  <a:lnTo>
                    <a:pt x="644039" y="674776"/>
                  </a:lnTo>
                  <a:lnTo>
                    <a:pt x="538416" y="720429"/>
                  </a:lnTo>
                  <a:lnTo>
                    <a:pt x="432744" y="674776"/>
                  </a:lnTo>
                  <a:lnTo>
                    <a:pt x="327121" y="720429"/>
                  </a:lnTo>
                  <a:lnTo>
                    <a:pt x="221450" y="674776"/>
                  </a:lnTo>
                  <a:lnTo>
                    <a:pt x="115826" y="720429"/>
                  </a:lnTo>
                  <a:lnTo>
                    <a:pt x="10155" y="674776"/>
                  </a:lnTo>
                  <a:lnTo>
                    <a:pt x="0" y="678963"/>
                  </a:lnTo>
                  <a:lnTo>
                    <a:pt x="0" y="639919"/>
                  </a:lnTo>
                  <a:lnTo>
                    <a:pt x="0" y="4187"/>
                  </a:lnTo>
                  <a:lnTo>
                    <a:pt x="1015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id="{23DF4D8D-86B2-D75D-6AFE-548778F7A3CF}"/>
              </a:ext>
            </a:extLst>
          </p:cNvPr>
          <p:cNvSpPr/>
          <p:nvPr/>
        </p:nvSpPr>
        <p:spPr>
          <a:xfrm>
            <a:off x="4875680" y="3847058"/>
            <a:ext cx="3213100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XX</a:t>
            </a:r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大学</a:t>
            </a:r>
            <a:r>
              <a:rPr lang="en-US" altLang="zh-CN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202X</a:t>
            </a:r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级自媒体运营</a:t>
            </a:r>
          </a:p>
        </p:txBody>
      </p:sp>
      <p:grpSp>
        <p:nvGrpSpPr>
          <p:cNvPr id="191" name="图形 2">
            <a:extLst>
              <a:ext uri="{FF2B5EF4-FFF2-40B4-BE49-F238E27FC236}">
                <a16:creationId xmlns:a16="http://schemas.microsoft.com/office/drawing/2014/main" id="{4AE8F32C-4E5A-F4B6-53A2-27C7B5C5D176}"/>
              </a:ext>
            </a:extLst>
          </p:cNvPr>
          <p:cNvGrpSpPr/>
          <p:nvPr/>
        </p:nvGrpSpPr>
        <p:grpSpPr>
          <a:xfrm>
            <a:off x="8856433" y="3542496"/>
            <a:ext cx="671327" cy="671580"/>
            <a:chOff x="8273910" y="-2649349"/>
            <a:chExt cx="671327" cy="671580"/>
          </a:xfrm>
          <a:solidFill>
            <a:srgbClr val="475F77"/>
          </a:solidFill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CC9C314-2721-B0AE-5EF3-8AA22F0DE28C}"/>
                </a:ext>
              </a:extLst>
            </p:cNvPr>
            <p:cNvSpPr/>
            <p:nvPr/>
          </p:nvSpPr>
          <p:spPr>
            <a:xfrm>
              <a:off x="8418801" y="-2102395"/>
              <a:ext cx="18485" cy="18181"/>
            </a:xfrm>
            <a:custGeom>
              <a:avLst/>
              <a:gdLst>
                <a:gd name="connsiteX0" fmla="*/ 9243 w 18485"/>
                <a:gd name="connsiteY0" fmla="*/ 18181 h 18181"/>
                <a:gd name="connsiteX1" fmla="*/ 3149 w 18485"/>
                <a:gd name="connsiteY1" fmla="*/ 15743 h 18181"/>
                <a:gd name="connsiteX2" fmla="*/ 2742 w 18485"/>
                <a:gd name="connsiteY2" fmla="*/ 15337 h 18181"/>
                <a:gd name="connsiteX3" fmla="*/ 2742 w 18485"/>
                <a:gd name="connsiteY3" fmla="*/ 2742 h 18181"/>
                <a:gd name="connsiteX4" fmla="*/ 15337 w 18485"/>
                <a:gd name="connsiteY4" fmla="*/ 2742 h 18181"/>
                <a:gd name="connsiteX5" fmla="*/ 15744 w 18485"/>
                <a:gd name="connsiteY5" fmla="*/ 3149 h 18181"/>
                <a:gd name="connsiteX6" fmla="*/ 15744 w 18485"/>
                <a:gd name="connsiteY6" fmla="*/ 15743 h 18181"/>
                <a:gd name="connsiteX7" fmla="*/ 9243 w 18485"/>
                <a:gd name="connsiteY7" fmla="*/ 18181 h 1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85" h="18181">
                  <a:moveTo>
                    <a:pt x="9243" y="18181"/>
                  </a:moveTo>
                  <a:cubicBezTo>
                    <a:pt x="6805" y="18181"/>
                    <a:pt x="4773" y="17368"/>
                    <a:pt x="3149" y="15743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1" y="-914"/>
                    <a:pt x="15337" y="2742"/>
                  </a:cubicBezTo>
                  <a:lnTo>
                    <a:pt x="15744" y="3149"/>
                  </a:lnTo>
                  <a:cubicBezTo>
                    <a:pt x="19400" y="6805"/>
                    <a:pt x="19400" y="12087"/>
                    <a:pt x="15744" y="15743"/>
                  </a:cubicBezTo>
                  <a:cubicBezTo>
                    <a:pt x="13712" y="17368"/>
                    <a:pt x="11681" y="18181"/>
                    <a:pt x="9243" y="1818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38E8267-83A7-37E5-5415-C0A8D61365B6}"/>
                </a:ext>
              </a:extLst>
            </p:cNvPr>
            <p:cNvSpPr/>
            <p:nvPr/>
          </p:nvSpPr>
          <p:spPr>
            <a:xfrm>
              <a:off x="8273910" y="-2179132"/>
              <a:ext cx="201110" cy="201362"/>
            </a:xfrm>
            <a:custGeom>
              <a:avLst/>
              <a:gdLst>
                <a:gd name="connsiteX0" fmla="*/ 8685 w 201110"/>
                <a:gd name="connsiteY0" fmla="*/ 201363 h 201362"/>
                <a:gd name="connsiteX1" fmla="*/ 2591 w 201110"/>
                <a:gd name="connsiteY1" fmla="*/ 198925 h 201362"/>
                <a:gd name="connsiteX2" fmla="*/ 560 w 201110"/>
                <a:gd name="connsiteY2" fmla="*/ 189581 h 201362"/>
                <a:gd name="connsiteX3" fmla="*/ 68003 w 201110"/>
                <a:gd name="connsiteY3" fmla="*/ 6349 h 201362"/>
                <a:gd name="connsiteX4" fmla="*/ 68003 w 201110"/>
                <a:gd name="connsiteY4" fmla="*/ 6349 h 201362"/>
                <a:gd name="connsiteX5" fmla="*/ 68003 w 201110"/>
                <a:gd name="connsiteY5" fmla="*/ 5942 h 201362"/>
                <a:gd name="connsiteX6" fmla="*/ 74503 w 201110"/>
                <a:gd name="connsiteY6" fmla="*/ 255 h 201362"/>
                <a:gd name="connsiteX7" fmla="*/ 82628 w 201110"/>
                <a:gd name="connsiteY7" fmla="*/ 2692 h 201362"/>
                <a:gd name="connsiteX8" fmla="*/ 82628 w 201110"/>
                <a:gd name="connsiteY8" fmla="*/ 2692 h 201362"/>
                <a:gd name="connsiteX9" fmla="*/ 83847 w 201110"/>
                <a:gd name="connsiteY9" fmla="*/ 13662 h 201362"/>
                <a:gd name="connsiteX10" fmla="*/ 23312 w 201110"/>
                <a:gd name="connsiteY10" fmla="*/ 177799 h 201362"/>
                <a:gd name="connsiteX11" fmla="*/ 187448 w 201110"/>
                <a:gd name="connsiteY11" fmla="*/ 117263 h 201362"/>
                <a:gd name="connsiteX12" fmla="*/ 198418 w 201110"/>
                <a:gd name="connsiteY12" fmla="*/ 118482 h 201362"/>
                <a:gd name="connsiteX13" fmla="*/ 198418 w 201110"/>
                <a:gd name="connsiteY13" fmla="*/ 118482 h 201362"/>
                <a:gd name="connsiteX14" fmla="*/ 200856 w 201110"/>
                <a:gd name="connsiteY14" fmla="*/ 126607 h 201362"/>
                <a:gd name="connsiteX15" fmla="*/ 195168 w 201110"/>
                <a:gd name="connsiteY15" fmla="*/ 133108 h 201362"/>
                <a:gd name="connsiteX16" fmla="*/ 194762 w 201110"/>
                <a:gd name="connsiteY16" fmla="*/ 133108 h 201362"/>
                <a:gd name="connsiteX17" fmla="*/ 194762 w 201110"/>
                <a:gd name="connsiteY17" fmla="*/ 133108 h 201362"/>
                <a:gd name="connsiteX18" fmla="*/ 11530 w 201110"/>
                <a:gd name="connsiteY18" fmla="*/ 200550 h 201362"/>
                <a:gd name="connsiteX19" fmla="*/ 8685 w 201110"/>
                <a:gd name="connsiteY19" fmla="*/ 201363 h 20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1110" h="201362">
                  <a:moveTo>
                    <a:pt x="8685" y="201363"/>
                  </a:moveTo>
                  <a:cubicBezTo>
                    <a:pt x="6248" y="201363"/>
                    <a:pt x="4216" y="200550"/>
                    <a:pt x="2591" y="198925"/>
                  </a:cubicBezTo>
                  <a:cubicBezTo>
                    <a:pt x="154" y="196488"/>
                    <a:pt x="-659" y="192831"/>
                    <a:pt x="560" y="189581"/>
                  </a:cubicBezTo>
                  <a:lnTo>
                    <a:pt x="68003" y="6349"/>
                  </a:lnTo>
                  <a:cubicBezTo>
                    <a:pt x="68003" y="6349"/>
                    <a:pt x="68003" y="6349"/>
                    <a:pt x="68003" y="6349"/>
                  </a:cubicBezTo>
                  <a:lnTo>
                    <a:pt x="68003" y="5942"/>
                  </a:lnTo>
                  <a:cubicBezTo>
                    <a:pt x="69222" y="3099"/>
                    <a:pt x="71659" y="1067"/>
                    <a:pt x="74503" y="255"/>
                  </a:cubicBezTo>
                  <a:cubicBezTo>
                    <a:pt x="77347" y="-558"/>
                    <a:pt x="80597" y="661"/>
                    <a:pt x="82628" y="2692"/>
                  </a:cubicBezTo>
                  <a:lnTo>
                    <a:pt x="82628" y="2692"/>
                  </a:lnTo>
                  <a:cubicBezTo>
                    <a:pt x="85473" y="5536"/>
                    <a:pt x="85879" y="10005"/>
                    <a:pt x="83847" y="13662"/>
                  </a:cubicBezTo>
                  <a:lnTo>
                    <a:pt x="23312" y="177799"/>
                  </a:lnTo>
                  <a:lnTo>
                    <a:pt x="187448" y="117263"/>
                  </a:lnTo>
                  <a:cubicBezTo>
                    <a:pt x="190699" y="115232"/>
                    <a:pt x="195574" y="115638"/>
                    <a:pt x="198418" y="118482"/>
                  </a:cubicBezTo>
                  <a:lnTo>
                    <a:pt x="198418" y="118482"/>
                  </a:lnTo>
                  <a:cubicBezTo>
                    <a:pt x="200449" y="120513"/>
                    <a:pt x="201668" y="123764"/>
                    <a:pt x="200856" y="126607"/>
                  </a:cubicBezTo>
                  <a:cubicBezTo>
                    <a:pt x="200044" y="129451"/>
                    <a:pt x="198012" y="131889"/>
                    <a:pt x="195168" y="133108"/>
                  </a:cubicBezTo>
                  <a:lnTo>
                    <a:pt x="194762" y="133108"/>
                  </a:lnTo>
                  <a:cubicBezTo>
                    <a:pt x="194762" y="133108"/>
                    <a:pt x="194762" y="133108"/>
                    <a:pt x="194762" y="133108"/>
                  </a:cubicBezTo>
                  <a:lnTo>
                    <a:pt x="11530" y="200550"/>
                  </a:lnTo>
                  <a:cubicBezTo>
                    <a:pt x="11123" y="200957"/>
                    <a:pt x="9904" y="201363"/>
                    <a:pt x="8685" y="201363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75554D9-C437-6627-7BDF-11836E39A4AB}"/>
                </a:ext>
              </a:extLst>
            </p:cNvPr>
            <p:cNvSpPr/>
            <p:nvPr/>
          </p:nvSpPr>
          <p:spPr>
            <a:xfrm>
              <a:off x="8379948" y="-2140841"/>
              <a:ext cx="18185" cy="18030"/>
            </a:xfrm>
            <a:custGeom>
              <a:avLst/>
              <a:gdLst>
                <a:gd name="connsiteX0" fmla="*/ 9499 w 18185"/>
                <a:gd name="connsiteY0" fmla="*/ 18031 h 18030"/>
                <a:gd name="connsiteX1" fmla="*/ 2998 w 18185"/>
                <a:gd name="connsiteY1" fmla="*/ 15593 h 18030"/>
                <a:gd name="connsiteX2" fmla="*/ 2593 w 18185"/>
                <a:gd name="connsiteY2" fmla="*/ 15187 h 18030"/>
                <a:gd name="connsiteX3" fmla="*/ 2593 w 18185"/>
                <a:gd name="connsiteY3" fmla="*/ 2592 h 18030"/>
                <a:gd name="connsiteX4" fmla="*/ 15187 w 18185"/>
                <a:gd name="connsiteY4" fmla="*/ 2592 h 18030"/>
                <a:gd name="connsiteX5" fmla="*/ 15593 w 18185"/>
                <a:gd name="connsiteY5" fmla="*/ 2998 h 18030"/>
                <a:gd name="connsiteX6" fmla="*/ 15593 w 18185"/>
                <a:gd name="connsiteY6" fmla="*/ 15593 h 18030"/>
                <a:gd name="connsiteX7" fmla="*/ 9499 w 18185"/>
                <a:gd name="connsiteY7" fmla="*/ 18031 h 1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85" h="18030">
                  <a:moveTo>
                    <a:pt x="9499" y="18031"/>
                  </a:moveTo>
                  <a:cubicBezTo>
                    <a:pt x="7061" y="18031"/>
                    <a:pt x="5030" y="17218"/>
                    <a:pt x="2998" y="15593"/>
                  </a:cubicBezTo>
                  <a:lnTo>
                    <a:pt x="2593" y="15187"/>
                  </a:lnTo>
                  <a:cubicBezTo>
                    <a:pt x="-1065" y="11530"/>
                    <a:pt x="-658" y="6249"/>
                    <a:pt x="2593" y="2592"/>
                  </a:cubicBezTo>
                  <a:cubicBezTo>
                    <a:pt x="6249" y="-1064"/>
                    <a:pt x="11531" y="-658"/>
                    <a:pt x="15187" y="2592"/>
                  </a:cubicBezTo>
                  <a:lnTo>
                    <a:pt x="15593" y="2998"/>
                  </a:lnTo>
                  <a:cubicBezTo>
                    <a:pt x="19249" y="6655"/>
                    <a:pt x="18844" y="11937"/>
                    <a:pt x="15593" y="15593"/>
                  </a:cubicBezTo>
                  <a:cubicBezTo>
                    <a:pt x="13969" y="17218"/>
                    <a:pt x="11531" y="18031"/>
                    <a:pt x="9499" y="1803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61A6176-AEDC-959F-1317-903F11EDE06C}"/>
                </a:ext>
              </a:extLst>
            </p:cNvPr>
            <p:cNvSpPr/>
            <p:nvPr/>
          </p:nvSpPr>
          <p:spPr>
            <a:xfrm>
              <a:off x="8335819" y="-2611565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6908 w 494340"/>
                <a:gd name="connsiteY11" fmla="*/ 21127 h 494442"/>
                <a:gd name="connsiteX12" fmla="*/ 23158 w 494340"/>
                <a:gd name="connsiteY12" fmla="*/ 445282 h 494442"/>
                <a:gd name="connsiteX13" fmla="*/ 17876 w 494340"/>
                <a:gd name="connsiteY13" fmla="*/ 458283 h 494442"/>
                <a:gd name="connsiteX14" fmla="*/ 23158 w 494340"/>
                <a:gd name="connsiteY14" fmla="*/ 471284 h 494442"/>
                <a:gd name="connsiteX15" fmla="*/ 36158 w 494340"/>
                <a:gd name="connsiteY15" fmla="*/ 476566 h 494442"/>
                <a:gd name="connsiteX16" fmla="*/ 49159 w 494340"/>
                <a:gd name="connsiteY16" fmla="*/ 471284 h 494442"/>
                <a:gd name="connsiteX17" fmla="*/ 472909 w 494340"/>
                <a:gd name="connsiteY17" fmla="*/ 47535 h 494442"/>
                <a:gd name="connsiteX18" fmla="*/ 446908 w 494340"/>
                <a:gd name="connsiteY18" fmla="*/ 21127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4848" y="490786"/>
                    <a:pt x="45910" y="494442"/>
                    <a:pt x="36158" y="494442"/>
                  </a:cubicBezTo>
                  <a:close/>
                  <a:moveTo>
                    <a:pt x="446908" y="21127"/>
                  </a:moveTo>
                  <a:lnTo>
                    <a:pt x="23158" y="445282"/>
                  </a:lnTo>
                  <a:cubicBezTo>
                    <a:pt x="19502" y="448939"/>
                    <a:pt x="17876" y="453408"/>
                    <a:pt x="17876" y="458283"/>
                  </a:cubicBezTo>
                  <a:cubicBezTo>
                    <a:pt x="17876" y="463159"/>
                    <a:pt x="19907" y="468034"/>
                    <a:pt x="23158" y="471284"/>
                  </a:cubicBezTo>
                  <a:cubicBezTo>
                    <a:pt x="26814" y="474941"/>
                    <a:pt x="31283" y="476566"/>
                    <a:pt x="36158" y="476566"/>
                  </a:cubicBezTo>
                  <a:cubicBezTo>
                    <a:pt x="41034" y="476566"/>
                    <a:pt x="45910" y="474535"/>
                    <a:pt x="49159" y="471284"/>
                  </a:cubicBezTo>
                  <a:lnTo>
                    <a:pt x="472909" y="47535"/>
                  </a:lnTo>
                  <a:lnTo>
                    <a:pt x="446908" y="21127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8EDE959-626A-05D5-2882-EAD994BFDF65}"/>
                </a:ext>
              </a:extLst>
            </p:cNvPr>
            <p:cNvSpPr/>
            <p:nvPr/>
          </p:nvSpPr>
          <p:spPr>
            <a:xfrm>
              <a:off x="8374415" y="-2572968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7313 w 494340"/>
                <a:gd name="connsiteY11" fmla="*/ 21533 h 494442"/>
                <a:gd name="connsiteX12" fmla="*/ 23564 w 494340"/>
                <a:gd name="connsiteY12" fmla="*/ 445282 h 494442"/>
                <a:gd name="connsiteX13" fmla="*/ 18283 w 494340"/>
                <a:gd name="connsiteY13" fmla="*/ 458283 h 494442"/>
                <a:gd name="connsiteX14" fmla="*/ 23564 w 494340"/>
                <a:gd name="connsiteY14" fmla="*/ 471284 h 494442"/>
                <a:gd name="connsiteX15" fmla="*/ 36565 w 494340"/>
                <a:gd name="connsiteY15" fmla="*/ 476566 h 494442"/>
                <a:gd name="connsiteX16" fmla="*/ 49566 w 494340"/>
                <a:gd name="connsiteY16" fmla="*/ 471284 h 494442"/>
                <a:gd name="connsiteX17" fmla="*/ 473316 w 494340"/>
                <a:gd name="connsiteY17" fmla="*/ 47535 h 494442"/>
                <a:gd name="connsiteX18" fmla="*/ 447313 w 494340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5253" y="490786"/>
                    <a:pt x="45910" y="494442"/>
                    <a:pt x="36158" y="494442"/>
                  </a:cubicBezTo>
                  <a:close/>
                  <a:moveTo>
                    <a:pt x="447313" y="21533"/>
                  </a:moveTo>
                  <a:lnTo>
                    <a:pt x="23564" y="445282"/>
                  </a:lnTo>
                  <a:cubicBezTo>
                    <a:pt x="19907" y="448939"/>
                    <a:pt x="18283" y="453408"/>
                    <a:pt x="18283" y="458283"/>
                  </a:cubicBezTo>
                  <a:cubicBezTo>
                    <a:pt x="18283" y="463159"/>
                    <a:pt x="20314" y="468034"/>
                    <a:pt x="23564" y="471284"/>
                  </a:cubicBezTo>
                  <a:cubicBezTo>
                    <a:pt x="27221" y="474941"/>
                    <a:pt x="31690" y="476566"/>
                    <a:pt x="36565" y="476566"/>
                  </a:cubicBezTo>
                  <a:cubicBezTo>
                    <a:pt x="41440" y="476566"/>
                    <a:pt x="46315" y="474535"/>
                    <a:pt x="49566" y="471284"/>
                  </a:cubicBezTo>
                  <a:lnTo>
                    <a:pt x="473316" y="47535"/>
                  </a:lnTo>
                  <a:lnTo>
                    <a:pt x="447313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E1CA103-F546-1549-84D1-3D60C986B1E4}"/>
                </a:ext>
              </a:extLst>
            </p:cNvPr>
            <p:cNvSpPr/>
            <p:nvPr/>
          </p:nvSpPr>
          <p:spPr>
            <a:xfrm>
              <a:off x="8413418" y="-2534372"/>
              <a:ext cx="494341" cy="494442"/>
            </a:xfrm>
            <a:custGeom>
              <a:avLst/>
              <a:gdLst>
                <a:gd name="connsiteX0" fmla="*/ 36159 w 494341"/>
                <a:gd name="connsiteY0" fmla="*/ 494442 h 494442"/>
                <a:gd name="connsiteX1" fmla="*/ 10564 w 494341"/>
                <a:gd name="connsiteY1" fmla="*/ 483879 h 494442"/>
                <a:gd name="connsiteX2" fmla="*/ 0 w 494341"/>
                <a:gd name="connsiteY2" fmla="*/ 458283 h 494442"/>
                <a:gd name="connsiteX3" fmla="*/ 10564 w 494341"/>
                <a:gd name="connsiteY3" fmla="*/ 432688 h 494442"/>
                <a:gd name="connsiteX4" fmla="*/ 440813 w 494341"/>
                <a:gd name="connsiteY4" fmla="*/ 2438 h 494442"/>
                <a:gd name="connsiteX5" fmla="*/ 446908 w 494341"/>
                <a:gd name="connsiteY5" fmla="*/ 0 h 494442"/>
                <a:gd name="connsiteX6" fmla="*/ 453002 w 494341"/>
                <a:gd name="connsiteY6" fmla="*/ 2438 h 494442"/>
                <a:gd name="connsiteX7" fmla="*/ 491598 w 494341"/>
                <a:gd name="connsiteY7" fmla="*/ 41034 h 494442"/>
                <a:gd name="connsiteX8" fmla="*/ 491598 w 494341"/>
                <a:gd name="connsiteY8" fmla="*/ 53629 h 494442"/>
                <a:gd name="connsiteX9" fmla="*/ 61349 w 494341"/>
                <a:gd name="connsiteY9" fmla="*/ 483879 h 494442"/>
                <a:gd name="connsiteX10" fmla="*/ 36159 w 494341"/>
                <a:gd name="connsiteY10" fmla="*/ 494442 h 494442"/>
                <a:gd name="connsiteX11" fmla="*/ 446908 w 494341"/>
                <a:gd name="connsiteY11" fmla="*/ 21533 h 494442"/>
                <a:gd name="connsiteX12" fmla="*/ 23159 w 494341"/>
                <a:gd name="connsiteY12" fmla="*/ 445282 h 494442"/>
                <a:gd name="connsiteX13" fmla="*/ 17877 w 494341"/>
                <a:gd name="connsiteY13" fmla="*/ 458283 h 494442"/>
                <a:gd name="connsiteX14" fmla="*/ 23159 w 494341"/>
                <a:gd name="connsiteY14" fmla="*/ 471284 h 494442"/>
                <a:gd name="connsiteX15" fmla="*/ 36159 w 494341"/>
                <a:gd name="connsiteY15" fmla="*/ 476566 h 494442"/>
                <a:gd name="connsiteX16" fmla="*/ 49160 w 494341"/>
                <a:gd name="connsiteY16" fmla="*/ 471284 h 494442"/>
                <a:gd name="connsiteX17" fmla="*/ 472910 w 494341"/>
                <a:gd name="connsiteY17" fmla="*/ 47535 h 494442"/>
                <a:gd name="connsiteX18" fmla="*/ 446908 w 494341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1" h="494442">
                  <a:moveTo>
                    <a:pt x="36159" y="494442"/>
                  </a:moveTo>
                  <a:cubicBezTo>
                    <a:pt x="26408" y="494442"/>
                    <a:pt x="17470" y="490786"/>
                    <a:pt x="10564" y="483879"/>
                  </a:cubicBezTo>
                  <a:cubicBezTo>
                    <a:pt x="3657" y="476972"/>
                    <a:pt x="0" y="468034"/>
                    <a:pt x="0" y="458283"/>
                  </a:cubicBezTo>
                  <a:cubicBezTo>
                    <a:pt x="0" y="448533"/>
                    <a:pt x="3657" y="439595"/>
                    <a:pt x="10564" y="432688"/>
                  </a:cubicBezTo>
                  <a:lnTo>
                    <a:pt x="440813" y="2438"/>
                  </a:lnTo>
                  <a:cubicBezTo>
                    <a:pt x="442439" y="813"/>
                    <a:pt x="444876" y="0"/>
                    <a:pt x="446908" y="0"/>
                  </a:cubicBezTo>
                  <a:cubicBezTo>
                    <a:pt x="448939" y="0"/>
                    <a:pt x="451377" y="813"/>
                    <a:pt x="453002" y="2438"/>
                  </a:cubicBezTo>
                  <a:lnTo>
                    <a:pt x="491598" y="41034"/>
                  </a:lnTo>
                  <a:cubicBezTo>
                    <a:pt x="495255" y="44691"/>
                    <a:pt x="495255" y="49972"/>
                    <a:pt x="491598" y="53629"/>
                  </a:cubicBezTo>
                  <a:lnTo>
                    <a:pt x="61349" y="483879"/>
                  </a:lnTo>
                  <a:cubicBezTo>
                    <a:pt x="54848" y="490786"/>
                    <a:pt x="45504" y="494442"/>
                    <a:pt x="36159" y="494442"/>
                  </a:cubicBezTo>
                  <a:close/>
                  <a:moveTo>
                    <a:pt x="446908" y="21533"/>
                  </a:moveTo>
                  <a:lnTo>
                    <a:pt x="23159" y="445282"/>
                  </a:lnTo>
                  <a:cubicBezTo>
                    <a:pt x="19502" y="448939"/>
                    <a:pt x="17877" y="453408"/>
                    <a:pt x="17877" y="458283"/>
                  </a:cubicBezTo>
                  <a:cubicBezTo>
                    <a:pt x="17877" y="463159"/>
                    <a:pt x="19908" y="468034"/>
                    <a:pt x="23159" y="471284"/>
                  </a:cubicBezTo>
                  <a:cubicBezTo>
                    <a:pt x="26815" y="474941"/>
                    <a:pt x="31284" y="476566"/>
                    <a:pt x="36159" y="476566"/>
                  </a:cubicBezTo>
                  <a:cubicBezTo>
                    <a:pt x="41035" y="476566"/>
                    <a:pt x="45910" y="474535"/>
                    <a:pt x="49160" y="471284"/>
                  </a:cubicBezTo>
                  <a:lnTo>
                    <a:pt x="472910" y="47535"/>
                  </a:lnTo>
                  <a:lnTo>
                    <a:pt x="446908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E15D5F6-3495-8AE8-737E-C07165E230F6}"/>
                </a:ext>
              </a:extLst>
            </p:cNvPr>
            <p:cNvSpPr/>
            <p:nvPr/>
          </p:nvSpPr>
          <p:spPr>
            <a:xfrm>
              <a:off x="8770131" y="-2649349"/>
              <a:ext cx="175106" cy="175106"/>
            </a:xfrm>
            <a:custGeom>
              <a:avLst/>
              <a:gdLst>
                <a:gd name="connsiteX0" fmla="*/ 128790 w 175106"/>
                <a:gd name="connsiteY0" fmla="*/ 175106 h 175106"/>
                <a:gd name="connsiteX1" fmla="*/ 0 w 175106"/>
                <a:gd name="connsiteY1" fmla="*/ 46316 h 175106"/>
                <a:gd name="connsiteX2" fmla="*/ 46316 w 175106"/>
                <a:gd name="connsiteY2" fmla="*/ 0 h 175106"/>
                <a:gd name="connsiteX3" fmla="*/ 175107 w 175106"/>
                <a:gd name="connsiteY3" fmla="*/ 128790 h 175106"/>
                <a:gd name="connsiteX4" fmla="*/ 128790 w 175106"/>
                <a:gd name="connsiteY4" fmla="*/ 175106 h 175106"/>
                <a:gd name="connsiteX5" fmla="*/ 25189 w 175106"/>
                <a:gd name="connsiteY5" fmla="*/ 46722 h 175106"/>
                <a:gd name="connsiteX6" fmla="*/ 128790 w 175106"/>
                <a:gd name="connsiteY6" fmla="*/ 150323 h 175106"/>
                <a:gd name="connsiteX7" fmla="*/ 149918 w 175106"/>
                <a:gd name="connsiteY7" fmla="*/ 129197 h 175106"/>
                <a:gd name="connsiteX8" fmla="*/ 46316 w 175106"/>
                <a:gd name="connsiteY8" fmla="*/ 25596 h 175106"/>
                <a:gd name="connsiteX9" fmla="*/ 25189 w 175106"/>
                <a:gd name="connsiteY9" fmla="*/ 46722 h 17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106" h="175106">
                  <a:moveTo>
                    <a:pt x="128790" y="175106"/>
                  </a:moveTo>
                  <a:lnTo>
                    <a:pt x="0" y="46316"/>
                  </a:lnTo>
                  <a:lnTo>
                    <a:pt x="46316" y="0"/>
                  </a:lnTo>
                  <a:lnTo>
                    <a:pt x="175107" y="128790"/>
                  </a:lnTo>
                  <a:lnTo>
                    <a:pt x="128790" y="175106"/>
                  </a:lnTo>
                  <a:close/>
                  <a:moveTo>
                    <a:pt x="25189" y="46722"/>
                  </a:moveTo>
                  <a:lnTo>
                    <a:pt x="128790" y="150323"/>
                  </a:lnTo>
                  <a:lnTo>
                    <a:pt x="149918" y="129197"/>
                  </a:lnTo>
                  <a:lnTo>
                    <a:pt x="46316" y="25596"/>
                  </a:lnTo>
                  <a:lnTo>
                    <a:pt x="25189" y="46722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F5CC57B-D009-9FB8-9023-28B77A599496}"/>
                </a:ext>
              </a:extLst>
            </p:cNvPr>
            <p:cNvSpPr/>
            <p:nvPr/>
          </p:nvSpPr>
          <p:spPr>
            <a:xfrm>
              <a:off x="8296511" y="-2056892"/>
              <a:ext cx="55457" cy="55152"/>
            </a:xfrm>
            <a:custGeom>
              <a:avLst/>
              <a:gdLst>
                <a:gd name="connsiteX0" fmla="*/ 46214 w 55457"/>
                <a:gd name="connsiteY0" fmla="*/ 55152 h 55152"/>
                <a:gd name="connsiteX1" fmla="*/ 40120 w 55457"/>
                <a:gd name="connsiteY1" fmla="*/ 52715 h 55152"/>
                <a:gd name="connsiteX2" fmla="*/ 2742 w 55457"/>
                <a:gd name="connsiteY2" fmla="*/ 15337 h 55152"/>
                <a:gd name="connsiteX3" fmla="*/ 2742 w 55457"/>
                <a:gd name="connsiteY3" fmla="*/ 2742 h 55152"/>
                <a:gd name="connsiteX4" fmla="*/ 15337 w 55457"/>
                <a:gd name="connsiteY4" fmla="*/ 2742 h 55152"/>
                <a:gd name="connsiteX5" fmla="*/ 52715 w 55457"/>
                <a:gd name="connsiteY5" fmla="*/ 40120 h 55152"/>
                <a:gd name="connsiteX6" fmla="*/ 52715 w 55457"/>
                <a:gd name="connsiteY6" fmla="*/ 52715 h 55152"/>
                <a:gd name="connsiteX7" fmla="*/ 46214 w 55457"/>
                <a:gd name="connsiteY7" fmla="*/ 55152 h 5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457" h="55152">
                  <a:moveTo>
                    <a:pt x="46214" y="55152"/>
                  </a:moveTo>
                  <a:cubicBezTo>
                    <a:pt x="43776" y="55152"/>
                    <a:pt x="41745" y="54340"/>
                    <a:pt x="40120" y="52715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0" y="-914"/>
                    <a:pt x="15337" y="2742"/>
                  </a:cubicBezTo>
                  <a:lnTo>
                    <a:pt x="52715" y="40120"/>
                  </a:lnTo>
                  <a:cubicBezTo>
                    <a:pt x="56371" y="43777"/>
                    <a:pt x="56371" y="49058"/>
                    <a:pt x="52715" y="52715"/>
                  </a:cubicBezTo>
                  <a:cubicBezTo>
                    <a:pt x="51089" y="54340"/>
                    <a:pt x="48652" y="55152"/>
                    <a:pt x="46214" y="551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2" name="图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2C4E8D8-9155-1778-20A1-51A08D5F9F08}"/>
              </a:ext>
            </a:extLst>
          </p:cNvPr>
          <p:cNvGrpSpPr/>
          <p:nvPr/>
        </p:nvGrpSpPr>
        <p:grpSpPr>
          <a:xfrm>
            <a:off x="10572367" y="811371"/>
            <a:ext cx="609983" cy="579636"/>
            <a:chOff x="9826018" y="1225057"/>
            <a:chExt cx="609983" cy="579636"/>
          </a:xfrm>
          <a:solidFill>
            <a:srgbClr val="475F77"/>
          </a:solidFill>
        </p:grpSpPr>
        <p:grpSp>
          <p:nvGrpSpPr>
            <p:cNvPr id="223" name="图形 2">
              <a:extLst>
                <a:ext uri="{FF2B5EF4-FFF2-40B4-BE49-F238E27FC236}">
                  <a16:creationId xmlns:a16="http://schemas.microsoft.com/office/drawing/2014/main" id="{D579DF3B-B706-451F-ABF7-DD9A9EB0454B}"/>
                </a:ext>
              </a:extLst>
            </p:cNvPr>
            <p:cNvGrpSpPr/>
            <p:nvPr/>
          </p:nvGrpSpPr>
          <p:grpSpPr>
            <a:xfrm>
              <a:off x="9955368" y="1348442"/>
              <a:ext cx="394030" cy="453001"/>
              <a:chOff x="9955368" y="1348442"/>
              <a:chExt cx="394030" cy="453001"/>
            </a:xfrm>
            <a:grpFill/>
          </p:grpSpPr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5852ED7-27F0-E275-11B7-B1F23458696C}"/>
                  </a:ext>
                </a:extLst>
              </p:cNvPr>
              <p:cNvSpPr/>
              <p:nvPr/>
            </p:nvSpPr>
            <p:spPr>
              <a:xfrm>
                <a:off x="9955368" y="1348442"/>
                <a:ext cx="338407" cy="316085"/>
              </a:xfrm>
              <a:custGeom>
                <a:avLst/>
                <a:gdLst>
                  <a:gd name="connsiteX0" fmla="*/ 135579 w 338407"/>
                  <a:gd name="connsiteY0" fmla="*/ 316086 h 316085"/>
                  <a:gd name="connsiteX1" fmla="*/ 22633 w 338407"/>
                  <a:gd name="connsiteY1" fmla="*/ 262457 h 316085"/>
                  <a:gd name="connsiteX2" fmla="*/ 5975 w 338407"/>
                  <a:gd name="connsiteY2" fmla="*/ 147073 h 316085"/>
                  <a:gd name="connsiteX3" fmla="*/ 84794 w 338407"/>
                  <a:gd name="connsiteY3" fmla="*/ 39409 h 316085"/>
                  <a:gd name="connsiteX4" fmla="*/ 203021 w 338407"/>
                  <a:gd name="connsiteY4" fmla="*/ 0 h 316085"/>
                  <a:gd name="connsiteX5" fmla="*/ 315967 w 338407"/>
                  <a:gd name="connsiteY5" fmla="*/ 53629 h 316085"/>
                  <a:gd name="connsiteX6" fmla="*/ 253806 w 338407"/>
                  <a:gd name="connsiteY6" fmla="*/ 276676 h 316085"/>
                  <a:gd name="connsiteX7" fmla="*/ 135579 w 338407"/>
                  <a:gd name="connsiteY7" fmla="*/ 316086 h 316085"/>
                  <a:gd name="connsiteX8" fmla="*/ 203021 w 338407"/>
                  <a:gd name="connsiteY8" fmla="*/ 17876 h 316085"/>
                  <a:gd name="connsiteX9" fmla="*/ 95357 w 338407"/>
                  <a:gd name="connsiteY9" fmla="*/ 54035 h 316085"/>
                  <a:gd name="connsiteX10" fmla="*/ 23445 w 338407"/>
                  <a:gd name="connsiteY10" fmla="*/ 151949 h 316085"/>
                  <a:gd name="connsiteX11" fmla="*/ 37259 w 338407"/>
                  <a:gd name="connsiteY11" fmla="*/ 251893 h 316085"/>
                  <a:gd name="connsiteX12" fmla="*/ 135579 w 338407"/>
                  <a:gd name="connsiteY12" fmla="*/ 297803 h 316085"/>
                  <a:gd name="connsiteX13" fmla="*/ 243243 w 338407"/>
                  <a:gd name="connsiteY13" fmla="*/ 261644 h 316085"/>
                  <a:gd name="connsiteX14" fmla="*/ 301341 w 338407"/>
                  <a:gd name="connsiteY14" fmla="*/ 63786 h 316085"/>
                  <a:gd name="connsiteX15" fmla="*/ 203021 w 338407"/>
                  <a:gd name="connsiteY15" fmla="*/ 17876 h 316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8407" h="316085">
                    <a:moveTo>
                      <a:pt x="135579" y="316086"/>
                    </a:moveTo>
                    <a:cubicBezTo>
                      <a:pt x="88044" y="316086"/>
                      <a:pt x="47010" y="296584"/>
                      <a:pt x="22633" y="262457"/>
                    </a:cubicBezTo>
                    <a:cubicBezTo>
                      <a:pt x="-119" y="230361"/>
                      <a:pt x="-5807" y="189733"/>
                      <a:pt x="5975" y="147073"/>
                    </a:cubicBezTo>
                    <a:cubicBezTo>
                      <a:pt x="17758" y="105226"/>
                      <a:pt x="45791" y="67036"/>
                      <a:pt x="84794" y="39409"/>
                    </a:cubicBezTo>
                    <a:cubicBezTo>
                      <a:pt x="120547" y="13813"/>
                      <a:pt x="162393" y="0"/>
                      <a:pt x="203021" y="0"/>
                    </a:cubicBezTo>
                    <a:cubicBezTo>
                      <a:pt x="250556" y="0"/>
                      <a:pt x="291590" y="19501"/>
                      <a:pt x="315967" y="53629"/>
                    </a:cubicBezTo>
                    <a:cubicBezTo>
                      <a:pt x="362283" y="119040"/>
                      <a:pt x="334656" y="218985"/>
                      <a:pt x="253806" y="276676"/>
                    </a:cubicBezTo>
                    <a:cubicBezTo>
                      <a:pt x="217647" y="301866"/>
                      <a:pt x="175800" y="316086"/>
                      <a:pt x="135579" y="316086"/>
                    </a:cubicBezTo>
                    <a:close/>
                    <a:moveTo>
                      <a:pt x="203021" y="17876"/>
                    </a:moveTo>
                    <a:cubicBezTo>
                      <a:pt x="166455" y="17876"/>
                      <a:pt x="128266" y="30877"/>
                      <a:pt x="95357" y="54035"/>
                    </a:cubicBezTo>
                    <a:cubicBezTo>
                      <a:pt x="59605" y="79225"/>
                      <a:pt x="34009" y="114165"/>
                      <a:pt x="23445" y="151949"/>
                    </a:cubicBezTo>
                    <a:cubicBezTo>
                      <a:pt x="12883" y="188920"/>
                      <a:pt x="17758" y="224673"/>
                      <a:pt x="37259" y="251893"/>
                    </a:cubicBezTo>
                    <a:cubicBezTo>
                      <a:pt x="57979" y="281146"/>
                      <a:pt x="94139" y="297803"/>
                      <a:pt x="135579" y="297803"/>
                    </a:cubicBezTo>
                    <a:cubicBezTo>
                      <a:pt x="172144" y="297803"/>
                      <a:pt x="210334" y="284802"/>
                      <a:pt x="243243" y="261644"/>
                    </a:cubicBezTo>
                    <a:cubicBezTo>
                      <a:pt x="315967" y="209640"/>
                      <a:pt x="342375" y="121071"/>
                      <a:pt x="301341" y="63786"/>
                    </a:cubicBezTo>
                    <a:cubicBezTo>
                      <a:pt x="280620" y="34534"/>
                      <a:pt x="244868" y="17876"/>
                      <a:pt x="203021" y="178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DE87BD3-4717-D58D-EA51-275602616A6C}"/>
                  </a:ext>
                </a:extLst>
              </p:cNvPr>
              <p:cNvSpPr/>
              <p:nvPr/>
            </p:nvSpPr>
            <p:spPr>
              <a:xfrm>
                <a:off x="10118921" y="1547054"/>
                <a:ext cx="186240" cy="165008"/>
              </a:xfrm>
              <a:custGeom>
                <a:avLst/>
                <a:gdLst>
                  <a:gd name="connsiteX0" fmla="*/ 48406 w 186240"/>
                  <a:gd name="connsiteY0" fmla="*/ 165008 h 165008"/>
                  <a:gd name="connsiteX1" fmla="*/ 41093 w 186240"/>
                  <a:gd name="connsiteY1" fmla="*/ 161352 h 165008"/>
                  <a:gd name="connsiteX2" fmla="*/ 1684 w 186240"/>
                  <a:gd name="connsiteY2" fmla="*/ 106097 h 165008"/>
                  <a:gd name="connsiteX3" fmla="*/ 3715 w 186240"/>
                  <a:gd name="connsiteY3" fmla="*/ 93503 h 165008"/>
                  <a:gd name="connsiteX4" fmla="*/ 16309 w 186240"/>
                  <a:gd name="connsiteY4" fmla="*/ 95534 h 165008"/>
                  <a:gd name="connsiteX5" fmla="*/ 50438 w 186240"/>
                  <a:gd name="connsiteY5" fmla="*/ 143475 h 165008"/>
                  <a:gd name="connsiteX6" fmla="*/ 164602 w 186240"/>
                  <a:gd name="connsiteY6" fmla="*/ 62219 h 165008"/>
                  <a:gd name="connsiteX7" fmla="*/ 130474 w 186240"/>
                  <a:gd name="connsiteY7" fmla="*/ 14278 h 165008"/>
                  <a:gd name="connsiteX8" fmla="*/ 132506 w 186240"/>
                  <a:gd name="connsiteY8" fmla="*/ 1684 h 165008"/>
                  <a:gd name="connsiteX9" fmla="*/ 145100 w 186240"/>
                  <a:gd name="connsiteY9" fmla="*/ 3715 h 165008"/>
                  <a:gd name="connsiteX10" fmla="*/ 184510 w 186240"/>
                  <a:gd name="connsiteY10" fmla="*/ 58969 h 165008"/>
                  <a:gd name="connsiteX11" fmla="*/ 186135 w 186240"/>
                  <a:gd name="connsiteY11" fmla="*/ 65470 h 165008"/>
                  <a:gd name="connsiteX12" fmla="*/ 182478 w 186240"/>
                  <a:gd name="connsiteY12" fmla="*/ 71157 h 165008"/>
                  <a:gd name="connsiteX13" fmla="*/ 53687 w 186240"/>
                  <a:gd name="connsiteY13" fmla="*/ 162977 h 165008"/>
                  <a:gd name="connsiteX14" fmla="*/ 48406 w 186240"/>
                  <a:gd name="connsiteY14" fmla="*/ 165008 h 16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240" h="165008">
                    <a:moveTo>
                      <a:pt x="48406" y="165008"/>
                    </a:moveTo>
                    <a:cubicBezTo>
                      <a:pt x="45561" y="165008"/>
                      <a:pt x="42718" y="163789"/>
                      <a:pt x="41093" y="161352"/>
                    </a:cubicBezTo>
                    <a:lnTo>
                      <a:pt x="1684" y="106097"/>
                    </a:lnTo>
                    <a:cubicBezTo>
                      <a:pt x="-1161" y="102035"/>
                      <a:pt x="-347" y="96347"/>
                      <a:pt x="3715" y="93503"/>
                    </a:cubicBezTo>
                    <a:cubicBezTo>
                      <a:pt x="7778" y="90659"/>
                      <a:pt x="13466" y="91471"/>
                      <a:pt x="16309" y="95534"/>
                    </a:cubicBezTo>
                    <a:lnTo>
                      <a:pt x="50438" y="143475"/>
                    </a:lnTo>
                    <a:lnTo>
                      <a:pt x="164602" y="62219"/>
                    </a:lnTo>
                    <a:lnTo>
                      <a:pt x="130474" y="14278"/>
                    </a:lnTo>
                    <a:cubicBezTo>
                      <a:pt x="127631" y="10215"/>
                      <a:pt x="128443" y="4528"/>
                      <a:pt x="132506" y="1684"/>
                    </a:cubicBezTo>
                    <a:cubicBezTo>
                      <a:pt x="136569" y="-1160"/>
                      <a:pt x="142256" y="-348"/>
                      <a:pt x="145100" y="3715"/>
                    </a:cubicBezTo>
                    <a:lnTo>
                      <a:pt x="184510" y="58969"/>
                    </a:lnTo>
                    <a:cubicBezTo>
                      <a:pt x="185728" y="61000"/>
                      <a:pt x="186541" y="63438"/>
                      <a:pt x="186135" y="65470"/>
                    </a:cubicBezTo>
                    <a:cubicBezTo>
                      <a:pt x="185728" y="67907"/>
                      <a:pt x="184510" y="69939"/>
                      <a:pt x="182478" y="71157"/>
                    </a:cubicBezTo>
                    <a:lnTo>
                      <a:pt x="53687" y="162977"/>
                    </a:lnTo>
                    <a:cubicBezTo>
                      <a:pt x="52062" y="164196"/>
                      <a:pt x="50438" y="165008"/>
                      <a:pt x="48406" y="1650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9C536EC2-0E6A-0ECE-4DD4-12A044181A4B}"/>
                  </a:ext>
                </a:extLst>
              </p:cNvPr>
              <p:cNvSpPr/>
              <p:nvPr/>
            </p:nvSpPr>
            <p:spPr>
              <a:xfrm>
                <a:off x="10176566" y="1615715"/>
                <a:ext cx="162676" cy="156476"/>
              </a:xfrm>
              <a:custGeom>
                <a:avLst/>
                <a:gdLst>
                  <a:gd name="connsiteX0" fmla="*/ 61454 w 162676"/>
                  <a:gd name="connsiteY0" fmla="*/ 156476 h 156476"/>
                  <a:gd name="connsiteX1" fmla="*/ 59829 w 162676"/>
                  <a:gd name="connsiteY1" fmla="*/ 156476 h 156476"/>
                  <a:gd name="connsiteX2" fmla="*/ 54141 w 162676"/>
                  <a:gd name="connsiteY2" fmla="*/ 152820 h 156476"/>
                  <a:gd name="connsiteX3" fmla="*/ 1731 w 162676"/>
                  <a:gd name="connsiteY3" fmla="*/ 79283 h 156476"/>
                  <a:gd name="connsiteX4" fmla="*/ 105 w 162676"/>
                  <a:gd name="connsiteY4" fmla="*/ 72783 h 156476"/>
                  <a:gd name="connsiteX5" fmla="*/ 3763 w 162676"/>
                  <a:gd name="connsiteY5" fmla="*/ 67095 h 156476"/>
                  <a:gd name="connsiteX6" fmla="*/ 95988 w 162676"/>
                  <a:gd name="connsiteY6" fmla="*/ 1684 h 156476"/>
                  <a:gd name="connsiteX7" fmla="*/ 108583 w 162676"/>
                  <a:gd name="connsiteY7" fmla="*/ 3715 h 156476"/>
                  <a:gd name="connsiteX8" fmla="*/ 160993 w 162676"/>
                  <a:gd name="connsiteY8" fmla="*/ 77252 h 156476"/>
                  <a:gd name="connsiteX9" fmla="*/ 158961 w 162676"/>
                  <a:gd name="connsiteY9" fmla="*/ 89846 h 156476"/>
                  <a:gd name="connsiteX10" fmla="*/ 137835 w 162676"/>
                  <a:gd name="connsiteY10" fmla="*/ 104879 h 156476"/>
                  <a:gd name="connsiteX11" fmla="*/ 125240 w 162676"/>
                  <a:gd name="connsiteY11" fmla="*/ 102847 h 156476"/>
                  <a:gd name="connsiteX12" fmla="*/ 127271 w 162676"/>
                  <a:gd name="connsiteY12" fmla="*/ 90253 h 156476"/>
                  <a:gd name="connsiteX13" fmla="*/ 141085 w 162676"/>
                  <a:gd name="connsiteY13" fmla="*/ 80502 h 156476"/>
                  <a:gd name="connsiteX14" fmla="*/ 99238 w 162676"/>
                  <a:gd name="connsiteY14" fmla="*/ 21591 h 156476"/>
                  <a:gd name="connsiteX15" fmla="*/ 21638 w 162676"/>
                  <a:gd name="connsiteY15" fmla="*/ 76845 h 156476"/>
                  <a:gd name="connsiteX16" fmla="*/ 63485 w 162676"/>
                  <a:gd name="connsiteY16" fmla="*/ 135350 h 156476"/>
                  <a:gd name="connsiteX17" fmla="*/ 77299 w 162676"/>
                  <a:gd name="connsiteY17" fmla="*/ 125599 h 156476"/>
                  <a:gd name="connsiteX18" fmla="*/ 89894 w 162676"/>
                  <a:gd name="connsiteY18" fmla="*/ 127630 h 156476"/>
                  <a:gd name="connsiteX19" fmla="*/ 87862 w 162676"/>
                  <a:gd name="connsiteY19" fmla="*/ 140225 h 156476"/>
                  <a:gd name="connsiteX20" fmla="*/ 66736 w 162676"/>
                  <a:gd name="connsiteY20" fmla="*/ 155257 h 156476"/>
                  <a:gd name="connsiteX21" fmla="*/ 61454 w 162676"/>
                  <a:gd name="connsiteY21" fmla="*/ 156476 h 156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2676" h="156476">
                    <a:moveTo>
                      <a:pt x="61454" y="156476"/>
                    </a:moveTo>
                    <a:cubicBezTo>
                      <a:pt x="61047" y="156476"/>
                      <a:pt x="60642" y="156476"/>
                      <a:pt x="59829" y="156476"/>
                    </a:cubicBezTo>
                    <a:cubicBezTo>
                      <a:pt x="57391" y="156070"/>
                      <a:pt x="55360" y="154851"/>
                      <a:pt x="54141" y="152820"/>
                    </a:cubicBezTo>
                    <a:lnTo>
                      <a:pt x="1731" y="79283"/>
                    </a:lnTo>
                    <a:cubicBezTo>
                      <a:pt x="512" y="77252"/>
                      <a:pt x="-300" y="74814"/>
                      <a:pt x="105" y="72783"/>
                    </a:cubicBezTo>
                    <a:cubicBezTo>
                      <a:pt x="512" y="70345"/>
                      <a:pt x="1731" y="68314"/>
                      <a:pt x="3763" y="67095"/>
                    </a:cubicBezTo>
                    <a:lnTo>
                      <a:pt x="95988" y="1684"/>
                    </a:lnTo>
                    <a:cubicBezTo>
                      <a:pt x="100051" y="-1160"/>
                      <a:pt x="105738" y="-348"/>
                      <a:pt x="108583" y="3715"/>
                    </a:cubicBezTo>
                    <a:lnTo>
                      <a:pt x="160993" y="77252"/>
                    </a:lnTo>
                    <a:cubicBezTo>
                      <a:pt x="163836" y="81315"/>
                      <a:pt x="163024" y="87002"/>
                      <a:pt x="158961" y="89846"/>
                    </a:cubicBezTo>
                    <a:lnTo>
                      <a:pt x="137835" y="104879"/>
                    </a:lnTo>
                    <a:cubicBezTo>
                      <a:pt x="133772" y="107723"/>
                      <a:pt x="128084" y="106910"/>
                      <a:pt x="125240" y="102847"/>
                    </a:cubicBezTo>
                    <a:cubicBezTo>
                      <a:pt x="122396" y="98785"/>
                      <a:pt x="123208" y="93097"/>
                      <a:pt x="127271" y="90253"/>
                    </a:cubicBezTo>
                    <a:lnTo>
                      <a:pt x="141085" y="80502"/>
                    </a:lnTo>
                    <a:lnTo>
                      <a:pt x="99238" y="21591"/>
                    </a:lnTo>
                    <a:lnTo>
                      <a:pt x="21638" y="76845"/>
                    </a:lnTo>
                    <a:lnTo>
                      <a:pt x="63485" y="135350"/>
                    </a:lnTo>
                    <a:lnTo>
                      <a:pt x="77299" y="125599"/>
                    </a:lnTo>
                    <a:cubicBezTo>
                      <a:pt x="81361" y="122755"/>
                      <a:pt x="87050" y="123568"/>
                      <a:pt x="89894" y="127630"/>
                    </a:cubicBezTo>
                    <a:cubicBezTo>
                      <a:pt x="92737" y="131693"/>
                      <a:pt x="91925" y="137381"/>
                      <a:pt x="87862" y="140225"/>
                    </a:cubicBezTo>
                    <a:lnTo>
                      <a:pt x="66736" y="155257"/>
                    </a:lnTo>
                    <a:cubicBezTo>
                      <a:pt x="65110" y="156070"/>
                      <a:pt x="63485" y="156476"/>
                      <a:pt x="61454" y="1564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0BF12F24-603D-5D03-DE78-AEA49A29714E}"/>
                  </a:ext>
                </a:extLst>
              </p:cNvPr>
              <p:cNvSpPr/>
              <p:nvPr/>
            </p:nvSpPr>
            <p:spPr>
              <a:xfrm>
                <a:off x="10250149" y="1703471"/>
                <a:ext cx="99249" cy="97971"/>
              </a:xfrm>
              <a:custGeom>
                <a:avLst/>
                <a:gdLst>
                  <a:gd name="connsiteX0" fmla="*/ 40687 w 99249"/>
                  <a:gd name="connsiteY0" fmla="*/ 97972 h 97971"/>
                  <a:gd name="connsiteX1" fmla="*/ 39062 w 99249"/>
                  <a:gd name="connsiteY1" fmla="*/ 97972 h 97971"/>
                  <a:gd name="connsiteX2" fmla="*/ 33374 w 99249"/>
                  <a:gd name="connsiteY2" fmla="*/ 94315 h 97971"/>
                  <a:gd name="connsiteX3" fmla="*/ 1684 w 99249"/>
                  <a:gd name="connsiteY3" fmla="*/ 49625 h 97971"/>
                  <a:gd name="connsiteX4" fmla="*/ 3715 w 99249"/>
                  <a:gd name="connsiteY4" fmla="*/ 37030 h 97971"/>
                  <a:gd name="connsiteX5" fmla="*/ 53282 w 99249"/>
                  <a:gd name="connsiteY5" fmla="*/ 1684 h 97971"/>
                  <a:gd name="connsiteX6" fmla="*/ 65876 w 99249"/>
                  <a:gd name="connsiteY6" fmla="*/ 3715 h 97971"/>
                  <a:gd name="connsiteX7" fmla="*/ 97566 w 99249"/>
                  <a:gd name="connsiteY7" fmla="*/ 48406 h 97971"/>
                  <a:gd name="connsiteX8" fmla="*/ 95535 w 99249"/>
                  <a:gd name="connsiteY8" fmla="*/ 61000 h 97971"/>
                  <a:gd name="connsiteX9" fmla="*/ 45969 w 99249"/>
                  <a:gd name="connsiteY9" fmla="*/ 96347 h 97971"/>
                  <a:gd name="connsiteX10" fmla="*/ 40687 w 99249"/>
                  <a:gd name="connsiteY10" fmla="*/ 97972 h 97971"/>
                  <a:gd name="connsiteX11" fmla="*/ 21592 w 99249"/>
                  <a:gd name="connsiteY11" fmla="*/ 46781 h 97971"/>
                  <a:gd name="connsiteX12" fmla="*/ 43125 w 99249"/>
                  <a:gd name="connsiteY12" fmla="*/ 76845 h 97971"/>
                  <a:gd name="connsiteX13" fmla="*/ 78471 w 99249"/>
                  <a:gd name="connsiteY13" fmla="*/ 51656 h 97971"/>
                  <a:gd name="connsiteX14" fmla="*/ 56938 w 99249"/>
                  <a:gd name="connsiteY14" fmla="*/ 21591 h 97971"/>
                  <a:gd name="connsiteX15" fmla="*/ 21592 w 99249"/>
                  <a:gd name="connsiteY15" fmla="*/ 46781 h 9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249" h="97971">
                    <a:moveTo>
                      <a:pt x="40687" y="97972"/>
                    </a:moveTo>
                    <a:cubicBezTo>
                      <a:pt x="40280" y="97972"/>
                      <a:pt x="39874" y="97972"/>
                      <a:pt x="39062" y="97972"/>
                    </a:cubicBezTo>
                    <a:cubicBezTo>
                      <a:pt x="36624" y="97566"/>
                      <a:pt x="34593" y="96347"/>
                      <a:pt x="33374" y="94315"/>
                    </a:cubicBezTo>
                    <a:lnTo>
                      <a:pt x="1684" y="49625"/>
                    </a:lnTo>
                    <a:cubicBezTo>
                      <a:pt x="-1160" y="45562"/>
                      <a:pt x="-348" y="39874"/>
                      <a:pt x="3715" y="37030"/>
                    </a:cubicBezTo>
                    <a:lnTo>
                      <a:pt x="53282" y="1684"/>
                    </a:lnTo>
                    <a:cubicBezTo>
                      <a:pt x="57345" y="-1160"/>
                      <a:pt x="63032" y="-348"/>
                      <a:pt x="65876" y="3715"/>
                    </a:cubicBezTo>
                    <a:lnTo>
                      <a:pt x="97566" y="48406"/>
                    </a:lnTo>
                    <a:cubicBezTo>
                      <a:pt x="100410" y="52469"/>
                      <a:pt x="99597" y="58157"/>
                      <a:pt x="95535" y="61000"/>
                    </a:cubicBezTo>
                    <a:lnTo>
                      <a:pt x="45969" y="96347"/>
                    </a:lnTo>
                    <a:cubicBezTo>
                      <a:pt x="44343" y="97566"/>
                      <a:pt x="42718" y="97972"/>
                      <a:pt x="40687" y="97972"/>
                    </a:cubicBezTo>
                    <a:close/>
                    <a:moveTo>
                      <a:pt x="21592" y="46781"/>
                    </a:moveTo>
                    <a:lnTo>
                      <a:pt x="43125" y="76845"/>
                    </a:lnTo>
                    <a:lnTo>
                      <a:pt x="78471" y="51656"/>
                    </a:lnTo>
                    <a:lnTo>
                      <a:pt x="56938" y="21591"/>
                    </a:lnTo>
                    <a:lnTo>
                      <a:pt x="21592" y="46781"/>
                    </a:ln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5CE308AD-C0E8-7D57-824F-FA3CA3C8A9D9}"/>
                  </a:ext>
                </a:extLst>
              </p:cNvPr>
              <p:cNvSpPr/>
              <p:nvPr/>
            </p:nvSpPr>
            <p:spPr>
              <a:xfrm>
                <a:off x="10045725" y="1431299"/>
                <a:ext cx="191135" cy="211289"/>
              </a:xfrm>
              <a:custGeom>
                <a:avLst/>
                <a:gdLst>
                  <a:gd name="connsiteX0" fmla="*/ 132166 w 191135"/>
                  <a:gd name="connsiteY0" fmla="*/ 211289 h 211289"/>
                  <a:gd name="connsiteX1" fmla="*/ 125259 w 191135"/>
                  <a:gd name="connsiteY1" fmla="*/ 208039 h 211289"/>
                  <a:gd name="connsiteX2" fmla="*/ 7031 w 191135"/>
                  <a:gd name="connsiteY2" fmla="*/ 99156 h 211289"/>
                  <a:gd name="connsiteX3" fmla="*/ 125 w 191135"/>
                  <a:gd name="connsiteY3" fmla="*/ 89406 h 211289"/>
                  <a:gd name="connsiteX4" fmla="*/ 38721 w 191135"/>
                  <a:gd name="connsiteY4" fmla="*/ 21963 h 211289"/>
                  <a:gd name="connsiteX5" fmla="*/ 69599 w 191135"/>
                  <a:gd name="connsiteY5" fmla="*/ 24 h 211289"/>
                  <a:gd name="connsiteX6" fmla="*/ 119165 w 191135"/>
                  <a:gd name="connsiteY6" fmla="*/ 4493 h 211289"/>
                  <a:gd name="connsiteX7" fmla="*/ 126072 w 191135"/>
                  <a:gd name="connsiteY7" fmla="*/ 14244 h 211289"/>
                  <a:gd name="connsiteX8" fmla="*/ 189452 w 191135"/>
                  <a:gd name="connsiteY8" fmla="*/ 161317 h 211289"/>
                  <a:gd name="connsiteX9" fmla="*/ 187420 w 191135"/>
                  <a:gd name="connsiteY9" fmla="*/ 173912 h 211289"/>
                  <a:gd name="connsiteX10" fmla="*/ 174825 w 191135"/>
                  <a:gd name="connsiteY10" fmla="*/ 171880 h 211289"/>
                  <a:gd name="connsiteX11" fmla="*/ 107383 w 191135"/>
                  <a:gd name="connsiteY11" fmla="*/ 20338 h 211289"/>
                  <a:gd name="connsiteX12" fmla="*/ 69599 w 191135"/>
                  <a:gd name="connsiteY12" fmla="*/ 17494 h 211289"/>
                  <a:gd name="connsiteX13" fmla="*/ 59442 w 191135"/>
                  <a:gd name="connsiteY13" fmla="*/ 19932 h 211289"/>
                  <a:gd name="connsiteX14" fmla="*/ 86663 w 191135"/>
                  <a:gd name="connsiteY14" fmla="*/ 30089 h 211289"/>
                  <a:gd name="connsiteX15" fmla="*/ 96007 w 191135"/>
                  <a:gd name="connsiteY15" fmla="*/ 57716 h 211289"/>
                  <a:gd name="connsiteX16" fmla="*/ 82193 w 191135"/>
                  <a:gd name="connsiteY16" fmla="*/ 75186 h 211289"/>
                  <a:gd name="connsiteX17" fmla="*/ 40753 w 191135"/>
                  <a:gd name="connsiteY17" fmla="*/ 71529 h 211289"/>
                  <a:gd name="connsiteX18" fmla="*/ 33440 w 191135"/>
                  <a:gd name="connsiteY18" fmla="*/ 50403 h 211289"/>
                  <a:gd name="connsiteX19" fmla="*/ 34253 w 191135"/>
                  <a:gd name="connsiteY19" fmla="*/ 45934 h 211289"/>
                  <a:gd name="connsiteX20" fmla="*/ 18814 w 191135"/>
                  <a:gd name="connsiteY20" fmla="*/ 83718 h 211289"/>
                  <a:gd name="connsiteX21" fmla="*/ 139479 w 191135"/>
                  <a:gd name="connsiteY21" fmla="*/ 196257 h 211289"/>
                  <a:gd name="connsiteX22" fmla="*/ 137854 w 191135"/>
                  <a:gd name="connsiteY22" fmla="*/ 208852 h 211289"/>
                  <a:gd name="connsiteX23" fmla="*/ 132166 w 191135"/>
                  <a:gd name="connsiteY23" fmla="*/ 211289 h 211289"/>
                  <a:gd name="connsiteX24" fmla="*/ 52941 w 191135"/>
                  <a:gd name="connsiteY24" fmla="*/ 37808 h 211289"/>
                  <a:gd name="connsiteX25" fmla="*/ 52535 w 191135"/>
                  <a:gd name="connsiteY25" fmla="*/ 41058 h 211289"/>
                  <a:gd name="connsiteX26" fmla="*/ 50097 w 191135"/>
                  <a:gd name="connsiteY26" fmla="*/ 54466 h 211289"/>
                  <a:gd name="connsiteX27" fmla="*/ 51316 w 191135"/>
                  <a:gd name="connsiteY27" fmla="*/ 58122 h 211289"/>
                  <a:gd name="connsiteX28" fmla="*/ 74474 w 191135"/>
                  <a:gd name="connsiteY28" fmla="*/ 59341 h 211289"/>
                  <a:gd name="connsiteX29" fmla="*/ 77725 w 191135"/>
                  <a:gd name="connsiteY29" fmla="*/ 56903 h 211289"/>
                  <a:gd name="connsiteX30" fmla="*/ 73662 w 191135"/>
                  <a:gd name="connsiteY30" fmla="*/ 43090 h 211289"/>
                  <a:gd name="connsiteX31" fmla="*/ 52941 w 191135"/>
                  <a:gd name="connsiteY31" fmla="*/ 37808 h 21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1135" h="211289">
                    <a:moveTo>
                      <a:pt x="132166" y="211289"/>
                    </a:moveTo>
                    <a:cubicBezTo>
                      <a:pt x="129729" y="211289"/>
                      <a:pt x="126884" y="210071"/>
                      <a:pt x="125259" y="208039"/>
                    </a:cubicBezTo>
                    <a:cubicBezTo>
                      <a:pt x="102914" y="180006"/>
                      <a:pt x="38721" y="105657"/>
                      <a:pt x="7031" y="99156"/>
                    </a:cubicBezTo>
                    <a:cubicBezTo>
                      <a:pt x="2563" y="98344"/>
                      <a:pt x="-688" y="93875"/>
                      <a:pt x="125" y="89406"/>
                    </a:cubicBezTo>
                    <a:cubicBezTo>
                      <a:pt x="532" y="86968"/>
                      <a:pt x="6626" y="32526"/>
                      <a:pt x="38721" y="21963"/>
                    </a:cubicBezTo>
                    <a:cubicBezTo>
                      <a:pt x="42379" y="10181"/>
                      <a:pt x="50097" y="24"/>
                      <a:pt x="69599" y="24"/>
                    </a:cubicBezTo>
                    <a:cubicBezTo>
                      <a:pt x="96007" y="-382"/>
                      <a:pt x="117946" y="4493"/>
                      <a:pt x="119165" y="4493"/>
                    </a:cubicBezTo>
                    <a:cubicBezTo>
                      <a:pt x="123634" y="5306"/>
                      <a:pt x="126884" y="9775"/>
                      <a:pt x="126072" y="14244"/>
                    </a:cubicBezTo>
                    <a:cubicBezTo>
                      <a:pt x="120790" y="54059"/>
                      <a:pt x="169950" y="134096"/>
                      <a:pt x="189452" y="161317"/>
                    </a:cubicBezTo>
                    <a:cubicBezTo>
                      <a:pt x="192295" y="165380"/>
                      <a:pt x="191483" y="171068"/>
                      <a:pt x="187420" y="173912"/>
                    </a:cubicBezTo>
                    <a:cubicBezTo>
                      <a:pt x="183357" y="176756"/>
                      <a:pt x="177669" y="175943"/>
                      <a:pt x="174825" y="171880"/>
                    </a:cubicBezTo>
                    <a:cubicBezTo>
                      <a:pt x="171981" y="167818"/>
                      <a:pt x="107383" y="76811"/>
                      <a:pt x="107383" y="20338"/>
                    </a:cubicBezTo>
                    <a:cubicBezTo>
                      <a:pt x="99258" y="19119"/>
                      <a:pt x="85038" y="17088"/>
                      <a:pt x="69599" y="17494"/>
                    </a:cubicBezTo>
                    <a:cubicBezTo>
                      <a:pt x="64724" y="17494"/>
                      <a:pt x="61879" y="18307"/>
                      <a:pt x="59442" y="19932"/>
                    </a:cubicBezTo>
                    <a:cubicBezTo>
                      <a:pt x="71224" y="20744"/>
                      <a:pt x="80162" y="23995"/>
                      <a:pt x="86663" y="30089"/>
                    </a:cubicBezTo>
                    <a:cubicBezTo>
                      <a:pt x="93569" y="36589"/>
                      <a:pt x="96820" y="46340"/>
                      <a:pt x="96007" y="57716"/>
                    </a:cubicBezTo>
                    <a:cubicBezTo>
                      <a:pt x="95601" y="65029"/>
                      <a:pt x="90319" y="71529"/>
                      <a:pt x="82193" y="75186"/>
                    </a:cubicBezTo>
                    <a:cubicBezTo>
                      <a:pt x="70411" y="80467"/>
                      <a:pt x="51722" y="80467"/>
                      <a:pt x="40753" y="71529"/>
                    </a:cubicBezTo>
                    <a:cubicBezTo>
                      <a:pt x="34253" y="66248"/>
                      <a:pt x="31815" y="58528"/>
                      <a:pt x="33440" y="50403"/>
                    </a:cubicBezTo>
                    <a:cubicBezTo>
                      <a:pt x="33846" y="48778"/>
                      <a:pt x="33846" y="47559"/>
                      <a:pt x="34253" y="45934"/>
                    </a:cubicBezTo>
                    <a:cubicBezTo>
                      <a:pt x="25721" y="55684"/>
                      <a:pt x="20845" y="72342"/>
                      <a:pt x="18814" y="83718"/>
                    </a:cubicBezTo>
                    <a:cubicBezTo>
                      <a:pt x="63505" y="101188"/>
                      <a:pt x="131353" y="186100"/>
                      <a:pt x="139479" y="196257"/>
                    </a:cubicBezTo>
                    <a:cubicBezTo>
                      <a:pt x="142323" y="199914"/>
                      <a:pt x="141917" y="205602"/>
                      <a:pt x="137854" y="208852"/>
                    </a:cubicBezTo>
                    <a:cubicBezTo>
                      <a:pt x="135823" y="210477"/>
                      <a:pt x="133791" y="211289"/>
                      <a:pt x="132166" y="211289"/>
                    </a:cubicBezTo>
                    <a:close/>
                    <a:moveTo>
                      <a:pt x="52941" y="37808"/>
                    </a:moveTo>
                    <a:cubicBezTo>
                      <a:pt x="52941" y="39027"/>
                      <a:pt x="52535" y="39840"/>
                      <a:pt x="52535" y="41058"/>
                    </a:cubicBezTo>
                    <a:cubicBezTo>
                      <a:pt x="51722" y="45121"/>
                      <a:pt x="51316" y="49590"/>
                      <a:pt x="50097" y="54466"/>
                    </a:cubicBezTo>
                    <a:cubicBezTo>
                      <a:pt x="49691" y="56497"/>
                      <a:pt x="50097" y="57309"/>
                      <a:pt x="51316" y="58122"/>
                    </a:cubicBezTo>
                    <a:cubicBezTo>
                      <a:pt x="55785" y="61779"/>
                      <a:pt x="67568" y="62591"/>
                      <a:pt x="74474" y="59341"/>
                    </a:cubicBezTo>
                    <a:cubicBezTo>
                      <a:pt x="76912" y="58122"/>
                      <a:pt x="77725" y="57309"/>
                      <a:pt x="77725" y="56903"/>
                    </a:cubicBezTo>
                    <a:cubicBezTo>
                      <a:pt x="78130" y="50809"/>
                      <a:pt x="76912" y="46340"/>
                      <a:pt x="73662" y="43090"/>
                    </a:cubicBezTo>
                    <a:cubicBezTo>
                      <a:pt x="70005" y="39433"/>
                      <a:pt x="62692" y="37808"/>
                      <a:pt x="52941" y="378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773A14B2-438D-8A23-A4A1-807074B1A91D}"/>
                </a:ext>
              </a:extLst>
            </p:cNvPr>
            <p:cNvSpPr/>
            <p:nvPr/>
          </p:nvSpPr>
          <p:spPr>
            <a:xfrm>
              <a:off x="10319558" y="1426323"/>
              <a:ext cx="116444" cy="34251"/>
            </a:xfrm>
            <a:custGeom>
              <a:avLst/>
              <a:gdLst>
                <a:gd name="connsiteX0" fmla="*/ 9063 w 116444"/>
                <a:gd name="connsiteY0" fmla="*/ 34252 h 34251"/>
                <a:gd name="connsiteX1" fmla="*/ 125 w 116444"/>
                <a:gd name="connsiteY1" fmla="*/ 26939 h 34251"/>
                <a:gd name="connsiteX2" fmla="*/ 7437 w 116444"/>
                <a:gd name="connsiteY2" fmla="*/ 16782 h 34251"/>
                <a:gd name="connsiteX3" fmla="*/ 106163 w 116444"/>
                <a:gd name="connsiteY3" fmla="*/ 124 h 34251"/>
                <a:gd name="connsiteX4" fmla="*/ 116320 w 116444"/>
                <a:gd name="connsiteY4" fmla="*/ 7437 h 34251"/>
                <a:gd name="connsiteX5" fmla="*/ 109007 w 116444"/>
                <a:gd name="connsiteY5" fmla="*/ 17594 h 34251"/>
                <a:gd name="connsiteX6" fmla="*/ 10282 w 116444"/>
                <a:gd name="connsiteY6" fmla="*/ 34252 h 34251"/>
                <a:gd name="connsiteX7" fmla="*/ 9063 w 116444"/>
                <a:gd name="connsiteY7" fmla="*/ 34252 h 3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444" h="34251">
                  <a:moveTo>
                    <a:pt x="9063" y="34252"/>
                  </a:moveTo>
                  <a:cubicBezTo>
                    <a:pt x="5000" y="34252"/>
                    <a:pt x="937" y="31002"/>
                    <a:pt x="125" y="26939"/>
                  </a:cubicBezTo>
                  <a:cubicBezTo>
                    <a:pt x="-689" y="22064"/>
                    <a:pt x="2562" y="17594"/>
                    <a:pt x="7437" y="16782"/>
                  </a:cubicBezTo>
                  <a:lnTo>
                    <a:pt x="106163" y="124"/>
                  </a:lnTo>
                  <a:cubicBezTo>
                    <a:pt x="111038" y="-688"/>
                    <a:pt x="115508" y="2562"/>
                    <a:pt x="116320" y="7437"/>
                  </a:cubicBezTo>
                  <a:cubicBezTo>
                    <a:pt x="117132" y="12313"/>
                    <a:pt x="113883" y="16782"/>
                    <a:pt x="109007" y="17594"/>
                  </a:cubicBezTo>
                  <a:lnTo>
                    <a:pt x="10282" y="34252"/>
                  </a:lnTo>
                  <a:cubicBezTo>
                    <a:pt x="9875" y="34252"/>
                    <a:pt x="9468" y="34252"/>
                    <a:pt x="9063" y="342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6D10990-AAE4-A1D4-EE65-BF113570425A}"/>
                </a:ext>
              </a:extLst>
            </p:cNvPr>
            <p:cNvSpPr/>
            <p:nvPr/>
          </p:nvSpPr>
          <p:spPr>
            <a:xfrm>
              <a:off x="10284791" y="1330208"/>
              <a:ext cx="83189" cy="81207"/>
            </a:xfrm>
            <a:custGeom>
              <a:avLst/>
              <a:gdLst>
                <a:gd name="connsiteX0" fmla="*/ 8889 w 83189"/>
                <a:gd name="connsiteY0" fmla="*/ 81207 h 81207"/>
                <a:gd name="connsiteX1" fmla="*/ 2389 w 83189"/>
                <a:gd name="connsiteY1" fmla="*/ 78363 h 81207"/>
                <a:gd name="connsiteX2" fmla="*/ 2795 w 83189"/>
                <a:gd name="connsiteY2" fmla="*/ 65769 h 81207"/>
                <a:gd name="connsiteX3" fmla="*/ 68206 w 83189"/>
                <a:gd name="connsiteY3" fmla="*/ 2389 h 81207"/>
                <a:gd name="connsiteX4" fmla="*/ 80801 w 83189"/>
                <a:gd name="connsiteY4" fmla="*/ 2795 h 81207"/>
                <a:gd name="connsiteX5" fmla="*/ 80395 w 83189"/>
                <a:gd name="connsiteY5" fmla="*/ 15390 h 81207"/>
                <a:gd name="connsiteX6" fmla="*/ 14983 w 83189"/>
                <a:gd name="connsiteY6" fmla="*/ 78770 h 81207"/>
                <a:gd name="connsiteX7" fmla="*/ 8889 w 83189"/>
                <a:gd name="connsiteY7" fmla="*/ 81207 h 8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89" h="81207">
                  <a:moveTo>
                    <a:pt x="8889" y="81207"/>
                  </a:moveTo>
                  <a:cubicBezTo>
                    <a:pt x="6452" y="81207"/>
                    <a:pt x="4421" y="80395"/>
                    <a:pt x="2389" y="78363"/>
                  </a:cubicBezTo>
                  <a:cubicBezTo>
                    <a:pt x="-861" y="74707"/>
                    <a:pt x="-861" y="69019"/>
                    <a:pt x="2795" y="65769"/>
                  </a:cubicBezTo>
                  <a:lnTo>
                    <a:pt x="68206" y="2389"/>
                  </a:lnTo>
                  <a:cubicBezTo>
                    <a:pt x="71863" y="-861"/>
                    <a:pt x="77551" y="-861"/>
                    <a:pt x="80801" y="2795"/>
                  </a:cubicBezTo>
                  <a:cubicBezTo>
                    <a:pt x="84051" y="6452"/>
                    <a:pt x="84051" y="12140"/>
                    <a:pt x="80395" y="15390"/>
                  </a:cubicBezTo>
                  <a:lnTo>
                    <a:pt x="14983" y="78770"/>
                  </a:lnTo>
                  <a:cubicBezTo>
                    <a:pt x="13359" y="80395"/>
                    <a:pt x="10921" y="81207"/>
                    <a:pt x="8889" y="8120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E9CB81F-FE41-855B-2768-923B82764456}"/>
                </a:ext>
              </a:extLst>
            </p:cNvPr>
            <p:cNvSpPr/>
            <p:nvPr/>
          </p:nvSpPr>
          <p:spPr>
            <a:xfrm>
              <a:off x="10229842" y="1253726"/>
              <a:ext cx="57796" cy="100809"/>
            </a:xfrm>
            <a:custGeom>
              <a:avLst/>
              <a:gdLst>
                <a:gd name="connsiteX0" fmla="*/ 8584 w 57796"/>
                <a:gd name="connsiteY0" fmla="*/ 100809 h 100809"/>
                <a:gd name="connsiteX1" fmla="*/ 4927 w 57796"/>
                <a:gd name="connsiteY1" fmla="*/ 99997 h 100809"/>
                <a:gd name="connsiteX2" fmla="*/ 865 w 57796"/>
                <a:gd name="connsiteY2" fmla="*/ 88215 h 100809"/>
                <a:gd name="connsiteX3" fmla="*/ 41087 w 57796"/>
                <a:gd name="connsiteY3" fmla="*/ 4927 h 100809"/>
                <a:gd name="connsiteX4" fmla="*/ 52869 w 57796"/>
                <a:gd name="connsiteY4" fmla="*/ 865 h 100809"/>
                <a:gd name="connsiteX5" fmla="*/ 56931 w 57796"/>
                <a:gd name="connsiteY5" fmla="*/ 12647 h 100809"/>
                <a:gd name="connsiteX6" fmla="*/ 16710 w 57796"/>
                <a:gd name="connsiteY6" fmla="*/ 95934 h 100809"/>
                <a:gd name="connsiteX7" fmla="*/ 8584 w 57796"/>
                <a:gd name="connsiteY7" fmla="*/ 100809 h 10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796" h="100809">
                  <a:moveTo>
                    <a:pt x="8584" y="100809"/>
                  </a:moveTo>
                  <a:cubicBezTo>
                    <a:pt x="7365" y="100809"/>
                    <a:pt x="6146" y="100403"/>
                    <a:pt x="4927" y="99997"/>
                  </a:cubicBezTo>
                  <a:cubicBezTo>
                    <a:pt x="459" y="97966"/>
                    <a:pt x="-1167" y="92684"/>
                    <a:pt x="865" y="88215"/>
                  </a:cubicBezTo>
                  <a:lnTo>
                    <a:pt x="41087" y="4927"/>
                  </a:lnTo>
                  <a:cubicBezTo>
                    <a:pt x="43118" y="458"/>
                    <a:pt x="48399" y="-1167"/>
                    <a:pt x="52869" y="865"/>
                  </a:cubicBezTo>
                  <a:cubicBezTo>
                    <a:pt x="57338" y="2896"/>
                    <a:pt x="58963" y="8178"/>
                    <a:pt x="56931" y="12647"/>
                  </a:cubicBezTo>
                  <a:lnTo>
                    <a:pt x="16710" y="95934"/>
                  </a:lnTo>
                  <a:cubicBezTo>
                    <a:pt x="15084" y="99184"/>
                    <a:pt x="11834" y="100809"/>
                    <a:pt x="8584" y="10080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1272D42-A82A-7175-17F8-4B554DA139BB}"/>
                </a:ext>
              </a:extLst>
            </p:cNvPr>
            <p:cNvSpPr/>
            <p:nvPr/>
          </p:nvSpPr>
          <p:spPr>
            <a:xfrm>
              <a:off x="10143888" y="1225057"/>
              <a:ext cx="38347" cy="102663"/>
            </a:xfrm>
            <a:custGeom>
              <a:avLst/>
              <a:gdLst>
                <a:gd name="connsiteX0" fmla="*/ 8813 w 38347"/>
                <a:gd name="connsiteY0" fmla="*/ 102664 h 102663"/>
                <a:gd name="connsiteX1" fmla="*/ 6782 w 38347"/>
                <a:gd name="connsiteY1" fmla="*/ 102258 h 102663"/>
                <a:gd name="connsiteX2" fmla="*/ 281 w 38347"/>
                <a:gd name="connsiteY2" fmla="*/ 91694 h 102663"/>
                <a:gd name="connsiteX3" fmla="*/ 21002 w 38347"/>
                <a:gd name="connsiteY3" fmla="*/ 6782 h 102663"/>
                <a:gd name="connsiteX4" fmla="*/ 31566 w 38347"/>
                <a:gd name="connsiteY4" fmla="*/ 282 h 102663"/>
                <a:gd name="connsiteX5" fmla="*/ 38065 w 38347"/>
                <a:gd name="connsiteY5" fmla="*/ 10845 h 102663"/>
                <a:gd name="connsiteX6" fmla="*/ 17346 w 38347"/>
                <a:gd name="connsiteY6" fmla="*/ 95757 h 102663"/>
                <a:gd name="connsiteX7" fmla="*/ 8813 w 38347"/>
                <a:gd name="connsiteY7" fmla="*/ 102664 h 10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47" h="102663">
                  <a:moveTo>
                    <a:pt x="8813" y="102664"/>
                  </a:moveTo>
                  <a:cubicBezTo>
                    <a:pt x="8001" y="102664"/>
                    <a:pt x="7594" y="102664"/>
                    <a:pt x="6782" y="102258"/>
                  </a:cubicBezTo>
                  <a:cubicBezTo>
                    <a:pt x="1907" y="101039"/>
                    <a:pt x="-937" y="96164"/>
                    <a:pt x="281" y="91694"/>
                  </a:cubicBezTo>
                  <a:lnTo>
                    <a:pt x="21002" y="6782"/>
                  </a:lnTo>
                  <a:cubicBezTo>
                    <a:pt x="22221" y="1907"/>
                    <a:pt x="27096" y="-937"/>
                    <a:pt x="31566" y="282"/>
                  </a:cubicBezTo>
                  <a:cubicBezTo>
                    <a:pt x="36441" y="1500"/>
                    <a:pt x="39284" y="6376"/>
                    <a:pt x="38065" y="10845"/>
                  </a:cubicBezTo>
                  <a:lnTo>
                    <a:pt x="17346" y="95757"/>
                  </a:lnTo>
                  <a:cubicBezTo>
                    <a:pt x="16532" y="99820"/>
                    <a:pt x="12876" y="102664"/>
                    <a:pt x="8813" y="10266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D6409A66-0B58-6B99-6BD8-09BFE0B1259F}"/>
                </a:ext>
              </a:extLst>
            </p:cNvPr>
            <p:cNvSpPr/>
            <p:nvPr/>
          </p:nvSpPr>
          <p:spPr>
            <a:xfrm>
              <a:off x="10021140" y="1249789"/>
              <a:ext cx="62826" cy="98246"/>
            </a:xfrm>
            <a:custGeom>
              <a:avLst/>
              <a:gdLst>
                <a:gd name="connsiteX0" fmla="*/ 53961 w 62826"/>
                <a:gd name="connsiteY0" fmla="*/ 98246 h 98246"/>
                <a:gd name="connsiteX1" fmla="*/ 46242 w 62826"/>
                <a:gd name="connsiteY1" fmla="*/ 93777 h 98246"/>
                <a:gd name="connsiteX2" fmla="*/ 1145 w 62826"/>
                <a:gd name="connsiteY2" fmla="*/ 13334 h 98246"/>
                <a:gd name="connsiteX3" fmla="*/ 4395 w 62826"/>
                <a:gd name="connsiteY3" fmla="*/ 1145 h 98246"/>
                <a:gd name="connsiteX4" fmla="*/ 16584 w 62826"/>
                <a:gd name="connsiteY4" fmla="*/ 4396 h 98246"/>
                <a:gd name="connsiteX5" fmla="*/ 61681 w 62826"/>
                <a:gd name="connsiteY5" fmla="*/ 84839 h 98246"/>
                <a:gd name="connsiteX6" fmla="*/ 58431 w 62826"/>
                <a:gd name="connsiteY6" fmla="*/ 97027 h 98246"/>
                <a:gd name="connsiteX7" fmla="*/ 53961 w 62826"/>
                <a:gd name="connsiteY7" fmla="*/ 98246 h 9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26" h="98246">
                  <a:moveTo>
                    <a:pt x="53961" y="98246"/>
                  </a:moveTo>
                  <a:cubicBezTo>
                    <a:pt x="50712" y="98246"/>
                    <a:pt x="47867" y="96621"/>
                    <a:pt x="46242" y="93777"/>
                  </a:cubicBezTo>
                  <a:lnTo>
                    <a:pt x="1145" y="13334"/>
                  </a:lnTo>
                  <a:cubicBezTo>
                    <a:pt x="-1292" y="8865"/>
                    <a:pt x="333" y="3583"/>
                    <a:pt x="4395" y="1145"/>
                  </a:cubicBezTo>
                  <a:cubicBezTo>
                    <a:pt x="8865" y="-1292"/>
                    <a:pt x="14147" y="333"/>
                    <a:pt x="16584" y="4396"/>
                  </a:cubicBezTo>
                  <a:lnTo>
                    <a:pt x="61681" y="84839"/>
                  </a:lnTo>
                  <a:cubicBezTo>
                    <a:pt x="64118" y="89308"/>
                    <a:pt x="62494" y="94590"/>
                    <a:pt x="58431" y="97027"/>
                  </a:cubicBezTo>
                  <a:cubicBezTo>
                    <a:pt x="56806" y="97840"/>
                    <a:pt x="55180" y="98246"/>
                    <a:pt x="53961" y="9824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500FDB6-8085-E43B-22A2-6A305982796A}"/>
                </a:ext>
              </a:extLst>
            </p:cNvPr>
            <p:cNvSpPr/>
            <p:nvPr/>
          </p:nvSpPr>
          <p:spPr>
            <a:xfrm>
              <a:off x="9920711" y="1320810"/>
              <a:ext cx="92234" cy="77604"/>
            </a:xfrm>
            <a:custGeom>
              <a:avLst/>
              <a:gdLst>
                <a:gd name="connsiteX0" fmla="*/ 83292 w 92234"/>
                <a:gd name="connsiteY0" fmla="*/ 77604 h 77604"/>
                <a:gd name="connsiteX1" fmla="*/ 77604 w 92234"/>
                <a:gd name="connsiteY1" fmla="*/ 75573 h 77604"/>
                <a:gd name="connsiteX2" fmla="*/ 3255 w 92234"/>
                <a:gd name="connsiteY2" fmla="*/ 15850 h 77604"/>
                <a:gd name="connsiteX3" fmla="*/ 2036 w 92234"/>
                <a:gd name="connsiteY3" fmla="*/ 3255 h 77604"/>
                <a:gd name="connsiteX4" fmla="*/ 14631 w 92234"/>
                <a:gd name="connsiteY4" fmla="*/ 2036 h 77604"/>
                <a:gd name="connsiteX5" fmla="*/ 88980 w 92234"/>
                <a:gd name="connsiteY5" fmla="*/ 61759 h 77604"/>
                <a:gd name="connsiteX6" fmla="*/ 90199 w 92234"/>
                <a:gd name="connsiteY6" fmla="*/ 74354 h 77604"/>
                <a:gd name="connsiteX7" fmla="*/ 83292 w 92234"/>
                <a:gd name="connsiteY7" fmla="*/ 77604 h 7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234" h="77604">
                  <a:moveTo>
                    <a:pt x="83292" y="77604"/>
                  </a:moveTo>
                  <a:cubicBezTo>
                    <a:pt x="81260" y="77604"/>
                    <a:pt x="79229" y="76792"/>
                    <a:pt x="77604" y="75573"/>
                  </a:cubicBezTo>
                  <a:lnTo>
                    <a:pt x="3255" y="15850"/>
                  </a:lnTo>
                  <a:cubicBezTo>
                    <a:pt x="-401" y="12599"/>
                    <a:pt x="-1214" y="7318"/>
                    <a:pt x="2036" y="3255"/>
                  </a:cubicBezTo>
                  <a:cubicBezTo>
                    <a:pt x="5286" y="-402"/>
                    <a:pt x="10568" y="-1214"/>
                    <a:pt x="14631" y="2036"/>
                  </a:cubicBezTo>
                  <a:lnTo>
                    <a:pt x="88980" y="61759"/>
                  </a:lnTo>
                  <a:cubicBezTo>
                    <a:pt x="92636" y="65010"/>
                    <a:pt x="93449" y="70291"/>
                    <a:pt x="90199" y="74354"/>
                  </a:cubicBezTo>
                  <a:cubicBezTo>
                    <a:pt x="88573" y="76792"/>
                    <a:pt x="85730" y="77604"/>
                    <a:pt x="83292" y="7760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9FF3C4E-233B-32F4-8DD5-9D8B31CD7E0F}"/>
                </a:ext>
              </a:extLst>
            </p:cNvPr>
            <p:cNvSpPr/>
            <p:nvPr/>
          </p:nvSpPr>
          <p:spPr>
            <a:xfrm>
              <a:off x="9854174" y="1424910"/>
              <a:ext cx="99767" cy="50696"/>
            </a:xfrm>
            <a:custGeom>
              <a:avLst/>
              <a:gdLst>
                <a:gd name="connsiteX0" fmla="*/ 90918 w 99767"/>
                <a:gd name="connsiteY0" fmla="*/ 50697 h 50696"/>
                <a:gd name="connsiteX1" fmla="*/ 87669 w 99767"/>
                <a:gd name="connsiteY1" fmla="*/ 49884 h 50696"/>
                <a:gd name="connsiteX2" fmla="*/ 5599 w 99767"/>
                <a:gd name="connsiteY2" fmla="*/ 16975 h 50696"/>
                <a:gd name="connsiteX3" fmla="*/ 724 w 99767"/>
                <a:gd name="connsiteY3" fmla="*/ 5600 h 50696"/>
                <a:gd name="connsiteX4" fmla="*/ 12100 w 99767"/>
                <a:gd name="connsiteY4" fmla="*/ 724 h 50696"/>
                <a:gd name="connsiteX5" fmla="*/ 94168 w 99767"/>
                <a:gd name="connsiteY5" fmla="*/ 33633 h 50696"/>
                <a:gd name="connsiteX6" fmla="*/ 99044 w 99767"/>
                <a:gd name="connsiteY6" fmla="*/ 45009 h 50696"/>
                <a:gd name="connsiteX7" fmla="*/ 90918 w 99767"/>
                <a:gd name="connsiteY7" fmla="*/ 50697 h 5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767" h="50696">
                  <a:moveTo>
                    <a:pt x="90918" y="50697"/>
                  </a:moveTo>
                  <a:cubicBezTo>
                    <a:pt x="89700" y="50697"/>
                    <a:pt x="88887" y="50290"/>
                    <a:pt x="87669" y="49884"/>
                  </a:cubicBezTo>
                  <a:lnTo>
                    <a:pt x="5599" y="16975"/>
                  </a:lnTo>
                  <a:cubicBezTo>
                    <a:pt x="1131" y="14944"/>
                    <a:pt x="-1307" y="10069"/>
                    <a:pt x="724" y="5600"/>
                  </a:cubicBezTo>
                  <a:cubicBezTo>
                    <a:pt x="2756" y="1130"/>
                    <a:pt x="7631" y="-1307"/>
                    <a:pt x="12100" y="724"/>
                  </a:cubicBezTo>
                  <a:lnTo>
                    <a:pt x="94168" y="33633"/>
                  </a:lnTo>
                  <a:cubicBezTo>
                    <a:pt x="98638" y="35664"/>
                    <a:pt x="101075" y="40540"/>
                    <a:pt x="99044" y="45009"/>
                  </a:cubicBezTo>
                  <a:cubicBezTo>
                    <a:pt x="97826" y="48665"/>
                    <a:pt x="94168" y="50697"/>
                    <a:pt x="90918" y="5069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D2DE935-70E3-E343-845C-1C9030C3BCC6}"/>
                </a:ext>
              </a:extLst>
            </p:cNvPr>
            <p:cNvSpPr/>
            <p:nvPr/>
          </p:nvSpPr>
          <p:spPr>
            <a:xfrm>
              <a:off x="9826018" y="1525545"/>
              <a:ext cx="117076" cy="28473"/>
            </a:xfrm>
            <a:custGeom>
              <a:avLst/>
              <a:gdLst>
                <a:gd name="connsiteX0" fmla="*/ 8972 w 117076"/>
                <a:gd name="connsiteY0" fmla="*/ 28474 h 28473"/>
                <a:gd name="connsiteX1" fmla="*/ 34 w 117076"/>
                <a:gd name="connsiteY1" fmla="*/ 20348 h 28473"/>
                <a:gd name="connsiteX2" fmla="*/ 7753 w 117076"/>
                <a:gd name="connsiteY2" fmla="*/ 10598 h 28473"/>
                <a:gd name="connsiteX3" fmla="*/ 107292 w 117076"/>
                <a:gd name="connsiteY3" fmla="*/ 34 h 28473"/>
                <a:gd name="connsiteX4" fmla="*/ 117042 w 117076"/>
                <a:gd name="connsiteY4" fmla="*/ 7754 h 28473"/>
                <a:gd name="connsiteX5" fmla="*/ 109323 w 117076"/>
                <a:gd name="connsiteY5" fmla="*/ 17504 h 28473"/>
                <a:gd name="connsiteX6" fmla="*/ 9785 w 117076"/>
                <a:gd name="connsiteY6" fmla="*/ 28067 h 28473"/>
                <a:gd name="connsiteX7" fmla="*/ 8972 w 117076"/>
                <a:gd name="connsiteY7" fmla="*/ 28474 h 2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076" h="28473">
                  <a:moveTo>
                    <a:pt x="8972" y="28474"/>
                  </a:moveTo>
                  <a:cubicBezTo>
                    <a:pt x="4503" y="28474"/>
                    <a:pt x="440" y="25224"/>
                    <a:pt x="34" y="20348"/>
                  </a:cubicBezTo>
                  <a:cubicBezTo>
                    <a:pt x="-372" y="15473"/>
                    <a:pt x="2878" y="11004"/>
                    <a:pt x="7753" y="10598"/>
                  </a:cubicBezTo>
                  <a:lnTo>
                    <a:pt x="107292" y="34"/>
                  </a:lnTo>
                  <a:cubicBezTo>
                    <a:pt x="112167" y="-372"/>
                    <a:pt x="116636" y="2878"/>
                    <a:pt x="117042" y="7754"/>
                  </a:cubicBezTo>
                  <a:cubicBezTo>
                    <a:pt x="117449" y="12629"/>
                    <a:pt x="114198" y="17098"/>
                    <a:pt x="109323" y="17504"/>
                  </a:cubicBezTo>
                  <a:lnTo>
                    <a:pt x="9785" y="28067"/>
                  </a:lnTo>
                  <a:cubicBezTo>
                    <a:pt x="9378" y="28474"/>
                    <a:pt x="8972" y="28474"/>
                    <a:pt x="8972" y="2847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5733701-E154-215A-0B03-3C718FA4F6CF}"/>
                </a:ext>
              </a:extLst>
            </p:cNvPr>
            <p:cNvSpPr/>
            <p:nvPr/>
          </p:nvSpPr>
          <p:spPr>
            <a:xfrm>
              <a:off x="9898472" y="1614656"/>
              <a:ext cx="71302" cy="72216"/>
            </a:xfrm>
            <a:custGeom>
              <a:avLst/>
              <a:gdLst>
                <a:gd name="connsiteX0" fmla="*/ 8837 w 71302"/>
                <a:gd name="connsiteY0" fmla="*/ 72216 h 72216"/>
                <a:gd name="connsiteX1" fmla="*/ 2743 w 71302"/>
                <a:gd name="connsiteY1" fmla="*/ 69779 h 72216"/>
                <a:gd name="connsiteX2" fmla="*/ 2743 w 71302"/>
                <a:gd name="connsiteY2" fmla="*/ 57184 h 72216"/>
                <a:gd name="connsiteX3" fmla="*/ 55965 w 71302"/>
                <a:gd name="connsiteY3" fmla="*/ 2742 h 72216"/>
                <a:gd name="connsiteX4" fmla="*/ 68560 w 71302"/>
                <a:gd name="connsiteY4" fmla="*/ 2742 h 72216"/>
                <a:gd name="connsiteX5" fmla="*/ 68560 w 71302"/>
                <a:gd name="connsiteY5" fmla="*/ 15337 h 72216"/>
                <a:gd name="connsiteX6" fmla="*/ 15337 w 71302"/>
                <a:gd name="connsiteY6" fmla="*/ 69779 h 72216"/>
                <a:gd name="connsiteX7" fmla="*/ 8837 w 71302"/>
                <a:gd name="connsiteY7" fmla="*/ 72216 h 7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02" h="72216">
                  <a:moveTo>
                    <a:pt x="8837" y="72216"/>
                  </a:moveTo>
                  <a:cubicBezTo>
                    <a:pt x="6399" y="72216"/>
                    <a:pt x="4368" y="71404"/>
                    <a:pt x="2743" y="69779"/>
                  </a:cubicBezTo>
                  <a:cubicBezTo>
                    <a:pt x="-914" y="66528"/>
                    <a:pt x="-914" y="60840"/>
                    <a:pt x="2743" y="57184"/>
                  </a:cubicBezTo>
                  <a:lnTo>
                    <a:pt x="55965" y="2742"/>
                  </a:lnTo>
                  <a:cubicBezTo>
                    <a:pt x="59215" y="-914"/>
                    <a:pt x="64903" y="-914"/>
                    <a:pt x="68560" y="2742"/>
                  </a:cubicBezTo>
                  <a:cubicBezTo>
                    <a:pt x="72216" y="5993"/>
                    <a:pt x="72216" y="11680"/>
                    <a:pt x="68560" y="15337"/>
                  </a:cubicBezTo>
                  <a:lnTo>
                    <a:pt x="15337" y="69779"/>
                  </a:lnTo>
                  <a:cubicBezTo>
                    <a:pt x="13306" y="70997"/>
                    <a:pt x="10868" y="72216"/>
                    <a:pt x="8837" y="7221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3AC98E4-BAAA-1C52-DEFA-EA1117874CC4}"/>
                </a:ext>
              </a:extLst>
            </p:cNvPr>
            <p:cNvSpPr/>
            <p:nvPr/>
          </p:nvSpPr>
          <p:spPr>
            <a:xfrm>
              <a:off x="9958522" y="1674301"/>
              <a:ext cx="53582" cy="97077"/>
            </a:xfrm>
            <a:custGeom>
              <a:avLst/>
              <a:gdLst>
                <a:gd name="connsiteX0" fmla="*/ 8915 w 53582"/>
                <a:gd name="connsiteY0" fmla="*/ 97078 h 97077"/>
                <a:gd name="connsiteX1" fmla="*/ 5259 w 53582"/>
                <a:gd name="connsiteY1" fmla="*/ 96265 h 97077"/>
                <a:gd name="connsiteX2" fmla="*/ 789 w 53582"/>
                <a:gd name="connsiteY2" fmla="*/ 84483 h 97077"/>
                <a:gd name="connsiteX3" fmla="*/ 36542 w 53582"/>
                <a:gd name="connsiteY3" fmla="*/ 5258 h 97077"/>
                <a:gd name="connsiteX4" fmla="*/ 48325 w 53582"/>
                <a:gd name="connsiteY4" fmla="*/ 789 h 97077"/>
                <a:gd name="connsiteX5" fmla="*/ 52793 w 53582"/>
                <a:gd name="connsiteY5" fmla="*/ 12571 h 97077"/>
                <a:gd name="connsiteX6" fmla="*/ 17040 w 53582"/>
                <a:gd name="connsiteY6" fmla="*/ 91796 h 97077"/>
                <a:gd name="connsiteX7" fmla="*/ 8915 w 53582"/>
                <a:gd name="connsiteY7" fmla="*/ 97078 h 9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82" h="97077">
                  <a:moveTo>
                    <a:pt x="8915" y="97078"/>
                  </a:moveTo>
                  <a:cubicBezTo>
                    <a:pt x="7697" y="97078"/>
                    <a:pt x="6478" y="96671"/>
                    <a:pt x="5259" y="96265"/>
                  </a:cubicBezTo>
                  <a:cubicBezTo>
                    <a:pt x="789" y="94234"/>
                    <a:pt x="-1242" y="88952"/>
                    <a:pt x="789" y="84483"/>
                  </a:cubicBezTo>
                  <a:lnTo>
                    <a:pt x="36542" y="5258"/>
                  </a:lnTo>
                  <a:cubicBezTo>
                    <a:pt x="38573" y="789"/>
                    <a:pt x="43855" y="-1242"/>
                    <a:pt x="48325" y="789"/>
                  </a:cubicBezTo>
                  <a:cubicBezTo>
                    <a:pt x="52793" y="2821"/>
                    <a:pt x="54825" y="8102"/>
                    <a:pt x="52793" y="12571"/>
                  </a:cubicBezTo>
                  <a:lnTo>
                    <a:pt x="17040" y="91796"/>
                  </a:lnTo>
                  <a:cubicBezTo>
                    <a:pt x="15416" y="95046"/>
                    <a:pt x="12165" y="97078"/>
                    <a:pt x="8915" y="97078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533EB91-FB1E-C6CB-8489-E2B4D7CFF73B}"/>
                </a:ext>
              </a:extLst>
            </p:cNvPr>
            <p:cNvSpPr/>
            <p:nvPr/>
          </p:nvSpPr>
          <p:spPr>
            <a:xfrm>
              <a:off x="10028734" y="1692915"/>
              <a:ext cx="63077" cy="111779"/>
            </a:xfrm>
            <a:custGeom>
              <a:avLst/>
              <a:gdLst>
                <a:gd name="connsiteX0" fmla="*/ 8584 w 63077"/>
                <a:gd name="connsiteY0" fmla="*/ 111779 h 111779"/>
                <a:gd name="connsiteX1" fmla="*/ 4927 w 63077"/>
                <a:gd name="connsiteY1" fmla="*/ 110967 h 111779"/>
                <a:gd name="connsiteX2" fmla="*/ 865 w 63077"/>
                <a:gd name="connsiteY2" fmla="*/ 99184 h 111779"/>
                <a:gd name="connsiteX3" fmla="*/ 46368 w 63077"/>
                <a:gd name="connsiteY3" fmla="*/ 4927 h 111779"/>
                <a:gd name="connsiteX4" fmla="*/ 58150 w 63077"/>
                <a:gd name="connsiteY4" fmla="*/ 865 h 111779"/>
                <a:gd name="connsiteX5" fmla="*/ 62213 w 63077"/>
                <a:gd name="connsiteY5" fmla="*/ 12647 h 111779"/>
                <a:gd name="connsiteX6" fmla="*/ 16710 w 63077"/>
                <a:gd name="connsiteY6" fmla="*/ 106904 h 111779"/>
                <a:gd name="connsiteX7" fmla="*/ 8584 w 63077"/>
                <a:gd name="connsiteY7" fmla="*/ 111779 h 11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7" h="111779">
                  <a:moveTo>
                    <a:pt x="8584" y="111779"/>
                  </a:moveTo>
                  <a:cubicBezTo>
                    <a:pt x="7365" y="111779"/>
                    <a:pt x="6146" y="111373"/>
                    <a:pt x="4927" y="110967"/>
                  </a:cubicBezTo>
                  <a:cubicBezTo>
                    <a:pt x="459" y="108935"/>
                    <a:pt x="-1167" y="103654"/>
                    <a:pt x="865" y="99184"/>
                  </a:cubicBezTo>
                  <a:lnTo>
                    <a:pt x="46368" y="4927"/>
                  </a:lnTo>
                  <a:cubicBezTo>
                    <a:pt x="48399" y="458"/>
                    <a:pt x="53681" y="-1167"/>
                    <a:pt x="58150" y="865"/>
                  </a:cubicBezTo>
                  <a:cubicBezTo>
                    <a:pt x="62619" y="2896"/>
                    <a:pt x="64245" y="8178"/>
                    <a:pt x="62213" y="12647"/>
                  </a:cubicBezTo>
                  <a:lnTo>
                    <a:pt x="16710" y="106904"/>
                  </a:lnTo>
                  <a:cubicBezTo>
                    <a:pt x="15084" y="109748"/>
                    <a:pt x="11834" y="111779"/>
                    <a:pt x="8584" y="11177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0" name="任意多边形: 形状 23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9C5A944-E04D-3095-C07A-CF6902E05CD7}"/>
              </a:ext>
            </a:extLst>
          </p:cNvPr>
          <p:cNvSpPr/>
          <p:nvPr/>
        </p:nvSpPr>
        <p:spPr bwMode="auto">
          <a:xfrm>
            <a:off x="8891587" y="3481388"/>
            <a:ext cx="2928938" cy="3006629"/>
          </a:xfrm>
          <a:custGeom>
            <a:avLst/>
            <a:gdLst>
              <a:gd name="connsiteX0" fmla="*/ 2790825 w 2790825"/>
              <a:gd name="connsiteY0" fmla="*/ 0 h 3019981"/>
              <a:gd name="connsiteX1" fmla="*/ 2638425 w 2790825"/>
              <a:gd name="connsiteY1" fmla="*/ 476250 h 3019981"/>
              <a:gd name="connsiteX2" fmla="*/ 2171700 w 2790825"/>
              <a:gd name="connsiteY2" fmla="*/ 962025 h 3019981"/>
              <a:gd name="connsiteX3" fmla="*/ 1466850 w 2790825"/>
              <a:gd name="connsiteY3" fmla="*/ 1400175 h 3019981"/>
              <a:gd name="connsiteX4" fmla="*/ 428625 w 2790825"/>
              <a:gd name="connsiteY4" fmla="*/ 1809750 h 3019981"/>
              <a:gd name="connsiteX5" fmla="*/ 638175 w 2790825"/>
              <a:gd name="connsiteY5" fmla="*/ 2000250 h 3019981"/>
              <a:gd name="connsiteX6" fmla="*/ 800100 w 2790825"/>
              <a:gd name="connsiteY6" fmla="*/ 2276475 h 3019981"/>
              <a:gd name="connsiteX7" fmla="*/ 809625 w 2790825"/>
              <a:gd name="connsiteY7" fmla="*/ 2676525 h 3019981"/>
              <a:gd name="connsiteX8" fmla="*/ 533400 w 2790825"/>
              <a:gd name="connsiteY8" fmla="*/ 2905125 h 3019981"/>
              <a:gd name="connsiteX9" fmla="*/ 219075 w 2790825"/>
              <a:gd name="connsiteY9" fmla="*/ 3009900 h 3019981"/>
              <a:gd name="connsiteX10" fmla="*/ 0 w 2790825"/>
              <a:gd name="connsiteY10" fmla="*/ 3009900 h 3019981"/>
              <a:gd name="connsiteX0" fmla="*/ 2928938 w 2928938"/>
              <a:gd name="connsiteY0" fmla="*/ 0 h 3017193"/>
              <a:gd name="connsiteX1" fmla="*/ 2776538 w 2928938"/>
              <a:gd name="connsiteY1" fmla="*/ 476250 h 3017193"/>
              <a:gd name="connsiteX2" fmla="*/ 2309813 w 2928938"/>
              <a:gd name="connsiteY2" fmla="*/ 962025 h 3017193"/>
              <a:gd name="connsiteX3" fmla="*/ 1604963 w 2928938"/>
              <a:gd name="connsiteY3" fmla="*/ 1400175 h 3017193"/>
              <a:gd name="connsiteX4" fmla="*/ 566738 w 2928938"/>
              <a:gd name="connsiteY4" fmla="*/ 1809750 h 3017193"/>
              <a:gd name="connsiteX5" fmla="*/ 776288 w 2928938"/>
              <a:gd name="connsiteY5" fmla="*/ 2000250 h 3017193"/>
              <a:gd name="connsiteX6" fmla="*/ 938213 w 2928938"/>
              <a:gd name="connsiteY6" fmla="*/ 2276475 h 3017193"/>
              <a:gd name="connsiteX7" fmla="*/ 947738 w 2928938"/>
              <a:gd name="connsiteY7" fmla="*/ 2676525 h 3017193"/>
              <a:gd name="connsiteX8" fmla="*/ 671513 w 2928938"/>
              <a:gd name="connsiteY8" fmla="*/ 2905125 h 3017193"/>
              <a:gd name="connsiteX9" fmla="*/ 357188 w 2928938"/>
              <a:gd name="connsiteY9" fmla="*/ 3009900 h 3017193"/>
              <a:gd name="connsiteX10" fmla="*/ 0 w 2928938"/>
              <a:gd name="connsiteY10" fmla="*/ 3000375 h 3017193"/>
              <a:gd name="connsiteX0" fmla="*/ 2928938 w 2928938"/>
              <a:gd name="connsiteY0" fmla="*/ 0 h 3005823"/>
              <a:gd name="connsiteX1" fmla="*/ 2776538 w 2928938"/>
              <a:gd name="connsiteY1" fmla="*/ 476250 h 3005823"/>
              <a:gd name="connsiteX2" fmla="*/ 2309813 w 2928938"/>
              <a:gd name="connsiteY2" fmla="*/ 962025 h 3005823"/>
              <a:gd name="connsiteX3" fmla="*/ 1604963 w 2928938"/>
              <a:gd name="connsiteY3" fmla="*/ 1400175 h 3005823"/>
              <a:gd name="connsiteX4" fmla="*/ 566738 w 2928938"/>
              <a:gd name="connsiteY4" fmla="*/ 1809750 h 3005823"/>
              <a:gd name="connsiteX5" fmla="*/ 776288 w 2928938"/>
              <a:gd name="connsiteY5" fmla="*/ 2000250 h 3005823"/>
              <a:gd name="connsiteX6" fmla="*/ 938213 w 2928938"/>
              <a:gd name="connsiteY6" fmla="*/ 2276475 h 3005823"/>
              <a:gd name="connsiteX7" fmla="*/ 947738 w 2928938"/>
              <a:gd name="connsiteY7" fmla="*/ 2676525 h 3005823"/>
              <a:gd name="connsiteX8" fmla="*/ 671513 w 2928938"/>
              <a:gd name="connsiteY8" fmla="*/ 2905125 h 3005823"/>
              <a:gd name="connsiteX9" fmla="*/ 357188 w 2928938"/>
              <a:gd name="connsiteY9" fmla="*/ 2990850 h 3005823"/>
              <a:gd name="connsiteX10" fmla="*/ 0 w 2928938"/>
              <a:gd name="connsiteY10" fmla="*/ 3000375 h 3005823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695326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06629"/>
              <a:gd name="connsiteX1" fmla="*/ 2776538 w 2928938"/>
              <a:gd name="connsiteY1" fmla="*/ 476250 h 3006629"/>
              <a:gd name="connsiteX2" fmla="*/ 2309813 w 2928938"/>
              <a:gd name="connsiteY2" fmla="*/ 962025 h 3006629"/>
              <a:gd name="connsiteX3" fmla="*/ 1604963 w 2928938"/>
              <a:gd name="connsiteY3" fmla="*/ 1400175 h 3006629"/>
              <a:gd name="connsiteX4" fmla="*/ 566738 w 2928938"/>
              <a:gd name="connsiteY4" fmla="*/ 1809750 h 3006629"/>
              <a:gd name="connsiteX5" fmla="*/ 776288 w 2928938"/>
              <a:gd name="connsiteY5" fmla="*/ 2000250 h 3006629"/>
              <a:gd name="connsiteX6" fmla="*/ 938213 w 2928938"/>
              <a:gd name="connsiteY6" fmla="*/ 2276475 h 3006629"/>
              <a:gd name="connsiteX7" fmla="*/ 923926 w 2928938"/>
              <a:gd name="connsiteY7" fmla="*/ 2657475 h 3006629"/>
              <a:gd name="connsiteX8" fmla="*/ 695326 w 2928938"/>
              <a:gd name="connsiteY8" fmla="*/ 2905125 h 3006629"/>
              <a:gd name="connsiteX9" fmla="*/ 376238 w 2928938"/>
              <a:gd name="connsiteY9" fmla="*/ 3000375 h 3006629"/>
              <a:gd name="connsiteX10" fmla="*/ 0 w 2928938"/>
              <a:gd name="connsiteY10" fmla="*/ 3000375 h 300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28938" h="3006629">
                <a:moveTo>
                  <a:pt x="2928938" y="0"/>
                </a:moveTo>
                <a:cubicBezTo>
                  <a:pt x="2904331" y="157956"/>
                  <a:pt x="2879725" y="315913"/>
                  <a:pt x="2776538" y="476250"/>
                </a:cubicBezTo>
                <a:cubicBezTo>
                  <a:pt x="2673351" y="636587"/>
                  <a:pt x="2505075" y="808038"/>
                  <a:pt x="2309813" y="962025"/>
                </a:cubicBezTo>
                <a:cubicBezTo>
                  <a:pt x="2114550" y="1116013"/>
                  <a:pt x="1895475" y="1258888"/>
                  <a:pt x="1604963" y="1400175"/>
                </a:cubicBezTo>
                <a:cubicBezTo>
                  <a:pt x="1314451" y="1541462"/>
                  <a:pt x="940594" y="1675606"/>
                  <a:pt x="566738" y="1809750"/>
                </a:cubicBezTo>
                <a:cubicBezTo>
                  <a:pt x="636588" y="1873250"/>
                  <a:pt x="714375" y="1922463"/>
                  <a:pt x="776288" y="2000250"/>
                </a:cubicBezTo>
                <a:cubicBezTo>
                  <a:pt x="838200" y="2078038"/>
                  <a:pt x="913607" y="2166938"/>
                  <a:pt x="938213" y="2276475"/>
                </a:cubicBezTo>
                <a:cubicBezTo>
                  <a:pt x="962819" y="2386013"/>
                  <a:pt x="964407" y="2552700"/>
                  <a:pt x="923926" y="2657475"/>
                </a:cubicBezTo>
                <a:cubicBezTo>
                  <a:pt x="883445" y="2762250"/>
                  <a:pt x="786607" y="2847975"/>
                  <a:pt x="695326" y="2905125"/>
                </a:cubicBezTo>
                <a:cubicBezTo>
                  <a:pt x="604045" y="2962275"/>
                  <a:pt x="493713" y="2987675"/>
                  <a:pt x="376238" y="3000375"/>
                </a:cubicBezTo>
                <a:cubicBezTo>
                  <a:pt x="249238" y="3008312"/>
                  <a:pt x="65087" y="3009106"/>
                  <a:pt x="0" y="3000375"/>
                </a:cubicBezTo>
              </a:path>
            </a:pathLst>
          </a:custGeom>
          <a:noFill/>
          <a:ln w="38100" cap="flat" cmpd="sng" algn="ctr">
            <a:gradFill flip="none" rotWithShape="1">
              <a:gsLst>
                <a:gs pos="98000">
                  <a:srgbClr val="475F77"/>
                </a:gs>
                <a:gs pos="72000">
                  <a:srgbClr val="475F77"/>
                </a:gs>
                <a:gs pos="0">
                  <a:srgbClr val="475F77">
                    <a:alpha val="24000"/>
                  </a:srgbClr>
                </a:gs>
                <a:gs pos="23000">
                  <a:srgbClr val="475F77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7724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02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C0E8AAC-340B-499E-BDBF-247CA4F85C0E}"/>
              </a:ext>
            </a:extLst>
          </p:cNvPr>
          <p:cNvSpPr/>
          <p:nvPr/>
        </p:nvSpPr>
        <p:spPr bwMode="auto">
          <a:xfrm>
            <a:off x="1211283" y="2671795"/>
            <a:ext cx="3784579" cy="2728686"/>
          </a:xfrm>
          <a:custGeom>
            <a:avLst/>
            <a:gdLst>
              <a:gd name="connsiteX0" fmla="*/ 0 w 3784579"/>
              <a:gd name="connsiteY0" fmla="*/ 0 h 2728686"/>
              <a:gd name="connsiteX1" fmla="*/ 595086 w 3784579"/>
              <a:gd name="connsiteY1" fmla="*/ 827315 h 2728686"/>
              <a:gd name="connsiteX2" fmla="*/ 3294743 w 3784579"/>
              <a:gd name="connsiteY2" fmla="*/ 1698172 h 2728686"/>
              <a:gd name="connsiteX3" fmla="*/ 3773714 w 3784579"/>
              <a:gd name="connsiteY3" fmla="*/ 2728686 h 272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4579" h="2728686">
                <a:moveTo>
                  <a:pt x="0" y="0"/>
                </a:moveTo>
                <a:cubicBezTo>
                  <a:pt x="22981" y="272143"/>
                  <a:pt x="45962" y="544286"/>
                  <a:pt x="595086" y="827315"/>
                </a:cubicBezTo>
                <a:cubicBezTo>
                  <a:pt x="1144210" y="1110344"/>
                  <a:pt x="2764972" y="1381277"/>
                  <a:pt x="3294743" y="1698172"/>
                </a:cubicBezTo>
                <a:cubicBezTo>
                  <a:pt x="3824514" y="2015067"/>
                  <a:pt x="3799114" y="2371876"/>
                  <a:pt x="3773714" y="2728686"/>
                </a:cubicBez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2CEF372-290F-1353-E699-DE3D181D34CA}"/>
              </a:ext>
            </a:extLst>
          </p:cNvPr>
          <p:cNvSpPr/>
          <p:nvPr/>
        </p:nvSpPr>
        <p:spPr bwMode="auto">
          <a:xfrm flipH="1">
            <a:off x="7424737" y="2671795"/>
            <a:ext cx="3784580" cy="2728686"/>
          </a:xfrm>
          <a:custGeom>
            <a:avLst/>
            <a:gdLst>
              <a:gd name="connsiteX0" fmla="*/ 0 w 3784579"/>
              <a:gd name="connsiteY0" fmla="*/ 0 h 2728686"/>
              <a:gd name="connsiteX1" fmla="*/ 595086 w 3784579"/>
              <a:gd name="connsiteY1" fmla="*/ 827315 h 2728686"/>
              <a:gd name="connsiteX2" fmla="*/ 3294743 w 3784579"/>
              <a:gd name="connsiteY2" fmla="*/ 1698172 h 2728686"/>
              <a:gd name="connsiteX3" fmla="*/ 3773714 w 3784579"/>
              <a:gd name="connsiteY3" fmla="*/ 2728686 h 272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4579" h="2728686">
                <a:moveTo>
                  <a:pt x="0" y="0"/>
                </a:moveTo>
                <a:cubicBezTo>
                  <a:pt x="22981" y="272143"/>
                  <a:pt x="45962" y="544286"/>
                  <a:pt x="595086" y="827315"/>
                </a:cubicBezTo>
                <a:cubicBezTo>
                  <a:pt x="1144210" y="1110344"/>
                  <a:pt x="2764972" y="1381277"/>
                  <a:pt x="3294743" y="1698172"/>
                </a:cubicBezTo>
                <a:cubicBezTo>
                  <a:pt x="3824514" y="2015067"/>
                  <a:pt x="3799114" y="2371876"/>
                  <a:pt x="3773714" y="2728686"/>
                </a:cubicBez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D9D6E19-F0B2-6274-E16A-C5AD992FFA81}"/>
              </a:ext>
            </a:extLst>
          </p:cNvPr>
          <p:cNvSpPr/>
          <p:nvPr/>
        </p:nvSpPr>
        <p:spPr bwMode="auto">
          <a:xfrm>
            <a:off x="3804161" y="2671795"/>
            <a:ext cx="1971164" cy="2728686"/>
          </a:xfrm>
          <a:custGeom>
            <a:avLst/>
            <a:gdLst>
              <a:gd name="connsiteX0" fmla="*/ 0 w 3784579"/>
              <a:gd name="connsiteY0" fmla="*/ 0 h 2728686"/>
              <a:gd name="connsiteX1" fmla="*/ 595086 w 3784579"/>
              <a:gd name="connsiteY1" fmla="*/ 827315 h 2728686"/>
              <a:gd name="connsiteX2" fmla="*/ 3294743 w 3784579"/>
              <a:gd name="connsiteY2" fmla="*/ 1698172 h 2728686"/>
              <a:gd name="connsiteX3" fmla="*/ 3773714 w 3784579"/>
              <a:gd name="connsiteY3" fmla="*/ 2728686 h 272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4579" h="2728686">
                <a:moveTo>
                  <a:pt x="0" y="0"/>
                </a:moveTo>
                <a:cubicBezTo>
                  <a:pt x="22981" y="272143"/>
                  <a:pt x="45962" y="544286"/>
                  <a:pt x="595086" y="827315"/>
                </a:cubicBezTo>
                <a:cubicBezTo>
                  <a:pt x="1144210" y="1110344"/>
                  <a:pt x="2764972" y="1381277"/>
                  <a:pt x="3294743" y="1698172"/>
                </a:cubicBezTo>
                <a:cubicBezTo>
                  <a:pt x="3824514" y="2015067"/>
                  <a:pt x="3799114" y="2371876"/>
                  <a:pt x="3773714" y="2728686"/>
                </a:cubicBez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50B5E4B4-FB5A-5E61-4E4A-13D944557B4E}"/>
              </a:ext>
            </a:extLst>
          </p:cNvPr>
          <p:cNvSpPr/>
          <p:nvPr/>
        </p:nvSpPr>
        <p:spPr bwMode="auto">
          <a:xfrm flipH="1">
            <a:off x="6603158" y="2671795"/>
            <a:ext cx="1971164" cy="2728686"/>
          </a:xfrm>
          <a:custGeom>
            <a:avLst/>
            <a:gdLst>
              <a:gd name="connsiteX0" fmla="*/ 0 w 3784579"/>
              <a:gd name="connsiteY0" fmla="*/ 0 h 2728686"/>
              <a:gd name="connsiteX1" fmla="*/ 595086 w 3784579"/>
              <a:gd name="connsiteY1" fmla="*/ 827315 h 2728686"/>
              <a:gd name="connsiteX2" fmla="*/ 3294743 w 3784579"/>
              <a:gd name="connsiteY2" fmla="*/ 1698172 h 2728686"/>
              <a:gd name="connsiteX3" fmla="*/ 3773714 w 3784579"/>
              <a:gd name="connsiteY3" fmla="*/ 2728686 h 272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4579" h="2728686">
                <a:moveTo>
                  <a:pt x="0" y="0"/>
                </a:moveTo>
                <a:cubicBezTo>
                  <a:pt x="22981" y="272143"/>
                  <a:pt x="45962" y="544286"/>
                  <a:pt x="595086" y="827315"/>
                </a:cubicBezTo>
                <a:cubicBezTo>
                  <a:pt x="1144210" y="1110344"/>
                  <a:pt x="2764972" y="1381277"/>
                  <a:pt x="3294743" y="1698172"/>
                </a:cubicBezTo>
                <a:cubicBezTo>
                  <a:pt x="3824514" y="2015067"/>
                  <a:pt x="3799114" y="2371876"/>
                  <a:pt x="3773714" y="2728686"/>
                </a:cubicBez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PA_圆角矩形 5">
            <a:extLst>
              <a:ext uri="{FF2B5EF4-FFF2-40B4-BE49-F238E27FC236}">
                <a16:creationId xmlns:a16="http://schemas.microsoft.com/office/drawing/2014/main" id="{9483D136-0195-10DA-8631-1DA209731D30}"/>
              </a:ext>
            </a:extLst>
          </p:cNvPr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5449888" y="5380491"/>
            <a:ext cx="720725" cy="720725"/>
          </a:xfrm>
          <a:prstGeom prst="roundRect">
            <a:avLst>
              <a:gd name="adj" fmla="val 30000"/>
            </a:avLst>
          </a:prstGeom>
          <a:solidFill>
            <a:srgbClr val="2F4052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PA_圆角矩形 6">
            <a:extLst>
              <a:ext uri="{FF2B5EF4-FFF2-40B4-BE49-F238E27FC236}">
                <a16:creationId xmlns:a16="http://schemas.microsoft.com/office/drawing/2014/main" id="{91FA2875-2BFB-6B21-F7F1-AC36C1172FE8}"/>
              </a:ext>
            </a:extLst>
          </p:cNvPr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6265863" y="5380491"/>
            <a:ext cx="719137" cy="720725"/>
          </a:xfrm>
          <a:prstGeom prst="roundRect">
            <a:avLst>
              <a:gd name="adj" fmla="val 30000"/>
            </a:avLst>
          </a:prstGeom>
          <a:solidFill>
            <a:srgbClr val="3D506D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PA_圆角矩形 7">
            <a:extLst>
              <a:ext uri="{FF2B5EF4-FFF2-40B4-BE49-F238E27FC236}">
                <a16:creationId xmlns:a16="http://schemas.microsoft.com/office/drawing/2014/main" id="{1AEA705D-E002-0372-A8CA-C2BAB07FEBD5}"/>
              </a:ext>
            </a:extLst>
          </p:cNvPr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7080250" y="5380491"/>
            <a:ext cx="719138" cy="720725"/>
          </a:xfrm>
          <a:prstGeom prst="roundRect">
            <a:avLst>
              <a:gd name="adj" fmla="val 30000"/>
            </a:avLst>
          </a:prstGeom>
          <a:solidFill>
            <a:srgbClr val="595E64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PA_圆角矩形 10">
            <a:extLst>
              <a:ext uri="{FF2B5EF4-FFF2-40B4-BE49-F238E27FC236}">
                <a16:creationId xmlns:a16="http://schemas.microsoft.com/office/drawing/2014/main" id="{6F2B9432-3E84-4713-309B-D15AB7929C2B}"/>
              </a:ext>
            </a:extLst>
          </p:cNvPr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4635500" y="5380491"/>
            <a:ext cx="720725" cy="720725"/>
          </a:xfrm>
          <a:prstGeom prst="roundRect">
            <a:avLst>
              <a:gd name="adj" fmla="val 30000"/>
            </a:avLst>
          </a:prstGeom>
          <a:solidFill>
            <a:srgbClr val="475F77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PA_组合 4">
            <a:extLst>
              <a:ext uri="{FF2B5EF4-FFF2-40B4-BE49-F238E27FC236}">
                <a16:creationId xmlns:a16="http://schemas.microsoft.com/office/drawing/2014/main" id="{4C5A04C9-3D38-9817-CAC0-6766D0D80BF0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0375" y="5472566"/>
            <a:ext cx="54133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PA_任意多边形 5">
            <a:extLst>
              <a:ext uri="{FF2B5EF4-FFF2-40B4-BE49-F238E27FC236}">
                <a16:creationId xmlns:a16="http://schemas.microsoft.com/office/drawing/2014/main" id="{EE2CC603-AC1F-FB8D-BD4C-927C726A1ED7}"/>
              </a:ext>
            </a:extLst>
          </p:cNvPr>
          <p:cNvSpPr>
            <a:spLocks noChangeAspect="1" noEditPoints="1"/>
          </p:cNvSpPr>
          <p:nvPr>
            <p:custDataLst>
              <p:tags r:id="rId6"/>
            </p:custDataLst>
          </p:nvPr>
        </p:nvSpPr>
        <p:spPr bwMode="auto">
          <a:xfrm>
            <a:off x="4765675" y="5488441"/>
            <a:ext cx="414338" cy="504825"/>
          </a:xfrm>
          <a:custGeom>
            <a:avLst/>
            <a:gdLst>
              <a:gd name="T0" fmla="*/ 2147483646 w 1518"/>
              <a:gd name="T1" fmla="*/ 2147483646 h 1847"/>
              <a:gd name="T2" fmla="*/ 2147483646 w 1518"/>
              <a:gd name="T3" fmla="*/ 2147483646 h 1847"/>
              <a:gd name="T4" fmla="*/ 2147483646 w 1518"/>
              <a:gd name="T5" fmla="*/ 2147483646 h 1847"/>
              <a:gd name="T6" fmla="*/ 2147483646 w 1518"/>
              <a:gd name="T7" fmla="*/ 2147483646 h 1847"/>
              <a:gd name="T8" fmla="*/ 2147483646 w 1518"/>
              <a:gd name="T9" fmla="*/ 2147483646 h 1847"/>
              <a:gd name="T10" fmla="*/ 2147483646 w 1518"/>
              <a:gd name="T11" fmla="*/ 2147483646 h 1847"/>
              <a:gd name="T12" fmla="*/ 2147483646 w 1518"/>
              <a:gd name="T13" fmla="*/ 2147483646 h 1847"/>
              <a:gd name="T14" fmla="*/ 2147483646 w 1518"/>
              <a:gd name="T15" fmla="*/ 2147483646 h 1847"/>
              <a:gd name="T16" fmla="*/ 2147483646 w 1518"/>
              <a:gd name="T17" fmla="*/ 2147483646 h 1847"/>
              <a:gd name="T18" fmla="*/ 2147483646 w 1518"/>
              <a:gd name="T19" fmla="*/ 2147483646 h 1847"/>
              <a:gd name="T20" fmla="*/ 2147483646 w 1518"/>
              <a:gd name="T21" fmla="*/ 2147483646 h 1847"/>
              <a:gd name="T22" fmla="*/ 2147483646 w 1518"/>
              <a:gd name="T23" fmla="*/ 2147483646 h 1847"/>
              <a:gd name="T24" fmla="*/ 2147483646 w 1518"/>
              <a:gd name="T25" fmla="*/ 2147483646 h 1847"/>
              <a:gd name="T26" fmla="*/ 2147483646 w 1518"/>
              <a:gd name="T27" fmla="*/ 2147483646 h 1847"/>
              <a:gd name="T28" fmla="*/ 0 w 1518"/>
              <a:gd name="T29" fmla="*/ 2147483646 h 1847"/>
              <a:gd name="T30" fmla="*/ 2147483646 w 1518"/>
              <a:gd name="T31" fmla="*/ 2147483646 h 1847"/>
              <a:gd name="T32" fmla="*/ 2147483646 w 1518"/>
              <a:gd name="T33" fmla="*/ 2147483646 h 1847"/>
              <a:gd name="T34" fmla="*/ 2147483646 w 1518"/>
              <a:gd name="T35" fmla="*/ 2147483646 h 1847"/>
              <a:gd name="T36" fmla="*/ 2147483646 w 1518"/>
              <a:gd name="T37" fmla="*/ 2147483646 h 1847"/>
              <a:gd name="T38" fmla="*/ 2147483646 w 1518"/>
              <a:gd name="T39" fmla="*/ 2147483646 h 1847"/>
              <a:gd name="T40" fmla="*/ 2147483646 w 1518"/>
              <a:gd name="T41" fmla="*/ 2147483646 h 1847"/>
              <a:gd name="T42" fmla="*/ 2147483646 w 1518"/>
              <a:gd name="T43" fmla="*/ 2147483646 h 1847"/>
              <a:gd name="T44" fmla="*/ 2147483646 w 1518"/>
              <a:gd name="T45" fmla="*/ 2147483646 h 1847"/>
              <a:gd name="T46" fmla="*/ 2147483646 w 1518"/>
              <a:gd name="T47" fmla="*/ 2147483646 h 1847"/>
              <a:gd name="T48" fmla="*/ 2147483646 w 1518"/>
              <a:gd name="T49" fmla="*/ 2147483646 h 1847"/>
              <a:gd name="T50" fmla="*/ 2147483646 w 1518"/>
              <a:gd name="T51" fmla="*/ 2147483646 h 1847"/>
              <a:gd name="T52" fmla="*/ 2147483646 w 1518"/>
              <a:gd name="T53" fmla="*/ 2147483646 h 1847"/>
              <a:gd name="T54" fmla="*/ 2147483646 w 1518"/>
              <a:gd name="T55" fmla="*/ 2147483646 h 1847"/>
              <a:gd name="T56" fmla="*/ 2147483646 w 1518"/>
              <a:gd name="T57" fmla="*/ 2147483646 h 1847"/>
              <a:gd name="T58" fmla="*/ 2147483646 w 1518"/>
              <a:gd name="T59" fmla="*/ 2147483646 h 1847"/>
              <a:gd name="T60" fmla="*/ 2147483646 w 1518"/>
              <a:gd name="T61" fmla="*/ 2147483646 h 1847"/>
              <a:gd name="T62" fmla="*/ 2147483646 w 1518"/>
              <a:gd name="T63" fmla="*/ 2147483646 h 1847"/>
              <a:gd name="T64" fmla="*/ 2147483646 w 1518"/>
              <a:gd name="T65" fmla="*/ 2147483646 h 1847"/>
              <a:gd name="T66" fmla="*/ 2147483646 w 1518"/>
              <a:gd name="T67" fmla="*/ 2147483646 h 184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518" h="1847">
                <a:moveTo>
                  <a:pt x="1480" y="1602"/>
                </a:moveTo>
                <a:cubicBezTo>
                  <a:pt x="1403" y="1602"/>
                  <a:pt x="1403" y="1602"/>
                  <a:pt x="1403" y="1602"/>
                </a:cubicBezTo>
                <a:cubicBezTo>
                  <a:pt x="1403" y="1209"/>
                  <a:pt x="1403" y="1209"/>
                  <a:pt x="1403" y="1209"/>
                </a:cubicBezTo>
                <a:cubicBezTo>
                  <a:pt x="1403" y="1198"/>
                  <a:pt x="1395" y="1190"/>
                  <a:pt x="1384" y="1190"/>
                </a:cubicBezTo>
                <a:cubicBezTo>
                  <a:pt x="1297" y="1190"/>
                  <a:pt x="1297" y="1190"/>
                  <a:pt x="1297" y="1190"/>
                </a:cubicBezTo>
                <a:cubicBezTo>
                  <a:pt x="1297" y="890"/>
                  <a:pt x="1297" y="890"/>
                  <a:pt x="1297" y="890"/>
                </a:cubicBezTo>
                <a:cubicBezTo>
                  <a:pt x="1306" y="894"/>
                  <a:pt x="1306" y="894"/>
                  <a:pt x="1306" y="894"/>
                </a:cubicBezTo>
                <a:cubicBezTo>
                  <a:pt x="1311" y="896"/>
                  <a:pt x="1316" y="897"/>
                  <a:pt x="1320" y="897"/>
                </a:cubicBezTo>
                <a:cubicBezTo>
                  <a:pt x="1335" y="897"/>
                  <a:pt x="1349" y="888"/>
                  <a:pt x="1355" y="873"/>
                </a:cubicBezTo>
                <a:cubicBezTo>
                  <a:pt x="1408" y="745"/>
                  <a:pt x="1408" y="745"/>
                  <a:pt x="1408" y="745"/>
                </a:cubicBezTo>
                <a:cubicBezTo>
                  <a:pt x="1412" y="735"/>
                  <a:pt x="1412" y="725"/>
                  <a:pt x="1408" y="716"/>
                </a:cubicBezTo>
                <a:cubicBezTo>
                  <a:pt x="1405" y="707"/>
                  <a:pt x="1397" y="699"/>
                  <a:pt x="1388" y="696"/>
                </a:cubicBezTo>
                <a:cubicBezTo>
                  <a:pt x="578" y="360"/>
                  <a:pt x="578" y="360"/>
                  <a:pt x="578" y="360"/>
                </a:cubicBezTo>
                <a:cubicBezTo>
                  <a:pt x="608" y="304"/>
                  <a:pt x="634" y="246"/>
                  <a:pt x="657" y="189"/>
                </a:cubicBezTo>
                <a:cubicBezTo>
                  <a:pt x="665" y="170"/>
                  <a:pt x="656" y="148"/>
                  <a:pt x="637" y="141"/>
                </a:cubicBezTo>
                <a:cubicBezTo>
                  <a:pt x="317" y="8"/>
                  <a:pt x="317" y="8"/>
                  <a:pt x="317" y="8"/>
                </a:cubicBezTo>
                <a:cubicBezTo>
                  <a:pt x="298" y="0"/>
                  <a:pt x="276" y="9"/>
                  <a:pt x="268" y="28"/>
                </a:cubicBezTo>
                <a:cubicBezTo>
                  <a:pt x="189" y="214"/>
                  <a:pt x="137" y="420"/>
                  <a:pt x="107" y="679"/>
                </a:cubicBezTo>
                <a:cubicBezTo>
                  <a:pt x="105" y="695"/>
                  <a:pt x="114" y="711"/>
                  <a:pt x="130" y="718"/>
                </a:cubicBezTo>
                <a:cubicBezTo>
                  <a:pt x="267" y="775"/>
                  <a:pt x="267" y="775"/>
                  <a:pt x="267" y="775"/>
                </a:cubicBezTo>
                <a:cubicBezTo>
                  <a:pt x="283" y="781"/>
                  <a:pt x="300" y="776"/>
                  <a:pt x="311" y="763"/>
                </a:cubicBezTo>
                <a:cubicBezTo>
                  <a:pt x="370" y="688"/>
                  <a:pt x="422" y="617"/>
                  <a:pt x="468" y="547"/>
                </a:cubicBezTo>
                <a:cubicBezTo>
                  <a:pt x="630" y="614"/>
                  <a:pt x="630" y="614"/>
                  <a:pt x="630" y="614"/>
                </a:cubicBezTo>
                <a:cubicBezTo>
                  <a:pt x="622" y="669"/>
                  <a:pt x="622" y="669"/>
                  <a:pt x="622" y="669"/>
                </a:cubicBezTo>
                <a:cubicBezTo>
                  <a:pt x="598" y="836"/>
                  <a:pt x="598" y="836"/>
                  <a:pt x="598" y="836"/>
                </a:cubicBezTo>
                <a:cubicBezTo>
                  <a:pt x="487" y="1602"/>
                  <a:pt x="487" y="1602"/>
                  <a:pt x="487" y="1602"/>
                </a:cubicBezTo>
                <a:cubicBezTo>
                  <a:pt x="228" y="1602"/>
                  <a:pt x="228" y="1602"/>
                  <a:pt x="228" y="1602"/>
                </a:cubicBezTo>
                <a:cubicBezTo>
                  <a:pt x="38" y="1602"/>
                  <a:pt x="38" y="1602"/>
                  <a:pt x="38" y="1602"/>
                </a:cubicBezTo>
                <a:cubicBezTo>
                  <a:pt x="17" y="1602"/>
                  <a:pt x="0" y="1618"/>
                  <a:pt x="0" y="1639"/>
                </a:cubicBezTo>
                <a:cubicBezTo>
                  <a:pt x="0" y="1809"/>
                  <a:pt x="0" y="1809"/>
                  <a:pt x="0" y="1809"/>
                </a:cubicBezTo>
                <a:cubicBezTo>
                  <a:pt x="0" y="1830"/>
                  <a:pt x="17" y="1847"/>
                  <a:pt x="38" y="1847"/>
                </a:cubicBezTo>
                <a:cubicBezTo>
                  <a:pt x="1480" y="1847"/>
                  <a:pt x="1480" y="1847"/>
                  <a:pt x="1480" y="1847"/>
                </a:cubicBezTo>
                <a:cubicBezTo>
                  <a:pt x="1501" y="1847"/>
                  <a:pt x="1518" y="1830"/>
                  <a:pt x="1518" y="1809"/>
                </a:cubicBezTo>
                <a:cubicBezTo>
                  <a:pt x="1518" y="1639"/>
                  <a:pt x="1518" y="1639"/>
                  <a:pt x="1518" y="1639"/>
                </a:cubicBezTo>
                <a:cubicBezTo>
                  <a:pt x="1518" y="1618"/>
                  <a:pt x="1501" y="1602"/>
                  <a:pt x="1480" y="1602"/>
                </a:cubicBezTo>
                <a:close/>
                <a:moveTo>
                  <a:pt x="1222" y="1190"/>
                </a:moveTo>
                <a:cubicBezTo>
                  <a:pt x="1135" y="1190"/>
                  <a:pt x="1135" y="1190"/>
                  <a:pt x="1135" y="1190"/>
                </a:cubicBezTo>
                <a:cubicBezTo>
                  <a:pt x="1124" y="1190"/>
                  <a:pt x="1116" y="1198"/>
                  <a:pt x="1116" y="1209"/>
                </a:cubicBezTo>
                <a:cubicBezTo>
                  <a:pt x="1116" y="1602"/>
                  <a:pt x="1116" y="1602"/>
                  <a:pt x="1116" y="1602"/>
                </a:cubicBezTo>
                <a:cubicBezTo>
                  <a:pt x="1031" y="1602"/>
                  <a:pt x="1031" y="1602"/>
                  <a:pt x="1031" y="1602"/>
                </a:cubicBezTo>
                <a:cubicBezTo>
                  <a:pt x="920" y="836"/>
                  <a:pt x="920" y="836"/>
                  <a:pt x="920" y="836"/>
                </a:cubicBezTo>
                <a:cubicBezTo>
                  <a:pt x="905" y="727"/>
                  <a:pt x="905" y="727"/>
                  <a:pt x="905" y="727"/>
                </a:cubicBezTo>
                <a:cubicBezTo>
                  <a:pt x="1222" y="859"/>
                  <a:pt x="1222" y="859"/>
                  <a:pt x="1222" y="859"/>
                </a:cubicBezTo>
                <a:cubicBezTo>
                  <a:pt x="1222" y="1190"/>
                  <a:pt x="1222" y="1190"/>
                  <a:pt x="1222" y="1190"/>
                </a:cubicBezTo>
                <a:close/>
                <a:moveTo>
                  <a:pt x="852" y="936"/>
                </a:moveTo>
                <a:cubicBezTo>
                  <a:pt x="720" y="838"/>
                  <a:pt x="720" y="838"/>
                  <a:pt x="720" y="838"/>
                </a:cubicBezTo>
                <a:cubicBezTo>
                  <a:pt x="825" y="749"/>
                  <a:pt x="825" y="749"/>
                  <a:pt x="825" y="749"/>
                </a:cubicBezTo>
                <a:lnTo>
                  <a:pt x="852" y="936"/>
                </a:lnTo>
                <a:close/>
                <a:moveTo>
                  <a:pt x="808" y="1006"/>
                </a:moveTo>
                <a:cubicBezTo>
                  <a:pt x="641" y="1112"/>
                  <a:pt x="641" y="1112"/>
                  <a:pt x="641" y="1112"/>
                </a:cubicBezTo>
                <a:cubicBezTo>
                  <a:pt x="671" y="904"/>
                  <a:pt x="671" y="904"/>
                  <a:pt x="671" y="904"/>
                </a:cubicBezTo>
                <a:lnTo>
                  <a:pt x="808" y="1006"/>
                </a:lnTo>
                <a:close/>
                <a:moveTo>
                  <a:pt x="870" y="1064"/>
                </a:moveTo>
                <a:cubicBezTo>
                  <a:pt x="910" y="1342"/>
                  <a:pt x="910" y="1342"/>
                  <a:pt x="910" y="1342"/>
                </a:cubicBezTo>
                <a:cubicBezTo>
                  <a:pt x="694" y="1176"/>
                  <a:pt x="694" y="1176"/>
                  <a:pt x="694" y="1176"/>
                </a:cubicBezTo>
                <a:lnTo>
                  <a:pt x="870" y="1064"/>
                </a:lnTo>
                <a:close/>
                <a:moveTo>
                  <a:pt x="709" y="1602"/>
                </a:moveTo>
                <a:cubicBezTo>
                  <a:pt x="925" y="1445"/>
                  <a:pt x="925" y="1445"/>
                  <a:pt x="925" y="1445"/>
                </a:cubicBezTo>
                <a:cubicBezTo>
                  <a:pt x="948" y="1602"/>
                  <a:pt x="948" y="1602"/>
                  <a:pt x="948" y="1602"/>
                </a:cubicBezTo>
                <a:lnTo>
                  <a:pt x="709" y="1602"/>
                </a:lnTo>
                <a:close/>
                <a:moveTo>
                  <a:pt x="783" y="677"/>
                </a:moveTo>
                <a:cubicBezTo>
                  <a:pt x="693" y="754"/>
                  <a:pt x="693" y="754"/>
                  <a:pt x="693" y="754"/>
                </a:cubicBezTo>
                <a:cubicBezTo>
                  <a:pt x="708" y="646"/>
                  <a:pt x="708" y="646"/>
                  <a:pt x="708" y="646"/>
                </a:cubicBezTo>
                <a:lnTo>
                  <a:pt x="783" y="677"/>
                </a:lnTo>
                <a:close/>
                <a:moveTo>
                  <a:pt x="624" y="1226"/>
                </a:moveTo>
                <a:cubicBezTo>
                  <a:pt x="849" y="1399"/>
                  <a:pt x="849" y="1399"/>
                  <a:pt x="849" y="1399"/>
                </a:cubicBezTo>
                <a:cubicBezTo>
                  <a:pt x="570" y="1601"/>
                  <a:pt x="570" y="1601"/>
                  <a:pt x="570" y="1601"/>
                </a:cubicBezTo>
                <a:lnTo>
                  <a:pt x="624" y="1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8" name="PA_组合 5">
            <a:extLst>
              <a:ext uri="{FF2B5EF4-FFF2-40B4-BE49-F238E27FC236}">
                <a16:creationId xmlns:a16="http://schemas.microsoft.com/office/drawing/2014/main" id="{84D27D07-9C53-D598-EB5E-FAB0821E444D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6350" y="5491616"/>
            <a:ext cx="536575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PA_任意多边形 5">
            <a:extLst>
              <a:ext uri="{FF2B5EF4-FFF2-40B4-BE49-F238E27FC236}">
                <a16:creationId xmlns:a16="http://schemas.microsoft.com/office/drawing/2014/main" id="{29A3D07B-7A93-C4D9-9D3C-94D0BA64B9DC}"/>
              </a:ext>
            </a:extLst>
          </p:cNvPr>
          <p:cNvSpPr>
            <a:spLocks noChangeAspect="1" noEditPoints="1"/>
          </p:cNvSpPr>
          <p:nvPr>
            <p:custDataLst>
              <p:tags r:id="rId8"/>
            </p:custDataLst>
          </p:nvPr>
        </p:nvSpPr>
        <p:spPr bwMode="auto">
          <a:xfrm>
            <a:off x="7170738" y="5540828"/>
            <a:ext cx="539750" cy="400050"/>
          </a:xfrm>
          <a:custGeom>
            <a:avLst/>
            <a:gdLst>
              <a:gd name="T0" fmla="*/ 2147483646 w 263"/>
              <a:gd name="T1" fmla="*/ 2147483646 h 194"/>
              <a:gd name="T2" fmla="*/ 2147483646 w 263"/>
              <a:gd name="T3" fmla="*/ 2147483646 h 194"/>
              <a:gd name="T4" fmla="*/ 2147483646 w 263"/>
              <a:gd name="T5" fmla="*/ 2147483646 h 194"/>
              <a:gd name="T6" fmla="*/ 2147483646 w 263"/>
              <a:gd name="T7" fmla="*/ 2147483646 h 194"/>
              <a:gd name="T8" fmla="*/ 2147483646 w 263"/>
              <a:gd name="T9" fmla="*/ 2147483646 h 194"/>
              <a:gd name="T10" fmla="*/ 2147483646 w 263"/>
              <a:gd name="T11" fmla="*/ 2147483646 h 194"/>
              <a:gd name="T12" fmla="*/ 2147483646 w 263"/>
              <a:gd name="T13" fmla="*/ 2147483646 h 194"/>
              <a:gd name="T14" fmla="*/ 2147483646 w 263"/>
              <a:gd name="T15" fmla="*/ 2147483646 h 194"/>
              <a:gd name="T16" fmla="*/ 2147483646 w 263"/>
              <a:gd name="T17" fmla="*/ 2147483646 h 194"/>
              <a:gd name="T18" fmla="*/ 2147483646 w 263"/>
              <a:gd name="T19" fmla="*/ 2147483646 h 194"/>
              <a:gd name="T20" fmla="*/ 2147483646 w 263"/>
              <a:gd name="T21" fmla="*/ 2147483646 h 194"/>
              <a:gd name="T22" fmla="*/ 2147483646 w 263"/>
              <a:gd name="T23" fmla="*/ 2147483646 h 194"/>
              <a:gd name="T24" fmla="*/ 2147483646 w 263"/>
              <a:gd name="T25" fmla="*/ 2147483646 h 194"/>
              <a:gd name="T26" fmla="*/ 2147483646 w 263"/>
              <a:gd name="T27" fmla="*/ 2147483646 h 194"/>
              <a:gd name="T28" fmla="*/ 2147483646 w 263"/>
              <a:gd name="T29" fmla="*/ 2147483646 h 194"/>
              <a:gd name="T30" fmla="*/ 2147483646 w 263"/>
              <a:gd name="T31" fmla="*/ 2147483646 h 194"/>
              <a:gd name="T32" fmla="*/ 2147483646 w 263"/>
              <a:gd name="T33" fmla="*/ 2147483646 h 194"/>
              <a:gd name="T34" fmla="*/ 2147483646 w 263"/>
              <a:gd name="T35" fmla="*/ 2147483646 h 194"/>
              <a:gd name="T36" fmla="*/ 2147483646 w 263"/>
              <a:gd name="T37" fmla="*/ 2147483646 h 194"/>
              <a:gd name="T38" fmla="*/ 2147483646 w 263"/>
              <a:gd name="T39" fmla="*/ 2147483646 h 194"/>
              <a:gd name="T40" fmla="*/ 2147483646 w 263"/>
              <a:gd name="T41" fmla="*/ 2147483646 h 194"/>
              <a:gd name="T42" fmla="*/ 2147483646 w 263"/>
              <a:gd name="T43" fmla="*/ 2147483646 h 194"/>
              <a:gd name="T44" fmla="*/ 2147483646 w 263"/>
              <a:gd name="T45" fmla="*/ 2147483646 h 194"/>
              <a:gd name="T46" fmla="*/ 2147483646 w 263"/>
              <a:gd name="T47" fmla="*/ 2147483646 h 194"/>
              <a:gd name="T48" fmla="*/ 2147483646 w 263"/>
              <a:gd name="T49" fmla="*/ 2147483646 h 194"/>
              <a:gd name="T50" fmla="*/ 2147483646 w 263"/>
              <a:gd name="T51" fmla="*/ 2147483646 h 194"/>
              <a:gd name="T52" fmla="*/ 2147483646 w 263"/>
              <a:gd name="T53" fmla="*/ 2147483646 h 194"/>
              <a:gd name="T54" fmla="*/ 2147483646 w 263"/>
              <a:gd name="T55" fmla="*/ 2147483646 h 194"/>
              <a:gd name="T56" fmla="*/ 2147483646 w 263"/>
              <a:gd name="T57" fmla="*/ 2147483646 h 194"/>
              <a:gd name="T58" fmla="*/ 2147483646 w 263"/>
              <a:gd name="T59" fmla="*/ 2147483646 h 194"/>
              <a:gd name="T60" fmla="*/ 2147483646 w 263"/>
              <a:gd name="T61" fmla="*/ 2147483646 h 194"/>
              <a:gd name="T62" fmla="*/ 2147483646 w 263"/>
              <a:gd name="T63" fmla="*/ 2147483646 h 194"/>
              <a:gd name="T64" fmla="*/ 2147483646 w 263"/>
              <a:gd name="T65" fmla="*/ 2147483646 h 194"/>
              <a:gd name="T66" fmla="*/ 2147483646 w 263"/>
              <a:gd name="T67" fmla="*/ 2147483646 h 194"/>
              <a:gd name="T68" fmla="*/ 2147483646 w 263"/>
              <a:gd name="T69" fmla="*/ 2147483646 h 194"/>
              <a:gd name="T70" fmla="*/ 2147483646 w 263"/>
              <a:gd name="T71" fmla="*/ 2147483646 h 194"/>
              <a:gd name="T72" fmla="*/ 2147483646 w 263"/>
              <a:gd name="T73" fmla="*/ 2147483646 h 194"/>
              <a:gd name="T74" fmla="*/ 2147483646 w 263"/>
              <a:gd name="T75" fmla="*/ 2147483646 h 194"/>
              <a:gd name="T76" fmla="*/ 2147483646 w 263"/>
              <a:gd name="T77" fmla="*/ 2147483646 h 194"/>
              <a:gd name="T78" fmla="*/ 2147483646 w 263"/>
              <a:gd name="T79" fmla="*/ 2147483646 h 194"/>
              <a:gd name="T80" fmla="*/ 2147483646 w 263"/>
              <a:gd name="T81" fmla="*/ 2147483646 h 194"/>
              <a:gd name="T82" fmla="*/ 2147483646 w 263"/>
              <a:gd name="T83" fmla="*/ 2147483646 h 194"/>
              <a:gd name="T84" fmla="*/ 2147483646 w 263"/>
              <a:gd name="T85" fmla="*/ 2147483646 h 194"/>
              <a:gd name="T86" fmla="*/ 2147483646 w 263"/>
              <a:gd name="T87" fmla="*/ 2147483646 h 19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63" h="194">
                <a:moveTo>
                  <a:pt x="238" y="59"/>
                </a:moveTo>
                <a:cubicBezTo>
                  <a:pt x="237" y="51"/>
                  <a:pt x="236" y="38"/>
                  <a:pt x="243" y="34"/>
                </a:cubicBezTo>
                <a:cubicBezTo>
                  <a:pt x="244" y="34"/>
                  <a:pt x="244" y="34"/>
                  <a:pt x="244" y="33"/>
                </a:cubicBezTo>
                <a:cubicBezTo>
                  <a:pt x="249" y="32"/>
                  <a:pt x="253" y="29"/>
                  <a:pt x="250" y="26"/>
                </a:cubicBezTo>
                <a:cubicBezTo>
                  <a:pt x="166" y="0"/>
                  <a:pt x="166" y="0"/>
                  <a:pt x="166" y="0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13" y="21"/>
                  <a:pt x="15" y="46"/>
                </a:cubicBezTo>
                <a:cubicBezTo>
                  <a:pt x="15" y="59"/>
                  <a:pt x="20" y="65"/>
                  <a:pt x="23" y="69"/>
                </a:cubicBezTo>
                <a:cubicBezTo>
                  <a:pt x="12" y="72"/>
                  <a:pt x="12" y="72"/>
                  <a:pt x="12" y="72"/>
                </a:cubicBezTo>
                <a:cubicBezTo>
                  <a:pt x="9" y="76"/>
                  <a:pt x="13" y="78"/>
                  <a:pt x="19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26" y="85"/>
                  <a:pt x="26" y="98"/>
                  <a:pt x="25" y="105"/>
                </a:cubicBezTo>
                <a:cubicBezTo>
                  <a:pt x="0" y="112"/>
                  <a:pt x="9" y="115"/>
                  <a:pt x="9" y="115"/>
                </a:cubicBezTo>
                <a:cubicBezTo>
                  <a:pt x="14" y="116"/>
                  <a:pt x="14" y="116"/>
                  <a:pt x="14" y="116"/>
                </a:cubicBezTo>
                <a:cubicBezTo>
                  <a:pt x="10" y="119"/>
                  <a:pt x="6" y="126"/>
                  <a:pt x="7" y="139"/>
                </a:cubicBezTo>
                <a:cubicBezTo>
                  <a:pt x="9" y="163"/>
                  <a:pt x="21" y="165"/>
                  <a:pt x="21" y="165"/>
                </a:cubicBezTo>
                <a:cubicBezTo>
                  <a:pt x="111" y="194"/>
                  <a:pt x="111" y="194"/>
                  <a:pt x="111" y="194"/>
                </a:cubicBezTo>
                <a:cubicBezTo>
                  <a:pt x="246" y="161"/>
                  <a:pt x="246" y="161"/>
                  <a:pt x="246" y="161"/>
                </a:cubicBezTo>
                <a:cubicBezTo>
                  <a:pt x="246" y="161"/>
                  <a:pt x="255" y="159"/>
                  <a:pt x="230" y="152"/>
                </a:cubicBezTo>
                <a:cubicBezTo>
                  <a:pt x="229" y="144"/>
                  <a:pt x="229" y="131"/>
                  <a:pt x="236" y="127"/>
                </a:cubicBezTo>
                <a:cubicBezTo>
                  <a:pt x="236" y="127"/>
                  <a:pt x="236" y="127"/>
                  <a:pt x="236" y="126"/>
                </a:cubicBezTo>
                <a:cubicBezTo>
                  <a:pt x="242" y="125"/>
                  <a:pt x="246" y="122"/>
                  <a:pt x="243" y="119"/>
                </a:cubicBezTo>
                <a:cubicBezTo>
                  <a:pt x="237" y="117"/>
                  <a:pt x="237" y="117"/>
                  <a:pt x="237" y="117"/>
                </a:cubicBezTo>
                <a:cubicBezTo>
                  <a:pt x="241" y="114"/>
                  <a:pt x="247" y="108"/>
                  <a:pt x="248" y="92"/>
                </a:cubicBezTo>
                <a:cubicBezTo>
                  <a:pt x="248" y="81"/>
                  <a:pt x="245" y="75"/>
                  <a:pt x="242" y="71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4" y="68"/>
                  <a:pt x="263" y="66"/>
                  <a:pt x="238" y="59"/>
                </a:cubicBezTo>
                <a:close/>
                <a:moveTo>
                  <a:pt x="124" y="58"/>
                </a:moveTo>
                <a:cubicBezTo>
                  <a:pt x="147" y="54"/>
                  <a:pt x="147" y="54"/>
                  <a:pt x="147" y="54"/>
                </a:cubicBezTo>
                <a:cubicBezTo>
                  <a:pt x="224" y="38"/>
                  <a:pt x="224" y="38"/>
                  <a:pt x="224" y="38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2" y="42"/>
                  <a:pt x="232" y="51"/>
                  <a:pt x="233" y="57"/>
                </a:cubicBezTo>
                <a:cubicBezTo>
                  <a:pt x="233" y="59"/>
                  <a:pt x="233" y="60"/>
                  <a:pt x="233" y="61"/>
                </a:cubicBezTo>
                <a:cubicBezTo>
                  <a:pt x="220" y="64"/>
                  <a:pt x="220" y="64"/>
                  <a:pt x="220" y="64"/>
                </a:cubicBezTo>
                <a:cubicBezTo>
                  <a:pt x="123" y="88"/>
                  <a:pt x="123" y="88"/>
                  <a:pt x="123" y="88"/>
                </a:cubicBezTo>
                <a:lnTo>
                  <a:pt x="124" y="58"/>
                </a:lnTo>
                <a:close/>
                <a:moveTo>
                  <a:pt x="27" y="82"/>
                </a:moveTo>
                <a:cubicBezTo>
                  <a:pt x="38" y="84"/>
                  <a:pt x="38" y="84"/>
                  <a:pt x="38" y="84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34"/>
                  <a:pt x="139" y="134"/>
                  <a:pt x="139" y="134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06"/>
                  <a:pt x="30" y="105"/>
                  <a:pt x="30" y="104"/>
                </a:cubicBezTo>
                <a:cubicBezTo>
                  <a:pt x="30" y="98"/>
                  <a:pt x="30" y="89"/>
                  <a:pt x="27" y="82"/>
                </a:cubicBezTo>
                <a:close/>
                <a:moveTo>
                  <a:pt x="22" y="45"/>
                </a:moveTo>
                <a:cubicBezTo>
                  <a:pt x="22" y="38"/>
                  <a:pt x="23" y="33"/>
                  <a:pt x="26" y="31"/>
                </a:cubicBezTo>
                <a:cubicBezTo>
                  <a:pt x="27" y="30"/>
                  <a:pt x="29" y="29"/>
                  <a:pt x="30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90" y="49"/>
                  <a:pt x="90" y="49"/>
                  <a:pt x="90" y="49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36" y="65"/>
                  <a:pt x="36" y="65"/>
                  <a:pt x="36" y="65"/>
                </a:cubicBezTo>
                <a:cubicBezTo>
                  <a:pt x="32" y="64"/>
                  <a:pt x="32" y="64"/>
                  <a:pt x="32" y="64"/>
                </a:cubicBezTo>
                <a:cubicBezTo>
                  <a:pt x="32" y="64"/>
                  <a:pt x="31" y="64"/>
                  <a:pt x="31" y="63"/>
                </a:cubicBezTo>
                <a:cubicBezTo>
                  <a:pt x="31" y="63"/>
                  <a:pt x="23" y="63"/>
                  <a:pt x="22" y="45"/>
                </a:cubicBezTo>
                <a:close/>
                <a:moveTo>
                  <a:pt x="111" y="181"/>
                </a:move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6"/>
                </a:cubicBezTo>
                <a:cubicBezTo>
                  <a:pt x="23" y="156"/>
                  <a:pt x="15" y="156"/>
                  <a:pt x="15" y="138"/>
                </a:cubicBezTo>
                <a:cubicBezTo>
                  <a:pt x="15" y="131"/>
                  <a:pt x="16" y="126"/>
                  <a:pt x="18" y="124"/>
                </a:cubicBezTo>
                <a:cubicBezTo>
                  <a:pt x="20" y="123"/>
                  <a:pt x="21" y="122"/>
                  <a:pt x="23" y="122"/>
                </a:cubicBezTo>
                <a:cubicBezTo>
                  <a:pt x="23" y="122"/>
                  <a:pt x="24" y="122"/>
                  <a:pt x="24" y="122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12" y="151"/>
                  <a:pt x="112" y="151"/>
                  <a:pt x="112" y="151"/>
                </a:cubicBezTo>
                <a:lnTo>
                  <a:pt x="111" y="181"/>
                </a:lnTo>
                <a:close/>
                <a:moveTo>
                  <a:pt x="225" y="150"/>
                </a:moveTo>
                <a:cubicBezTo>
                  <a:pt x="225" y="152"/>
                  <a:pt x="225" y="153"/>
                  <a:pt x="225" y="154"/>
                </a:cubicBezTo>
                <a:cubicBezTo>
                  <a:pt x="116" y="181"/>
                  <a:pt x="116" y="181"/>
                  <a:pt x="116" y="181"/>
                </a:cubicBezTo>
                <a:cubicBezTo>
                  <a:pt x="117" y="151"/>
                  <a:pt x="117" y="151"/>
                  <a:pt x="117" y="151"/>
                </a:cubicBezTo>
                <a:cubicBezTo>
                  <a:pt x="140" y="147"/>
                  <a:pt x="140" y="147"/>
                  <a:pt x="140" y="147"/>
                </a:cubicBezTo>
                <a:cubicBezTo>
                  <a:pt x="144" y="147"/>
                  <a:pt x="144" y="147"/>
                  <a:pt x="144" y="147"/>
                </a:cubicBezTo>
                <a:cubicBezTo>
                  <a:pt x="157" y="143"/>
                  <a:pt x="157" y="143"/>
                  <a:pt x="157" y="143"/>
                </a:cubicBezTo>
                <a:cubicBezTo>
                  <a:pt x="216" y="131"/>
                  <a:pt x="216" y="131"/>
                  <a:pt x="216" y="131"/>
                </a:cubicBezTo>
                <a:cubicBezTo>
                  <a:pt x="228" y="129"/>
                  <a:pt x="228" y="129"/>
                  <a:pt x="228" y="129"/>
                </a:cubicBezTo>
                <a:cubicBezTo>
                  <a:pt x="224" y="135"/>
                  <a:pt x="224" y="144"/>
                  <a:pt x="225" y="150"/>
                </a:cubicBezTo>
                <a:close/>
                <a:moveTo>
                  <a:pt x="231" y="110"/>
                </a:moveTo>
                <a:cubicBezTo>
                  <a:pt x="231" y="110"/>
                  <a:pt x="231" y="110"/>
                  <a:pt x="230" y="110"/>
                </a:cubicBezTo>
                <a:cubicBezTo>
                  <a:pt x="222" y="112"/>
                  <a:pt x="222" y="112"/>
                  <a:pt x="222" y="112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231" y="76"/>
                  <a:pt x="231" y="76"/>
                  <a:pt x="231" y="76"/>
                </a:cubicBezTo>
                <a:cubicBezTo>
                  <a:pt x="231" y="76"/>
                  <a:pt x="234" y="75"/>
                  <a:pt x="237" y="78"/>
                </a:cubicBezTo>
                <a:cubicBezTo>
                  <a:pt x="239" y="80"/>
                  <a:pt x="240" y="85"/>
                  <a:pt x="240" y="91"/>
                </a:cubicBezTo>
                <a:cubicBezTo>
                  <a:pt x="239" y="109"/>
                  <a:pt x="231" y="110"/>
                  <a:pt x="231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088FF75-2BD8-AFDF-83FA-68C78084695E}"/>
              </a:ext>
            </a:extLst>
          </p:cNvPr>
          <p:cNvCxnSpPr/>
          <p:nvPr/>
        </p:nvCxnSpPr>
        <p:spPr bwMode="auto">
          <a:xfrm>
            <a:off x="1211283" y="1439895"/>
            <a:ext cx="0" cy="123190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F61CF69-0718-A990-5E97-C49C0D0AE3D7}"/>
              </a:ext>
            </a:extLst>
          </p:cNvPr>
          <p:cNvGrpSpPr/>
          <p:nvPr/>
        </p:nvGrpSpPr>
        <p:grpSpPr>
          <a:xfrm>
            <a:off x="1307944" y="1439895"/>
            <a:ext cx="2019301" cy="1260045"/>
            <a:chOff x="436522" y="1886576"/>
            <a:chExt cx="2019301" cy="126004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338FDE4-F641-7308-507C-5478AC44BC61}"/>
                </a:ext>
              </a:extLst>
            </p:cNvPr>
            <p:cNvSpPr txBox="1"/>
            <p:nvPr/>
          </p:nvSpPr>
          <p:spPr>
            <a:xfrm>
              <a:off x="444501" y="2152503"/>
              <a:ext cx="166263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7618836-1693-6B97-1BCF-E1AA83234BB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6714FBFE-E5DA-0587-2297-900EF0BF920E}"/>
              </a:ext>
            </a:extLst>
          </p:cNvPr>
          <p:cNvCxnSpPr/>
          <p:nvPr/>
        </p:nvCxnSpPr>
        <p:spPr bwMode="auto">
          <a:xfrm>
            <a:off x="11209317" y="1439895"/>
            <a:ext cx="0" cy="123190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6137003-3BD6-9E28-A971-3A69786545C0}"/>
              </a:ext>
            </a:extLst>
          </p:cNvPr>
          <p:cNvGrpSpPr/>
          <p:nvPr/>
        </p:nvGrpSpPr>
        <p:grpSpPr>
          <a:xfrm>
            <a:off x="9079432" y="1439895"/>
            <a:ext cx="2019301" cy="1260045"/>
            <a:chOff x="1108110" y="1886576"/>
            <a:chExt cx="2019301" cy="126004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E1B15D6-D350-759C-6F6B-35166ACCD653}"/>
                </a:ext>
              </a:extLst>
            </p:cNvPr>
            <p:cNvSpPr txBox="1"/>
            <p:nvPr/>
          </p:nvSpPr>
          <p:spPr>
            <a:xfrm>
              <a:off x="1464781" y="2152503"/>
              <a:ext cx="166263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66147C1-6E98-0013-8A23-BF2F9948C898}"/>
                </a:ext>
              </a:extLst>
            </p:cNvPr>
            <p:cNvSpPr txBox="1"/>
            <p:nvPr/>
          </p:nvSpPr>
          <p:spPr>
            <a:xfrm>
              <a:off x="110811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D7E6870-3079-E5E2-9DDB-2ABFAE2AF04F}"/>
              </a:ext>
            </a:extLst>
          </p:cNvPr>
          <p:cNvGrpSpPr/>
          <p:nvPr/>
        </p:nvGrpSpPr>
        <p:grpSpPr>
          <a:xfrm>
            <a:off x="3906623" y="1949697"/>
            <a:ext cx="2019301" cy="1255942"/>
            <a:chOff x="436522" y="1886576"/>
            <a:chExt cx="2019301" cy="125594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602B223-65FC-15A6-3CBE-D4CF150334F2}"/>
                </a:ext>
              </a:extLst>
            </p:cNvPr>
            <p:cNvSpPr txBox="1"/>
            <p:nvPr/>
          </p:nvSpPr>
          <p:spPr>
            <a:xfrm>
              <a:off x="444500" y="2152503"/>
              <a:ext cx="1902839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523FB57-3B49-953E-34C8-4F39086CF6DC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235540B-BF9F-345F-B253-3B2511438FDC}"/>
              </a:ext>
            </a:extLst>
          </p:cNvPr>
          <p:cNvGrpSpPr/>
          <p:nvPr/>
        </p:nvGrpSpPr>
        <p:grpSpPr>
          <a:xfrm>
            <a:off x="3804161" y="1949697"/>
            <a:ext cx="4770161" cy="722098"/>
            <a:chOff x="3804161" y="1439895"/>
            <a:chExt cx="4770161" cy="123190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5FB295E5-0D17-CD14-FBAD-4975F12AFFCE}"/>
                </a:ext>
              </a:extLst>
            </p:cNvPr>
            <p:cNvCxnSpPr/>
            <p:nvPr/>
          </p:nvCxnSpPr>
          <p:spPr bwMode="auto">
            <a:xfrm>
              <a:off x="3804161" y="1439895"/>
              <a:ext cx="0" cy="123190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 type="oval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204BA212-5641-0CE0-25BF-1D0CBF5C05C6}"/>
                </a:ext>
              </a:extLst>
            </p:cNvPr>
            <p:cNvCxnSpPr/>
            <p:nvPr/>
          </p:nvCxnSpPr>
          <p:spPr bwMode="auto">
            <a:xfrm>
              <a:off x="8574322" y="1439895"/>
              <a:ext cx="0" cy="123190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 type="oval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A4A5B12-F4F7-5F77-5F3B-90C460A5FFD0}"/>
              </a:ext>
            </a:extLst>
          </p:cNvPr>
          <p:cNvGrpSpPr/>
          <p:nvPr/>
        </p:nvGrpSpPr>
        <p:grpSpPr>
          <a:xfrm>
            <a:off x="6441818" y="1949697"/>
            <a:ext cx="2019301" cy="1260045"/>
            <a:chOff x="1108110" y="1886576"/>
            <a:chExt cx="2019301" cy="126004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D6EAD0D-A2E0-FA36-79E4-3839CC657D41}"/>
                </a:ext>
              </a:extLst>
            </p:cNvPr>
            <p:cNvSpPr txBox="1"/>
            <p:nvPr/>
          </p:nvSpPr>
          <p:spPr>
            <a:xfrm>
              <a:off x="1464781" y="2152503"/>
              <a:ext cx="166263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617833F-1382-4145-4549-A98060535E39}"/>
                </a:ext>
              </a:extLst>
            </p:cNvPr>
            <p:cNvSpPr txBox="1"/>
            <p:nvPr/>
          </p:nvSpPr>
          <p:spPr>
            <a:xfrm>
              <a:off x="1108110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7140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E43B0AF5-A8CF-A852-2CFE-ADEA5B27D029}"/>
              </a:ext>
            </a:extLst>
          </p:cNvPr>
          <p:cNvSpPr/>
          <p:nvPr/>
        </p:nvSpPr>
        <p:spPr bwMode="auto">
          <a:xfrm>
            <a:off x="1124401" y="368072"/>
            <a:ext cx="10810874" cy="62103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72D943F1-920D-C880-BA07-722AF1F9936A}"/>
              </a:ext>
            </a:extLst>
          </p:cNvPr>
          <p:cNvSpPr/>
          <p:nvPr/>
        </p:nvSpPr>
        <p:spPr bwMode="auto">
          <a:xfrm>
            <a:off x="-384860" y="368072"/>
            <a:ext cx="1238250" cy="621030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076287F-67E3-9CDE-8E0E-C011B5704571}"/>
              </a:ext>
            </a:extLst>
          </p:cNvPr>
          <p:cNvSpPr/>
          <p:nvPr/>
        </p:nvSpPr>
        <p:spPr bwMode="auto">
          <a:xfrm>
            <a:off x="1009650" y="276225"/>
            <a:ext cx="10810874" cy="6210300"/>
          </a:xfrm>
          <a:prstGeom prst="roundRect">
            <a:avLst>
              <a:gd name="adj" fmla="val 3630"/>
            </a:avLst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39A6805F-810C-E8BB-08CF-100E8928DCE8}"/>
              </a:ext>
            </a:extLst>
          </p:cNvPr>
          <p:cNvSpPr/>
          <p:nvPr/>
        </p:nvSpPr>
        <p:spPr bwMode="auto">
          <a:xfrm>
            <a:off x="9256356" y="3453361"/>
            <a:ext cx="2593197" cy="3062193"/>
          </a:xfrm>
          <a:custGeom>
            <a:avLst/>
            <a:gdLst>
              <a:gd name="connsiteX0" fmla="*/ 2593197 w 2593197"/>
              <a:gd name="connsiteY0" fmla="*/ 0 h 3062193"/>
              <a:gd name="connsiteX1" fmla="*/ 2593197 w 2593197"/>
              <a:gd name="connsiteY1" fmla="*/ 2836759 h 3062193"/>
              <a:gd name="connsiteX2" fmla="*/ 2367763 w 2593197"/>
              <a:gd name="connsiteY2" fmla="*/ 3062193 h 3062193"/>
              <a:gd name="connsiteX3" fmla="*/ 0 w 2593197"/>
              <a:gd name="connsiteY3" fmla="*/ 3062193 h 3062193"/>
              <a:gd name="connsiteX4" fmla="*/ 32677 w 2593197"/>
              <a:gd name="connsiteY4" fmla="*/ 3027025 h 3062193"/>
              <a:gd name="connsiteX5" fmla="*/ 65444 w 2593197"/>
              <a:gd name="connsiteY5" fmla="*/ 2998239 h 3062193"/>
              <a:gd name="connsiteX6" fmla="*/ 319444 w 2593197"/>
              <a:gd name="connsiteY6" fmla="*/ 2922039 h 3062193"/>
              <a:gd name="connsiteX7" fmla="*/ 484544 w 2593197"/>
              <a:gd name="connsiteY7" fmla="*/ 2744239 h 3062193"/>
              <a:gd name="connsiteX8" fmla="*/ 1868844 w 2593197"/>
              <a:gd name="connsiteY8" fmla="*/ 1144039 h 3062193"/>
              <a:gd name="connsiteX9" fmla="*/ 2326044 w 2593197"/>
              <a:gd name="connsiteY9" fmla="*/ 623339 h 3062193"/>
              <a:gd name="connsiteX10" fmla="*/ 2585303 w 2593197"/>
              <a:gd name="connsiteY10" fmla="*/ 17311 h 3062193"/>
              <a:gd name="connsiteX11" fmla="*/ 2593197 w 2593197"/>
              <a:gd name="connsiteY11" fmla="*/ 0 h 306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93197" h="3062193">
                <a:moveTo>
                  <a:pt x="2593197" y="0"/>
                </a:moveTo>
                <a:lnTo>
                  <a:pt x="2593197" y="2836759"/>
                </a:lnTo>
                <a:cubicBezTo>
                  <a:pt x="2593197" y="2961263"/>
                  <a:pt x="2492267" y="3062193"/>
                  <a:pt x="2367763" y="3062193"/>
                </a:cubicBezTo>
                <a:lnTo>
                  <a:pt x="0" y="3062193"/>
                </a:lnTo>
                <a:lnTo>
                  <a:pt x="32677" y="3027025"/>
                </a:lnTo>
                <a:cubicBezTo>
                  <a:pt x="44112" y="3015702"/>
                  <a:pt x="55125" y="3005912"/>
                  <a:pt x="65444" y="2998239"/>
                </a:cubicBezTo>
                <a:cubicBezTo>
                  <a:pt x="147994" y="2936856"/>
                  <a:pt x="249594" y="2964372"/>
                  <a:pt x="319444" y="2922039"/>
                </a:cubicBezTo>
                <a:cubicBezTo>
                  <a:pt x="389294" y="2879706"/>
                  <a:pt x="484544" y="2744239"/>
                  <a:pt x="484544" y="2744239"/>
                </a:cubicBezTo>
                <a:lnTo>
                  <a:pt x="1868844" y="1144039"/>
                </a:lnTo>
                <a:cubicBezTo>
                  <a:pt x="2175761" y="790556"/>
                  <a:pt x="2190577" y="843472"/>
                  <a:pt x="2326044" y="623339"/>
                </a:cubicBezTo>
                <a:cubicBezTo>
                  <a:pt x="2427644" y="458239"/>
                  <a:pt x="2497097" y="224083"/>
                  <a:pt x="2585303" y="17311"/>
                </a:cubicBezTo>
                <a:lnTo>
                  <a:pt x="2593197" y="0"/>
                </a:lnTo>
                <a:close/>
              </a:path>
            </a:pathLst>
          </a:cu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FAE1F15-CF7F-897E-B143-A9C8FAFA42F4}"/>
              </a:ext>
            </a:extLst>
          </p:cNvPr>
          <p:cNvSpPr/>
          <p:nvPr/>
        </p:nvSpPr>
        <p:spPr bwMode="auto">
          <a:xfrm>
            <a:off x="-499611" y="276225"/>
            <a:ext cx="1238250" cy="6210300"/>
          </a:xfrm>
          <a:prstGeom prst="round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0B7D77-263C-4DA3-2730-12C3188A60AA}"/>
              </a:ext>
            </a:extLst>
          </p:cNvPr>
          <p:cNvGrpSpPr/>
          <p:nvPr/>
        </p:nvGrpSpPr>
        <p:grpSpPr>
          <a:xfrm>
            <a:off x="383815" y="544546"/>
            <a:ext cx="980210" cy="253568"/>
            <a:chOff x="257176" y="700087"/>
            <a:chExt cx="1233488" cy="31908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BEA8EE2-1337-7A49-1E94-8E048E953129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567A378-FB3C-0F4D-10A2-B253AE85B253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2E29D1F-E302-64FE-48A5-D36E12A3EC29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37F798A-6FA5-55D8-37C6-0496B36992A9}"/>
              </a:ext>
            </a:extLst>
          </p:cNvPr>
          <p:cNvGrpSpPr/>
          <p:nvPr/>
        </p:nvGrpSpPr>
        <p:grpSpPr>
          <a:xfrm>
            <a:off x="383815" y="1225583"/>
            <a:ext cx="980210" cy="253568"/>
            <a:chOff x="257176" y="700087"/>
            <a:chExt cx="1233488" cy="319088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CEE3B883-F8E1-05FE-8369-6E95E95028E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B3D7A1B4-544A-84CF-202B-B77290C5D418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1" name="椭圆 5">
              <a:extLst>
                <a:ext uri="{FF2B5EF4-FFF2-40B4-BE49-F238E27FC236}">
                  <a16:creationId xmlns:a16="http://schemas.microsoft.com/office/drawing/2014/main" id="{3F233F42-BC47-6DEC-5D7E-8F3EFBE10C8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D34FF6E4-765C-AE18-D9A6-B4F72FFF2D54}"/>
              </a:ext>
            </a:extLst>
          </p:cNvPr>
          <p:cNvGrpSpPr/>
          <p:nvPr/>
        </p:nvGrpSpPr>
        <p:grpSpPr>
          <a:xfrm>
            <a:off x="383815" y="1906620"/>
            <a:ext cx="980210" cy="253568"/>
            <a:chOff x="257176" y="700087"/>
            <a:chExt cx="1233488" cy="319088"/>
          </a:xfrm>
        </p:grpSpPr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713C3098-5DA8-04B9-FE87-9C053DE3086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4CD02D25-7D26-AC37-3A89-B5132187A371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5" name="椭圆 5">
              <a:extLst>
                <a:ext uri="{FF2B5EF4-FFF2-40B4-BE49-F238E27FC236}">
                  <a16:creationId xmlns:a16="http://schemas.microsoft.com/office/drawing/2014/main" id="{176F1A26-6373-CEE0-7F1C-45D667F9E20C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B055ABDE-56BA-47C7-B841-F0948E3C04E7}"/>
              </a:ext>
            </a:extLst>
          </p:cNvPr>
          <p:cNvGrpSpPr/>
          <p:nvPr/>
        </p:nvGrpSpPr>
        <p:grpSpPr>
          <a:xfrm>
            <a:off x="383815" y="2587657"/>
            <a:ext cx="980210" cy="253568"/>
            <a:chOff x="257176" y="700087"/>
            <a:chExt cx="1233488" cy="319088"/>
          </a:xfrm>
        </p:grpSpPr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6F0C1B13-E478-EA6F-DE60-D2482C13FBA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756ECAD6-E58F-5BA6-2621-5F1DC1CDA23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9" name="椭圆 5">
              <a:extLst>
                <a:ext uri="{FF2B5EF4-FFF2-40B4-BE49-F238E27FC236}">
                  <a16:creationId xmlns:a16="http://schemas.microsoft.com/office/drawing/2014/main" id="{A6CC4FC7-0C80-D067-5E94-0340D8EAB15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F496DFE4-1BD0-5406-2CC8-78B8E8B30800}"/>
              </a:ext>
            </a:extLst>
          </p:cNvPr>
          <p:cNvGrpSpPr/>
          <p:nvPr/>
        </p:nvGrpSpPr>
        <p:grpSpPr>
          <a:xfrm>
            <a:off x="383815" y="3268694"/>
            <a:ext cx="980210" cy="253568"/>
            <a:chOff x="257176" y="700087"/>
            <a:chExt cx="1233488" cy="319088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C443285D-9202-971A-94C1-D8EEC357CAE3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F3F6A8DB-8A66-B233-22B9-7987FE615D9A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3" name="椭圆 5">
              <a:extLst>
                <a:ext uri="{FF2B5EF4-FFF2-40B4-BE49-F238E27FC236}">
                  <a16:creationId xmlns:a16="http://schemas.microsoft.com/office/drawing/2014/main" id="{0BF6B1AA-4158-1BB1-B6F7-5A3A8DC34E85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59EB3EB-D229-CEF2-6BE4-00244DB8B7C3}"/>
              </a:ext>
            </a:extLst>
          </p:cNvPr>
          <p:cNvGrpSpPr/>
          <p:nvPr/>
        </p:nvGrpSpPr>
        <p:grpSpPr>
          <a:xfrm>
            <a:off x="383815" y="3949731"/>
            <a:ext cx="980210" cy="253568"/>
            <a:chOff x="257176" y="700087"/>
            <a:chExt cx="1233488" cy="319088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9CDFEBF0-8428-ECC6-442E-DC8BBB9378AB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B81DD8D4-3E6B-6960-A5BF-4E9D287DA3FE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7" name="椭圆 5">
              <a:extLst>
                <a:ext uri="{FF2B5EF4-FFF2-40B4-BE49-F238E27FC236}">
                  <a16:creationId xmlns:a16="http://schemas.microsoft.com/office/drawing/2014/main" id="{17FA7396-9296-CFB2-1965-1736AE7CFE81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404AA8E5-82FB-67A0-0D7D-7B9F4709C134}"/>
              </a:ext>
            </a:extLst>
          </p:cNvPr>
          <p:cNvGrpSpPr/>
          <p:nvPr/>
        </p:nvGrpSpPr>
        <p:grpSpPr>
          <a:xfrm>
            <a:off x="383815" y="4630768"/>
            <a:ext cx="980210" cy="253568"/>
            <a:chOff x="257176" y="700087"/>
            <a:chExt cx="1233488" cy="319088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C3381DA7-C794-6030-929E-CEE0883A1035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D4FB1334-6A17-7C55-4D63-6AC61E52FD9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1" name="椭圆 5">
              <a:extLst>
                <a:ext uri="{FF2B5EF4-FFF2-40B4-BE49-F238E27FC236}">
                  <a16:creationId xmlns:a16="http://schemas.microsoft.com/office/drawing/2014/main" id="{08AAC947-820A-DCA2-7364-35F65A0EC5B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CCECD620-1117-F772-A31D-CE0F3640F9EF}"/>
              </a:ext>
            </a:extLst>
          </p:cNvPr>
          <p:cNvGrpSpPr/>
          <p:nvPr/>
        </p:nvGrpSpPr>
        <p:grpSpPr>
          <a:xfrm>
            <a:off x="383815" y="5311805"/>
            <a:ext cx="980210" cy="253568"/>
            <a:chOff x="257176" y="700087"/>
            <a:chExt cx="1233488" cy="319088"/>
          </a:xfrm>
        </p:grpSpPr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3A089848-A078-F216-EFC2-EABC89F1F21F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3E1D98AB-4C60-8426-311B-EE19B21E87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5" name="椭圆 5">
              <a:extLst>
                <a:ext uri="{FF2B5EF4-FFF2-40B4-BE49-F238E27FC236}">
                  <a16:creationId xmlns:a16="http://schemas.microsoft.com/office/drawing/2014/main" id="{08772D34-A5E3-C5FD-444B-59C9A871BEFE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37014081-4896-7007-85BC-AF7C7D064CB1}"/>
              </a:ext>
            </a:extLst>
          </p:cNvPr>
          <p:cNvGrpSpPr/>
          <p:nvPr/>
        </p:nvGrpSpPr>
        <p:grpSpPr>
          <a:xfrm>
            <a:off x="383815" y="5992842"/>
            <a:ext cx="980210" cy="253568"/>
            <a:chOff x="257176" y="700087"/>
            <a:chExt cx="1233488" cy="319088"/>
          </a:xfrm>
        </p:grpSpPr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C9ED990B-D21F-933C-CBFC-6FEAC245E22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1D9FDC77-EC4C-0A01-5EF3-03A581712E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9" name="椭圆 5">
              <a:extLst>
                <a:ext uri="{FF2B5EF4-FFF2-40B4-BE49-F238E27FC236}">
                  <a16:creationId xmlns:a16="http://schemas.microsoft.com/office/drawing/2014/main" id="{6AAE892A-498F-4D88-5D13-F76E4FD902D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847E132-D22B-2C19-267F-627891A99D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21409" y="2597436"/>
            <a:ext cx="3909562" cy="3914775"/>
          </a:xfrm>
          <a:prstGeom prst="rect">
            <a:avLst/>
          </a:prstGeom>
        </p:spPr>
      </p:pic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59D54D91-430A-34E2-10F6-4242A3CB589A}"/>
              </a:ext>
            </a:extLst>
          </p:cNvPr>
          <p:cNvSpPr/>
          <p:nvPr/>
        </p:nvSpPr>
        <p:spPr>
          <a:xfrm>
            <a:off x="1948926" y="897989"/>
            <a:ext cx="409516" cy="419239"/>
          </a:xfrm>
          <a:custGeom>
            <a:avLst/>
            <a:gdLst>
              <a:gd name="connsiteX0" fmla="*/ 143416 w 246611"/>
              <a:gd name="connsiteY0" fmla="*/ 252466 h 252466"/>
              <a:gd name="connsiteX1" fmla="*/ 136510 w 246611"/>
              <a:gd name="connsiteY1" fmla="*/ 249216 h 252466"/>
              <a:gd name="connsiteX2" fmla="*/ 86944 w 246611"/>
              <a:gd name="connsiteY2" fmla="*/ 189493 h 252466"/>
              <a:gd name="connsiteX3" fmla="*/ 9751 w 246611"/>
              <a:gd name="connsiteY3" fmla="*/ 196399 h 252466"/>
              <a:gd name="connsiteX4" fmla="*/ 1219 w 246611"/>
              <a:gd name="connsiteY4" fmla="*/ 192337 h 252466"/>
              <a:gd name="connsiteX5" fmla="*/ 1219 w 246611"/>
              <a:gd name="connsiteY5" fmla="*/ 182992 h 252466"/>
              <a:gd name="connsiteX6" fmla="*/ 42659 w 246611"/>
              <a:gd name="connsiteY6" fmla="*/ 117581 h 252466"/>
              <a:gd name="connsiteX7" fmla="*/ 12188 w 246611"/>
              <a:gd name="connsiteY7" fmla="*/ 46482 h 252466"/>
              <a:gd name="connsiteX8" fmla="*/ 13407 w 246611"/>
              <a:gd name="connsiteY8" fmla="*/ 37138 h 252466"/>
              <a:gd name="connsiteX9" fmla="*/ 22345 w 246611"/>
              <a:gd name="connsiteY9" fmla="*/ 34294 h 252466"/>
              <a:gd name="connsiteX10" fmla="*/ 97507 w 246611"/>
              <a:gd name="connsiteY10" fmla="*/ 53389 h 252466"/>
              <a:gd name="connsiteX11" fmla="*/ 155605 w 246611"/>
              <a:gd name="connsiteY11" fmla="*/ 2198 h 252466"/>
              <a:gd name="connsiteX12" fmla="*/ 164949 w 246611"/>
              <a:gd name="connsiteY12" fmla="*/ 573 h 252466"/>
              <a:gd name="connsiteX13" fmla="*/ 170231 w 246611"/>
              <a:gd name="connsiteY13" fmla="*/ 8292 h 252466"/>
              <a:gd name="connsiteX14" fmla="*/ 175512 w 246611"/>
              <a:gd name="connsiteY14" fmla="*/ 85485 h 252466"/>
              <a:gd name="connsiteX15" fmla="*/ 242143 w 246611"/>
              <a:gd name="connsiteY15" fmla="*/ 125301 h 252466"/>
              <a:gd name="connsiteX16" fmla="*/ 246611 w 246611"/>
              <a:gd name="connsiteY16" fmla="*/ 133832 h 252466"/>
              <a:gd name="connsiteX17" fmla="*/ 240924 w 246611"/>
              <a:gd name="connsiteY17" fmla="*/ 141552 h 252466"/>
              <a:gd name="connsiteX18" fmla="*/ 169012 w 246611"/>
              <a:gd name="connsiteY18" fmla="*/ 170397 h 252466"/>
              <a:gd name="connsiteX19" fmla="*/ 151949 w 246611"/>
              <a:gd name="connsiteY19" fmla="*/ 245966 h 252466"/>
              <a:gd name="connsiteX20" fmla="*/ 145448 w 246611"/>
              <a:gd name="connsiteY20" fmla="*/ 252466 h 252466"/>
              <a:gd name="connsiteX21" fmla="*/ 143416 w 246611"/>
              <a:gd name="connsiteY21" fmla="*/ 252466 h 252466"/>
              <a:gd name="connsiteX22" fmla="*/ 91007 w 246611"/>
              <a:gd name="connsiteY22" fmla="*/ 171616 h 252466"/>
              <a:gd name="connsiteX23" fmla="*/ 97913 w 246611"/>
              <a:gd name="connsiteY23" fmla="*/ 174867 h 252466"/>
              <a:gd name="connsiteX24" fmla="*/ 138947 w 246611"/>
              <a:gd name="connsiteY24" fmla="*/ 224026 h 252466"/>
              <a:gd name="connsiteX25" fmla="*/ 153167 w 246611"/>
              <a:gd name="connsiteY25" fmla="*/ 161459 h 252466"/>
              <a:gd name="connsiteX26" fmla="*/ 158449 w 246611"/>
              <a:gd name="connsiteY26" fmla="*/ 155365 h 252466"/>
              <a:gd name="connsiteX27" fmla="*/ 218171 w 246611"/>
              <a:gd name="connsiteY27" fmla="*/ 131395 h 252466"/>
              <a:gd name="connsiteX28" fmla="*/ 162918 w 246611"/>
              <a:gd name="connsiteY28" fmla="*/ 98486 h 252466"/>
              <a:gd name="connsiteX29" fmla="*/ 158449 w 246611"/>
              <a:gd name="connsiteY29" fmla="*/ 91579 h 252466"/>
              <a:gd name="connsiteX30" fmla="*/ 154386 w 246611"/>
              <a:gd name="connsiteY30" fmla="*/ 27793 h 252466"/>
              <a:gd name="connsiteX31" fmla="*/ 106039 w 246611"/>
              <a:gd name="connsiteY31" fmla="*/ 70046 h 252466"/>
              <a:gd name="connsiteX32" fmla="*/ 97913 w 246611"/>
              <a:gd name="connsiteY32" fmla="*/ 72078 h 252466"/>
              <a:gd name="connsiteX33" fmla="*/ 35752 w 246611"/>
              <a:gd name="connsiteY33" fmla="*/ 56233 h 252466"/>
              <a:gd name="connsiteX34" fmla="*/ 60941 w 246611"/>
              <a:gd name="connsiteY34" fmla="*/ 115144 h 252466"/>
              <a:gd name="connsiteX35" fmla="*/ 60129 w 246611"/>
              <a:gd name="connsiteY35" fmla="*/ 123269 h 252466"/>
              <a:gd name="connsiteX36" fmla="*/ 26002 w 246611"/>
              <a:gd name="connsiteY36" fmla="*/ 177304 h 252466"/>
              <a:gd name="connsiteX37" fmla="*/ 89788 w 246611"/>
              <a:gd name="connsiteY37" fmla="*/ 171616 h 252466"/>
              <a:gd name="connsiteX38" fmla="*/ 91007 w 246611"/>
              <a:gd name="connsiteY38" fmla="*/ 171616 h 25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46611" h="252466">
                <a:moveTo>
                  <a:pt x="143416" y="252466"/>
                </a:moveTo>
                <a:cubicBezTo>
                  <a:pt x="140978" y="252466"/>
                  <a:pt x="138135" y="251247"/>
                  <a:pt x="136510" y="249216"/>
                </a:cubicBezTo>
                <a:lnTo>
                  <a:pt x="86944" y="189493"/>
                </a:lnTo>
                <a:lnTo>
                  <a:pt x="9751" y="196399"/>
                </a:lnTo>
                <a:cubicBezTo>
                  <a:pt x="6500" y="196806"/>
                  <a:pt x="3250" y="195181"/>
                  <a:pt x="1219" y="192337"/>
                </a:cubicBezTo>
                <a:cubicBezTo>
                  <a:pt x="-406" y="189493"/>
                  <a:pt x="-406" y="185836"/>
                  <a:pt x="1219" y="182992"/>
                </a:cubicBezTo>
                <a:lnTo>
                  <a:pt x="42659" y="117581"/>
                </a:lnTo>
                <a:lnTo>
                  <a:pt x="12188" y="46482"/>
                </a:lnTo>
                <a:cubicBezTo>
                  <a:pt x="10969" y="43232"/>
                  <a:pt x="11376" y="39576"/>
                  <a:pt x="13407" y="37138"/>
                </a:cubicBezTo>
                <a:cubicBezTo>
                  <a:pt x="15438" y="34700"/>
                  <a:pt x="19094" y="33481"/>
                  <a:pt x="22345" y="34294"/>
                </a:cubicBezTo>
                <a:lnTo>
                  <a:pt x="97507" y="53389"/>
                </a:lnTo>
                <a:lnTo>
                  <a:pt x="155605" y="2198"/>
                </a:lnTo>
                <a:cubicBezTo>
                  <a:pt x="158043" y="166"/>
                  <a:pt x="161699" y="-646"/>
                  <a:pt x="164949" y="573"/>
                </a:cubicBezTo>
                <a:cubicBezTo>
                  <a:pt x="168200" y="1791"/>
                  <a:pt x="170231" y="4635"/>
                  <a:pt x="170231" y="8292"/>
                </a:cubicBezTo>
                <a:lnTo>
                  <a:pt x="175512" y="85485"/>
                </a:lnTo>
                <a:lnTo>
                  <a:pt x="242143" y="125301"/>
                </a:lnTo>
                <a:cubicBezTo>
                  <a:pt x="244986" y="126926"/>
                  <a:pt x="246611" y="130176"/>
                  <a:pt x="246611" y="133832"/>
                </a:cubicBezTo>
                <a:cubicBezTo>
                  <a:pt x="246205" y="137083"/>
                  <a:pt x="244174" y="140333"/>
                  <a:pt x="240924" y="141552"/>
                </a:cubicBezTo>
                <a:lnTo>
                  <a:pt x="169012" y="170397"/>
                </a:lnTo>
                <a:lnTo>
                  <a:pt x="151949" y="245966"/>
                </a:lnTo>
                <a:cubicBezTo>
                  <a:pt x="151135" y="249216"/>
                  <a:pt x="148698" y="252060"/>
                  <a:pt x="145448" y="252466"/>
                </a:cubicBezTo>
                <a:cubicBezTo>
                  <a:pt x="144635" y="252466"/>
                  <a:pt x="144229" y="252466"/>
                  <a:pt x="143416" y="252466"/>
                </a:cubicBezTo>
                <a:close/>
                <a:moveTo>
                  <a:pt x="91007" y="171616"/>
                </a:moveTo>
                <a:cubicBezTo>
                  <a:pt x="93444" y="171616"/>
                  <a:pt x="96288" y="172835"/>
                  <a:pt x="97913" y="174867"/>
                </a:cubicBezTo>
                <a:lnTo>
                  <a:pt x="138947" y="224026"/>
                </a:lnTo>
                <a:lnTo>
                  <a:pt x="153167" y="161459"/>
                </a:lnTo>
                <a:cubicBezTo>
                  <a:pt x="153980" y="158615"/>
                  <a:pt x="156011" y="156178"/>
                  <a:pt x="158449" y="155365"/>
                </a:cubicBezTo>
                <a:lnTo>
                  <a:pt x="218171" y="131395"/>
                </a:lnTo>
                <a:lnTo>
                  <a:pt x="162918" y="98486"/>
                </a:lnTo>
                <a:cubicBezTo>
                  <a:pt x="160480" y="96861"/>
                  <a:pt x="158855" y="94423"/>
                  <a:pt x="158449" y="91579"/>
                </a:cubicBezTo>
                <a:lnTo>
                  <a:pt x="154386" y="27793"/>
                </a:lnTo>
                <a:lnTo>
                  <a:pt x="106039" y="70046"/>
                </a:lnTo>
                <a:cubicBezTo>
                  <a:pt x="104007" y="72078"/>
                  <a:pt x="100757" y="72890"/>
                  <a:pt x="97913" y="72078"/>
                </a:cubicBezTo>
                <a:lnTo>
                  <a:pt x="35752" y="56233"/>
                </a:lnTo>
                <a:lnTo>
                  <a:pt x="60941" y="115144"/>
                </a:lnTo>
                <a:cubicBezTo>
                  <a:pt x="62160" y="117987"/>
                  <a:pt x="61754" y="120831"/>
                  <a:pt x="60129" y="123269"/>
                </a:cubicBezTo>
                <a:lnTo>
                  <a:pt x="26002" y="177304"/>
                </a:lnTo>
                <a:lnTo>
                  <a:pt x="89788" y="171616"/>
                </a:lnTo>
                <a:cubicBezTo>
                  <a:pt x="90193" y="171616"/>
                  <a:pt x="90600" y="171616"/>
                  <a:pt x="91007" y="171616"/>
                </a:cubicBezTo>
                <a:close/>
              </a:path>
            </a:pathLst>
          </a:custGeom>
          <a:solidFill>
            <a:srgbClr val="475F7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1" name="图形 2">
            <a:extLst>
              <a:ext uri="{FF2B5EF4-FFF2-40B4-BE49-F238E27FC236}">
                <a16:creationId xmlns:a16="http://schemas.microsoft.com/office/drawing/2014/main" id="{4AE8F32C-4E5A-F4B6-53A2-27C7B5C5D176}"/>
              </a:ext>
            </a:extLst>
          </p:cNvPr>
          <p:cNvGrpSpPr/>
          <p:nvPr/>
        </p:nvGrpSpPr>
        <p:grpSpPr>
          <a:xfrm>
            <a:off x="10947650" y="5448050"/>
            <a:ext cx="671327" cy="671580"/>
            <a:chOff x="8273910" y="-2649349"/>
            <a:chExt cx="671327" cy="671580"/>
          </a:xfrm>
          <a:solidFill>
            <a:srgbClr val="475F77"/>
          </a:solidFill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CC9C314-2721-B0AE-5EF3-8AA22F0DE28C}"/>
                </a:ext>
              </a:extLst>
            </p:cNvPr>
            <p:cNvSpPr/>
            <p:nvPr/>
          </p:nvSpPr>
          <p:spPr>
            <a:xfrm>
              <a:off x="8418801" y="-2102395"/>
              <a:ext cx="18485" cy="18181"/>
            </a:xfrm>
            <a:custGeom>
              <a:avLst/>
              <a:gdLst>
                <a:gd name="connsiteX0" fmla="*/ 9243 w 18485"/>
                <a:gd name="connsiteY0" fmla="*/ 18181 h 18181"/>
                <a:gd name="connsiteX1" fmla="*/ 3149 w 18485"/>
                <a:gd name="connsiteY1" fmla="*/ 15743 h 18181"/>
                <a:gd name="connsiteX2" fmla="*/ 2742 w 18485"/>
                <a:gd name="connsiteY2" fmla="*/ 15337 h 18181"/>
                <a:gd name="connsiteX3" fmla="*/ 2742 w 18485"/>
                <a:gd name="connsiteY3" fmla="*/ 2742 h 18181"/>
                <a:gd name="connsiteX4" fmla="*/ 15337 w 18485"/>
                <a:gd name="connsiteY4" fmla="*/ 2742 h 18181"/>
                <a:gd name="connsiteX5" fmla="*/ 15744 w 18485"/>
                <a:gd name="connsiteY5" fmla="*/ 3149 h 18181"/>
                <a:gd name="connsiteX6" fmla="*/ 15744 w 18485"/>
                <a:gd name="connsiteY6" fmla="*/ 15743 h 18181"/>
                <a:gd name="connsiteX7" fmla="*/ 9243 w 18485"/>
                <a:gd name="connsiteY7" fmla="*/ 18181 h 1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85" h="18181">
                  <a:moveTo>
                    <a:pt x="9243" y="18181"/>
                  </a:moveTo>
                  <a:cubicBezTo>
                    <a:pt x="6805" y="18181"/>
                    <a:pt x="4773" y="17368"/>
                    <a:pt x="3149" y="15743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1" y="-914"/>
                    <a:pt x="15337" y="2742"/>
                  </a:cubicBezTo>
                  <a:lnTo>
                    <a:pt x="15744" y="3149"/>
                  </a:lnTo>
                  <a:cubicBezTo>
                    <a:pt x="19400" y="6805"/>
                    <a:pt x="19400" y="12087"/>
                    <a:pt x="15744" y="15743"/>
                  </a:cubicBezTo>
                  <a:cubicBezTo>
                    <a:pt x="13712" y="17368"/>
                    <a:pt x="11681" y="18181"/>
                    <a:pt x="9243" y="1818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38E8267-83A7-37E5-5415-C0A8D61365B6}"/>
                </a:ext>
              </a:extLst>
            </p:cNvPr>
            <p:cNvSpPr/>
            <p:nvPr/>
          </p:nvSpPr>
          <p:spPr>
            <a:xfrm>
              <a:off x="8273910" y="-2179132"/>
              <a:ext cx="201110" cy="201362"/>
            </a:xfrm>
            <a:custGeom>
              <a:avLst/>
              <a:gdLst>
                <a:gd name="connsiteX0" fmla="*/ 8685 w 201110"/>
                <a:gd name="connsiteY0" fmla="*/ 201363 h 201362"/>
                <a:gd name="connsiteX1" fmla="*/ 2591 w 201110"/>
                <a:gd name="connsiteY1" fmla="*/ 198925 h 201362"/>
                <a:gd name="connsiteX2" fmla="*/ 560 w 201110"/>
                <a:gd name="connsiteY2" fmla="*/ 189581 h 201362"/>
                <a:gd name="connsiteX3" fmla="*/ 68003 w 201110"/>
                <a:gd name="connsiteY3" fmla="*/ 6349 h 201362"/>
                <a:gd name="connsiteX4" fmla="*/ 68003 w 201110"/>
                <a:gd name="connsiteY4" fmla="*/ 6349 h 201362"/>
                <a:gd name="connsiteX5" fmla="*/ 68003 w 201110"/>
                <a:gd name="connsiteY5" fmla="*/ 5942 h 201362"/>
                <a:gd name="connsiteX6" fmla="*/ 74503 w 201110"/>
                <a:gd name="connsiteY6" fmla="*/ 255 h 201362"/>
                <a:gd name="connsiteX7" fmla="*/ 82628 w 201110"/>
                <a:gd name="connsiteY7" fmla="*/ 2692 h 201362"/>
                <a:gd name="connsiteX8" fmla="*/ 82628 w 201110"/>
                <a:gd name="connsiteY8" fmla="*/ 2692 h 201362"/>
                <a:gd name="connsiteX9" fmla="*/ 83847 w 201110"/>
                <a:gd name="connsiteY9" fmla="*/ 13662 h 201362"/>
                <a:gd name="connsiteX10" fmla="*/ 23312 w 201110"/>
                <a:gd name="connsiteY10" fmla="*/ 177799 h 201362"/>
                <a:gd name="connsiteX11" fmla="*/ 187448 w 201110"/>
                <a:gd name="connsiteY11" fmla="*/ 117263 h 201362"/>
                <a:gd name="connsiteX12" fmla="*/ 198418 w 201110"/>
                <a:gd name="connsiteY12" fmla="*/ 118482 h 201362"/>
                <a:gd name="connsiteX13" fmla="*/ 198418 w 201110"/>
                <a:gd name="connsiteY13" fmla="*/ 118482 h 201362"/>
                <a:gd name="connsiteX14" fmla="*/ 200856 w 201110"/>
                <a:gd name="connsiteY14" fmla="*/ 126607 h 201362"/>
                <a:gd name="connsiteX15" fmla="*/ 195168 w 201110"/>
                <a:gd name="connsiteY15" fmla="*/ 133108 h 201362"/>
                <a:gd name="connsiteX16" fmla="*/ 194762 w 201110"/>
                <a:gd name="connsiteY16" fmla="*/ 133108 h 201362"/>
                <a:gd name="connsiteX17" fmla="*/ 194762 w 201110"/>
                <a:gd name="connsiteY17" fmla="*/ 133108 h 201362"/>
                <a:gd name="connsiteX18" fmla="*/ 11530 w 201110"/>
                <a:gd name="connsiteY18" fmla="*/ 200550 h 201362"/>
                <a:gd name="connsiteX19" fmla="*/ 8685 w 201110"/>
                <a:gd name="connsiteY19" fmla="*/ 201363 h 20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1110" h="201362">
                  <a:moveTo>
                    <a:pt x="8685" y="201363"/>
                  </a:moveTo>
                  <a:cubicBezTo>
                    <a:pt x="6248" y="201363"/>
                    <a:pt x="4216" y="200550"/>
                    <a:pt x="2591" y="198925"/>
                  </a:cubicBezTo>
                  <a:cubicBezTo>
                    <a:pt x="154" y="196488"/>
                    <a:pt x="-659" y="192831"/>
                    <a:pt x="560" y="189581"/>
                  </a:cubicBezTo>
                  <a:lnTo>
                    <a:pt x="68003" y="6349"/>
                  </a:lnTo>
                  <a:cubicBezTo>
                    <a:pt x="68003" y="6349"/>
                    <a:pt x="68003" y="6349"/>
                    <a:pt x="68003" y="6349"/>
                  </a:cubicBezTo>
                  <a:lnTo>
                    <a:pt x="68003" y="5942"/>
                  </a:lnTo>
                  <a:cubicBezTo>
                    <a:pt x="69222" y="3099"/>
                    <a:pt x="71659" y="1067"/>
                    <a:pt x="74503" y="255"/>
                  </a:cubicBezTo>
                  <a:cubicBezTo>
                    <a:pt x="77347" y="-558"/>
                    <a:pt x="80597" y="661"/>
                    <a:pt x="82628" y="2692"/>
                  </a:cubicBezTo>
                  <a:lnTo>
                    <a:pt x="82628" y="2692"/>
                  </a:lnTo>
                  <a:cubicBezTo>
                    <a:pt x="85473" y="5536"/>
                    <a:pt x="85879" y="10005"/>
                    <a:pt x="83847" y="13662"/>
                  </a:cubicBezTo>
                  <a:lnTo>
                    <a:pt x="23312" y="177799"/>
                  </a:lnTo>
                  <a:lnTo>
                    <a:pt x="187448" y="117263"/>
                  </a:lnTo>
                  <a:cubicBezTo>
                    <a:pt x="190699" y="115232"/>
                    <a:pt x="195574" y="115638"/>
                    <a:pt x="198418" y="118482"/>
                  </a:cubicBezTo>
                  <a:lnTo>
                    <a:pt x="198418" y="118482"/>
                  </a:lnTo>
                  <a:cubicBezTo>
                    <a:pt x="200449" y="120513"/>
                    <a:pt x="201668" y="123764"/>
                    <a:pt x="200856" y="126607"/>
                  </a:cubicBezTo>
                  <a:cubicBezTo>
                    <a:pt x="200044" y="129451"/>
                    <a:pt x="198012" y="131889"/>
                    <a:pt x="195168" y="133108"/>
                  </a:cubicBezTo>
                  <a:lnTo>
                    <a:pt x="194762" y="133108"/>
                  </a:lnTo>
                  <a:cubicBezTo>
                    <a:pt x="194762" y="133108"/>
                    <a:pt x="194762" y="133108"/>
                    <a:pt x="194762" y="133108"/>
                  </a:cubicBezTo>
                  <a:lnTo>
                    <a:pt x="11530" y="200550"/>
                  </a:lnTo>
                  <a:cubicBezTo>
                    <a:pt x="11123" y="200957"/>
                    <a:pt x="9904" y="201363"/>
                    <a:pt x="8685" y="201363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75554D9-C437-6627-7BDF-11836E39A4AB}"/>
                </a:ext>
              </a:extLst>
            </p:cNvPr>
            <p:cNvSpPr/>
            <p:nvPr/>
          </p:nvSpPr>
          <p:spPr>
            <a:xfrm>
              <a:off x="8379948" y="-2140841"/>
              <a:ext cx="18185" cy="18030"/>
            </a:xfrm>
            <a:custGeom>
              <a:avLst/>
              <a:gdLst>
                <a:gd name="connsiteX0" fmla="*/ 9499 w 18185"/>
                <a:gd name="connsiteY0" fmla="*/ 18031 h 18030"/>
                <a:gd name="connsiteX1" fmla="*/ 2998 w 18185"/>
                <a:gd name="connsiteY1" fmla="*/ 15593 h 18030"/>
                <a:gd name="connsiteX2" fmla="*/ 2593 w 18185"/>
                <a:gd name="connsiteY2" fmla="*/ 15187 h 18030"/>
                <a:gd name="connsiteX3" fmla="*/ 2593 w 18185"/>
                <a:gd name="connsiteY3" fmla="*/ 2592 h 18030"/>
                <a:gd name="connsiteX4" fmla="*/ 15187 w 18185"/>
                <a:gd name="connsiteY4" fmla="*/ 2592 h 18030"/>
                <a:gd name="connsiteX5" fmla="*/ 15593 w 18185"/>
                <a:gd name="connsiteY5" fmla="*/ 2998 h 18030"/>
                <a:gd name="connsiteX6" fmla="*/ 15593 w 18185"/>
                <a:gd name="connsiteY6" fmla="*/ 15593 h 18030"/>
                <a:gd name="connsiteX7" fmla="*/ 9499 w 18185"/>
                <a:gd name="connsiteY7" fmla="*/ 18031 h 1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85" h="18030">
                  <a:moveTo>
                    <a:pt x="9499" y="18031"/>
                  </a:moveTo>
                  <a:cubicBezTo>
                    <a:pt x="7061" y="18031"/>
                    <a:pt x="5030" y="17218"/>
                    <a:pt x="2998" y="15593"/>
                  </a:cubicBezTo>
                  <a:lnTo>
                    <a:pt x="2593" y="15187"/>
                  </a:lnTo>
                  <a:cubicBezTo>
                    <a:pt x="-1065" y="11530"/>
                    <a:pt x="-658" y="6249"/>
                    <a:pt x="2593" y="2592"/>
                  </a:cubicBezTo>
                  <a:cubicBezTo>
                    <a:pt x="6249" y="-1064"/>
                    <a:pt x="11531" y="-658"/>
                    <a:pt x="15187" y="2592"/>
                  </a:cubicBezTo>
                  <a:lnTo>
                    <a:pt x="15593" y="2998"/>
                  </a:lnTo>
                  <a:cubicBezTo>
                    <a:pt x="19249" y="6655"/>
                    <a:pt x="18844" y="11937"/>
                    <a:pt x="15593" y="15593"/>
                  </a:cubicBezTo>
                  <a:cubicBezTo>
                    <a:pt x="13969" y="17218"/>
                    <a:pt x="11531" y="18031"/>
                    <a:pt x="9499" y="1803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61A6176-AEDC-959F-1317-903F11EDE06C}"/>
                </a:ext>
              </a:extLst>
            </p:cNvPr>
            <p:cNvSpPr/>
            <p:nvPr/>
          </p:nvSpPr>
          <p:spPr>
            <a:xfrm>
              <a:off x="8335819" y="-2611565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6908 w 494340"/>
                <a:gd name="connsiteY11" fmla="*/ 21127 h 494442"/>
                <a:gd name="connsiteX12" fmla="*/ 23158 w 494340"/>
                <a:gd name="connsiteY12" fmla="*/ 445282 h 494442"/>
                <a:gd name="connsiteX13" fmla="*/ 17876 w 494340"/>
                <a:gd name="connsiteY13" fmla="*/ 458283 h 494442"/>
                <a:gd name="connsiteX14" fmla="*/ 23158 w 494340"/>
                <a:gd name="connsiteY14" fmla="*/ 471284 h 494442"/>
                <a:gd name="connsiteX15" fmla="*/ 36158 w 494340"/>
                <a:gd name="connsiteY15" fmla="*/ 476566 h 494442"/>
                <a:gd name="connsiteX16" fmla="*/ 49159 w 494340"/>
                <a:gd name="connsiteY16" fmla="*/ 471284 h 494442"/>
                <a:gd name="connsiteX17" fmla="*/ 472909 w 494340"/>
                <a:gd name="connsiteY17" fmla="*/ 47535 h 494442"/>
                <a:gd name="connsiteX18" fmla="*/ 446908 w 494340"/>
                <a:gd name="connsiteY18" fmla="*/ 21127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4848" y="490786"/>
                    <a:pt x="45910" y="494442"/>
                    <a:pt x="36158" y="494442"/>
                  </a:cubicBezTo>
                  <a:close/>
                  <a:moveTo>
                    <a:pt x="446908" y="21127"/>
                  </a:moveTo>
                  <a:lnTo>
                    <a:pt x="23158" y="445282"/>
                  </a:lnTo>
                  <a:cubicBezTo>
                    <a:pt x="19502" y="448939"/>
                    <a:pt x="17876" y="453408"/>
                    <a:pt x="17876" y="458283"/>
                  </a:cubicBezTo>
                  <a:cubicBezTo>
                    <a:pt x="17876" y="463159"/>
                    <a:pt x="19907" y="468034"/>
                    <a:pt x="23158" y="471284"/>
                  </a:cubicBezTo>
                  <a:cubicBezTo>
                    <a:pt x="26814" y="474941"/>
                    <a:pt x="31283" y="476566"/>
                    <a:pt x="36158" y="476566"/>
                  </a:cubicBezTo>
                  <a:cubicBezTo>
                    <a:pt x="41034" y="476566"/>
                    <a:pt x="45910" y="474535"/>
                    <a:pt x="49159" y="471284"/>
                  </a:cubicBezTo>
                  <a:lnTo>
                    <a:pt x="472909" y="47535"/>
                  </a:lnTo>
                  <a:lnTo>
                    <a:pt x="446908" y="21127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8EDE959-626A-05D5-2882-EAD994BFDF65}"/>
                </a:ext>
              </a:extLst>
            </p:cNvPr>
            <p:cNvSpPr/>
            <p:nvPr/>
          </p:nvSpPr>
          <p:spPr>
            <a:xfrm>
              <a:off x="8374415" y="-2572968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7313 w 494340"/>
                <a:gd name="connsiteY11" fmla="*/ 21533 h 494442"/>
                <a:gd name="connsiteX12" fmla="*/ 23564 w 494340"/>
                <a:gd name="connsiteY12" fmla="*/ 445282 h 494442"/>
                <a:gd name="connsiteX13" fmla="*/ 18283 w 494340"/>
                <a:gd name="connsiteY13" fmla="*/ 458283 h 494442"/>
                <a:gd name="connsiteX14" fmla="*/ 23564 w 494340"/>
                <a:gd name="connsiteY14" fmla="*/ 471284 h 494442"/>
                <a:gd name="connsiteX15" fmla="*/ 36565 w 494340"/>
                <a:gd name="connsiteY15" fmla="*/ 476566 h 494442"/>
                <a:gd name="connsiteX16" fmla="*/ 49566 w 494340"/>
                <a:gd name="connsiteY16" fmla="*/ 471284 h 494442"/>
                <a:gd name="connsiteX17" fmla="*/ 473316 w 494340"/>
                <a:gd name="connsiteY17" fmla="*/ 47535 h 494442"/>
                <a:gd name="connsiteX18" fmla="*/ 447313 w 494340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5253" y="490786"/>
                    <a:pt x="45910" y="494442"/>
                    <a:pt x="36158" y="494442"/>
                  </a:cubicBezTo>
                  <a:close/>
                  <a:moveTo>
                    <a:pt x="447313" y="21533"/>
                  </a:moveTo>
                  <a:lnTo>
                    <a:pt x="23564" y="445282"/>
                  </a:lnTo>
                  <a:cubicBezTo>
                    <a:pt x="19907" y="448939"/>
                    <a:pt x="18283" y="453408"/>
                    <a:pt x="18283" y="458283"/>
                  </a:cubicBezTo>
                  <a:cubicBezTo>
                    <a:pt x="18283" y="463159"/>
                    <a:pt x="20314" y="468034"/>
                    <a:pt x="23564" y="471284"/>
                  </a:cubicBezTo>
                  <a:cubicBezTo>
                    <a:pt x="27221" y="474941"/>
                    <a:pt x="31690" y="476566"/>
                    <a:pt x="36565" y="476566"/>
                  </a:cubicBezTo>
                  <a:cubicBezTo>
                    <a:pt x="41440" y="476566"/>
                    <a:pt x="46315" y="474535"/>
                    <a:pt x="49566" y="471284"/>
                  </a:cubicBezTo>
                  <a:lnTo>
                    <a:pt x="473316" y="47535"/>
                  </a:lnTo>
                  <a:lnTo>
                    <a:pt x="447313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E1CA103-F546-1549-84D1-3D60C986B1E4}"/>
                </a:ext>
              </a:extLst>
            </p:cNvPr>
            <p:cNvSpPr/>
            <p:nvPr/>
          </p:nvSpPr>
          <p:spPr>
            <a:xfrm>
              <a:off x="8413418" y="-2534372"/>
              <a:ext cx="494341" cy="494442"/>
            </a:xfrm>
            <a:custGeom>
              <a:avLst/>
              <a:gdLst>
                <a:gd name="connsiteX0" fmla="*/ 36159 w 494341"/>
                <a:gd name="connsiteY0" fmla="*/ 494442 h 494442"/>
                <a:gd name="connsiteX1" fmla="*/ 10564 w 494341"/>
                <a:gd name="connsiteY1" fmla="*/ 483879 h 494442"/>
                <a:gd name="connsiteX2" fmla="*/ 0 w 494341"/>
                <a:gd name="connsiteY2" fmla="*/ 458283 h 494442"/>
                <a:gd name="connsiteX3" fmla="*/ 10564 w 494341"/>
                <a:gd name="connsiteY3" fmla="*/ 432688 h 494442"/>
                <a:gd name="connsiteX4" fmla="*/ 440813 w 494341"/>
                <a:gd name="connsiteY4" fmla="*/ 2438 h 494442"/>
                <a:gd name="connsiteX5" fmla="*/ 446908 w 494341"/>
                <a:gd name="connsiteY5" fmla="*/ 0 h 494442"/>
                <a:gd name="connsiteX6" fmla="*/ 453002 w 494341"/>
                <a:gd name="connsiteY6" fmla="*/ 2438 h 494442"/>
                <a:gd name="connsiteX7" fmla="*/ 491598 w 494341"/>
                <a:gd name="connsiteY7" fmla="*/ 41034 h 494442"/>
                <a:gd name="connsiteX8" fmla="*/ 491598 w 494341"/>
                <a:gd name="connsiteY8" fmla="*/ 53629 h 494442"/>
                <a:gd name="connsiteX9" fmla="*/ 61349 w 494341"/>
                <a:gd name="connsiteY9" fmla="*/ 483879 h 494442"/>
                <a:gd name="connsiteX10" fmla="*/ 36159 w 494341"/>
                <a:gd name="connsiteY10" fmla="*/ 494442 h 494442"/>
                <a:gd name="connsiteX11" fmla="*/ 446908 w 494341"/>
                <a:gd name="connsiteY11" fmla="*/ 21533 h 494442"/>
                <a:gd name="connsiteX12" fmla="*/ 23159 w 494341"/>
                <a:gd name="connsiteY12" fmla="*/ 445282 h 494442"/>
                <a:gd name="connsiteX13" fmla="*/ 17877 w 494341"/>
                <a:gd name="connsiteY13" fmla="*/ 458283 h 494442"/>
                <a:gd name="connsiteX14" fmla="*/ 23159 w 494341"/>
                <a:gd name="connsiteY14" fmla="*/ 471284 h 494442"/>
                <a:gd name="connsiteX15" fmla="*/ 36159 w 494341"/>
                <a:gd name="connsiteY15" fmla="*/ 476566 h 494442"/>
                <a:gd name="connsiteX16" fmla="*/ 49160 w 494341"/>
                <a:gd name="connsiteY16" fmla="*/ 471284 h 494442"/>
                <a:gd name="connsiteX17" fmla="*/ 472910 w 494341"/>
                <a:gd name="connsiteY17" fmla="*/ 47535 h 494442"/>
                <a:gd name="connsiteX18" fmla="*/ 446908 w 494341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1" h="494442">
                  <a:moveTo>
                    <a:pt x="36159" y="494442"/>
                  </a:moveTo>
                  <a:cubicBezTo>
                    <a:pt x="26408" y="494442"/>
                    <a:pt x="17470" y="490786"/>
                    <a:pt x="10564" y="483879"/>
                  </a:cubicBezTo>
                  <a:cubicBezTo>
                    <a:pt x="3657" y="476972"/>
                    <a:pt x="0" y="468034"/>
                    <a:pt x="0" y="458283"/>
                  </a:cubicBezTo>
                  <a:cubicBezTo>
                    <a:pt x="0" y="448533"/>
                    <a:pt x="3657" y="439595"/>
                    <a:pt x="10564" y="432688"/>
                  </a:cubicBezTo>
                  <a:lnTo>
                    <a:pt x="440813" y="2438"/>
                  </a:lnTo>
                  <a:cubicBezTo>
                    <a:pt x="442439" y="813"/>
                    <a:pt x="444876" y="0"/>
                    <a:pt x="446908" y="0"/>
                  </a:cubicBezTo>
                  <a:cubicBezTo>
                    <a:pt x="448939" y="0"/>
                    <a:pt x="451377" y="813"/>
                    <a:pt x="453002" y="2438"/>
                  </a:cubicBezTo>
                  <a:lnTo>
                    <a:pt x="491598" y="41034"/>
                  </a:lnTo>
                  <a:cubicBezTo>
                    <a:pt x="495255" y="44691"/>
                    <a:pt x="495255" y="49972"/>
                    <a:pt x="491598" y="53629"/>
                  </a:cubicBezTo>
                  <a:lnTo>
                    <a:pt x="61349" y="483879"/>
                  </a:lnTo>
                  <a:cubicBezTo>
                    <a:pt x="54848" y="490786"/>
                    <a:pt x="45504" y="494442"/>
                    <a:pt x="36159" y="494442"/>
                  </a:cubicBezTo>
                  <a:close/>
                  <a:moveTo>
                    <a:pt x="446908" y="21533"/>
                  </a:moveTo>
                  <a:lnTo>
                    <a:pt x="23159" y="445282"/>
                  </a:lnTo>
                  <a:cubicBezTo>
                    <a:pt x="19502" y="448939"/>
                    <a:pt x="17877" y="453408"/>
                    <a:pt x="17877" y="458283"/>
                  </a:cubicBezTo>
                  <a:cubicBezTo>
                    <a:pt x="17877" y="463159"/>
                    <a:pt x="19908" y="468034"/>
                    <a:pt x="23159" y="471284"/>
                  </a:cubicBezTo>
                  <a:cubicBezTo>
                    <a:pt x="26815" y="474941"/>
                    <a:pt x="31284" y="476566"/>
                    <a:pt x="36159" y="476566"/>
                  </a:cubicBezTo>
                  <a:cubicBezTo>
                    <a:pt x="41035" y="476566"/>
                    <a:pt x="45910" y="474535"/>
                    <a:pt x="49160" y="471284"/>
                  </a:cubicBezTo>
                  <a:lnTo>
                    <a:pt x="472910" y="47535"/>
                  </a:lnTo>
                  <a:lnTo>
                    <a:pt x="446908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E15D5F6-3495-8AE8-737E-C07165E230F6}"/>
                </a:ext>
              </a:extLst>
            </p:cNvPr>
            <p:cNvSpPr/>
            <p:nvPr/>
          </p:nvSpPr>
          <p:spPr>
            <a:xfrm>
              <a:off x="8770131" y="-2649349"/>
              <a:ext cx="175106" cy="175106"/>
            </a:xfrm>
            <a:custGeom>
              <a:avLst/>
              <a:gdLst>
                <a:gd name="connsiteX0" fmla="*/ 128790 w 175106"/>
                <a:gd name="connsiteY0" fmla="*/ 175106 h 175106"/>
                <a:gd name="connsiteX1" fmla="*/ 0 w 175106"/>
                <a:gd name="connsiteY1" fmla="*/ 46316 h 175106"/>
                <a:gd name="connsiteX2" fmla="*/ 46316 w 175106"/>
                <a:gd name="connsiteY2" fmla="*/ 0 h 175106"/>
                <a:gd name="connsiteX3" fmla="*/ 175107 w 175106"/>
                <a:gd name="connsiteY3" fmla="*/ 128790 h 175106"/>
                <a:gd name="connsiteX4" fmla="*/ 128790 w 175106"/>
                <a:gd name="connsiteY4" fmla="*/ 175106 h 175106"/>
                <a:gd name="connsiteX5" fmla="*/ 25189 w 175106"/>
                <a:gd name="connsiteY5" fmla="*/ 46722 h 175106"/>
                <a:gd name="connsiteX6" fmla="*/ 128790 w 175106"/>
                <a:gd name="connsiteY6" fmla="*/ 150323 h 175106"/>
                <a:gd name="connsiteX7" fmla="*/ 149918 w 175106"/>
                <a:gd name="connsiteY7" fmla="*/ 129197 h 175106"/>
                <a:gd name="connsiteX8" fmla="*/ 46316 w 175106"/>
                <a:gd name="connsiteY8" fmla="*/ 25596 h 175106"/>
                <a:gd name="connsiteX9" fmla="*/ 25189 w 175106"/>
                <a:gd name="connsiteY9" fmla="*/ 46722 h 17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106" h="175106">
                  <a:moveTo>
                    <a:pt x="128790" y="175106"/>
                  </a:moveTo>
                  <a:lnTo>
                    <a:pt x="0" y="46316"/>
                  </a:lnTo>
                  <a:lnTo>
                    <a:pt x="46316" y="0"/>
                  </a:lnTo>
                  <a:lnTo>
                    <a:pt x="175107" y="128790"/>
                  </a:lnTo>
                  <a:lnTo>
                    <a:pt x="128790" y="175106"/>
                  </a:lnTo>
                  <a:close/>
                  <a:moveTo>
                    <a:pt x="25189" y="46722"/>
                  </a:moveTo>
                  <a:lnTo>
                    <a:pt x="128790" y="150323"/>
                  </a:lnTo>
                  <a:lnTo>
                    <a:pt x="149918" y="129197"/>
                  </a:lnTo>
                  <a:lnTo>
                    <a:pt x="46316" y="25596"/>
                  </a:lnTo>
                  <a:lnTo>
                    <a:pt x="25189" y="46722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F5CC57B-D009-9FB8-9023-28B77A599496}"/>
                </a:ext>
              </a:extLst>
            </p:cNvPr>
            <p:cNvSpPr/>
            <p:nvPr/>
          </p:nvSpPr>
          <p:spPr>
            <a:xfrm>
              <a:off x="8296511" y="-2056892"/>
              <a:ext cx="55457" cy="55152"/>
            </a:xfrm>
            <a:custGeom>
              <a:avLst/>
              <a:gdLst>
                <a:gd name="connsiteX0" fmla="*/ 46214 w 55457"/>
                <a:gd name="connsiteY0" fmla="*/ 55152 h 55152"/>
                <a:gd name="connsiteX1" fmla="*/ 40120 w 55457"/>
                <a:gd name="connsiteY1" fmla="*/ 52715 h 55152"/>
                <a:gd name="connsiteX2" fmla="*/ 2742 w 55457"/>
                <a:gd name="connsiteY2" fmla="*/ 15337 h 55152"/>
                <a:gd name="connsiteX3" fmla="*/ 2742 w 55457"/>
                <a:gd name="connsiteY3" fmla="*/ 2742 h 55152"/>
                <a:gd name="connsiteX4" fmla="*/ 15337 w 55457"/>
                <a:gd name="connsiteY4" fmla="*/ 2742 h 55152"/>
                <a:gd name="connsiteX5" fmla="*/ 52715 w 55457"/>
                <a:gd name="connsiteY5" fmla="*/ 40120 h 55152"/>
                <a:gd name="connsiteX6" fmla="*/ 52715 w 55457"/>
                <a:gd name="connsiteY6" fmla="*/ 52715 h 55152"/>
                <a:gd name="connsiteX7" fmla="*/ 46214 w 55457"/>
                <a:gd name="connsiteY7" fmla="*/ 55152 h 5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457" h="55152">
                  <a:moveTo>
                    <a:pt x="46214" y="55152"/>
                  </a:moveTo>
                  <a:cubicBezTo>
                    <a:pt x="43776" y="55152"/>
                    <a:pt x="41745" y="54340"/>
                    <a:pt x="40120" y="52715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0" y="-914"/>
                    <a:pt x="15337" y="2742"/>
                  </a:cubicBezTo>
                  <a:lnTo>
                    <a:pt x="52715" y="40120"/>
                  </a:lnTo>
                  <a:cubicBezTo>
                    <a:pt x="56371" y="43777"/>
                    <a:pt x="56371" y="49058"/>
                    <a:pt x="52715" y="52715"/>
                  </a:cubicBezTo>
                  <a:cubicBezTo>
                    <a:pt x="51089" y="54340"/>
                    <a:pt x="48652" y="55152"/>
                    <a:pt x="46214" y="551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2" name="图形 2">
            <a:extLst>
              <a:ext uri="{FF2B5EF4-FFF2-40B4-BE49-F238E27FC236}">
                <a16:creationId xmlns:a16="http://schemas.microsoft.com/office/drawing/2014/main" id="{62C4E8D8-9155-1778-20A1-51A08D5F9F08}"/>
              </a:ext>
            </a:extLst>
          </p:cNvPr>
          <p:cNvGrpSpPr/>
          <p:nvPr/>
        </p:nvGrpSpPr>
        <p:grpSpPr>
          <a:xfrm>
            <a:off x="10572367" y="811371"/>
            <a:ext cx="609983" cy="579636"/>
            <a:chOff x="9826018" y="1225057"/>
            <a:chExt cx="609983" cy="579636"/>
          </a:xfrm>
          <a:solidFill>
            <a:srgbClr val="475F77"/>
          </a:solidFill>
        </p:grpSpPr>
        <p:grpSp>
          <p:nvGrpSpPr>
            <p:cNvPr id="223" name="图形 2">
              <a:extLst>
                <a:ext uri="{FF2B5EF4-FFF2-40B4-BE49-F238E27FC236}">
                  <a16:creationId xmlns:a16="http://schemas.microsoft.com/office/drawing/2014/main" id="{D579DF3B-B706-451F-ABF7-DD9A9EB0454B}"/>
                </a:ext>
              </a:extLst>
            </p:cNvPr>
            <p:cNvGrpSpPr/>
            <p:nvPr/>
          </p:nvGrpSpPr>
          <p:grpSpPr>
            <a:xfrm>
              <a:off x="9955368" y="1348442"/>
              <a:ext cx="394030" cy="453001"/>
              <a:chOff x="9955368" y="1348442"/>
              <a:chExt cx="394030" cy="453001"/>
            </a:xfrm>
            <a:grpFill/>
          </p:grpSpPr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5852ED7-27F0-E275-11B7-B1F23458696C}"/>
                  </a:ext>
                </a:extLst>
              </p:cNvPr>
              <p:cNvSpPr/>
              <p:nvPr/>
            </p:nvSpPr>
            <p:spPr>
              <a:xfrm>
                <a:off x="9955368" y="1348442"/>
                <a:ext cx="338407" cy="316085"/>
              </a:xfrm>
              <a:custGeom>
                <a:avLst/>
                <a:gdLst>
                  <a:gd name="connsiteX0" fmla="*/ 135579 w 338407"/>
                  <a:gd name="connsiteY0" fmla="*/ 316086 h 316085"/>
                  <a:gd name="connsiteX1" fmla="*/ 22633 w 338407"/>
                  <a:gd name="connsiteY1" fmla="*/ 262457 h 316085"/>
                  <a:gd name="connsiteX2" fmla="*/ 5975 w 338407"/>
                  <a:gd name="connsiteY2" fmla="*/ 147073 h 316085"/>
                  <a:gd name="connsiteX3" fmla="*/ 84794 w 338407"/>
                  <a:gd name="connsiteY3" fmla="*/ 39409 h 316085"/>
                  <a:gd name="connsiteX4" fmla="*/ 203021 w 338407"/>
                  <a:gd name="connsiteY4" fmla="*/ 0 h 316085"/>
                  <a:gd name="connsiteX5" fmla="*/ 315967 w 338407"/>
                  <a:gd name="connsiteY5" fmla="*/ 53629 h 316085"/>
                  <a:gd name="connsiteX6" fmla="*/ 253806 w 338407"/>
                  <a:gd name="connsiteY6" fmla="*/ 276676 h 316085"/>
                  <a:gd name="connsiteX7" fmla="*/ 135579 w 338407"/>
                  <a:gd name="connsiteY7" fmla="*/ 316086 h 316085"/>
                  <a:gd name="connsiteX8" fmla="*/ 203021 w 338407"/>
                  <a:gd name="connsiteY8" fmla="*/ 17876 h 316085"/>
                  <a:gd name="connsiteX9" fmla="*/ 95357 w 338407"/>
                  <a:gd name="connsiteY9" fmla="*/ 54035 h 316085"/>
                  <a:gd name="connsiteX10" fmla="*/ 23445 w 338407"/>
                  <a:gd name="connsiteY10" fmla="*/ 151949 h 316085"/>
                  <a:gd name="connsiteX11" fmla="*/ 37259 w 338407"/>
                  <a:gd name="connsiteY11" fmla="*/ 251893 h 316085"/>
                  <a:gd name="connsiteX12" fmla="*/ 135579 w 338407"/>
                  <a:gd name="connsiteY12" fmla="*/ 297803 h 316085"/>
                  <a:gd name="connsiteX13" fmla="*/ 243243 w 338407"/>
                  <a:gd name="connsiteY13" fmla="*/ 261644 h 316085"/>
                  <a:gd name="connsiteX14" fmla="*/ 301341 w 338407"/>
                  <a:gd name="connsiteY14" fmla="*/ 63786 h 316085"/>
                  <a:gd name="connsiteX15" fmla="*/ 203021 w 338407"/>
                  <a:gd name="connsiteY15" fmla="*/ 17876 h 316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8407" h="316085">
                    <a:moveTo>
                      <a:pt x="135579" y="316086"/>
                    </a:moveTo>
                    <a:cubicBezTo>
                      <a:pt x="88044" y="316086"/>
                      <a:pt x="47010" y="296584"/>
                      <a:pt x="22633" y="262457"/>
                    </a:cubicBezTo>
                    <a:cubicBezTo>
                      <a:pt x="-119" y="230361"/>
                      <a:pt x="-5807" y="189733"/>
                      <a:pt x="5975" y="147073"/>
                    </a:cubicBezTo>
                    <a:cubicBezTo>
                      <a:pt x="17758" y="105226"/>
                      <a:pt x="45791" y="67036"/>
                      <a:pt x="84794" y="39409"/>
                    </a:cubicBezTo>
                    <a:cubicBezTo>
                      <a:pt x="120547" y="13813"/>
                      <a:pt x="162393" y="0"/>
                      <a:pt x="203021" y="0"/>
                    </a:cubicBezTo>
                    <a:cubicBezTo>
                      <a:pt x="250556" y="0"/>
                      <a:pt x="291590" y="19501"/>
                      <a:pt x="315967" y="53629"/>
                    </a:cubicBezTo>
                    <a:cubicBezTo>
                      <a:pt x="362283" y="119040"/>
                      <a:pt x="334656" y="218985"/>
                      <a:pt x="253806" y="276676"/>
                    </a:cubicBezTo>
                    <a:cubicBezTo>
                      <a:pt x="217647" y="301866"/>
                      <a:pt x="175800" y="316086"/>
                      <a:pt x="135579" y="316086"/>
                    </a:cubicBezTo>
                    <a:close/>
                    <a:moveTo>
                      <a:pt x="203021" y="17876"/>
                    </a:moveTo>
                    <a:cubicBezTo>
                      <a:pt x="166455" y="17876"/>
                      <a:pt x="128266" y="30877"/>
                      <a:pt x="95357" y="54035"/>
                    </a:cubicBezTo>
                    <a:cubicBezTo>
                      <a:pt x="59605" y="79225"/>
                      <a:pt x="34009" y="114165"/>
                      <a:pt x="23445" y="151949"/>
                    </a:cubicBezTo>
                    <a:cubicBezTo>
                      <a:pt x="12883" y="188920"/>
                      <a:pt x="17758" y="224673"/>
                      <a:pt x="37259" y="251893"/>
                    </a:cubicBezTo>
                    <a:cubicBezTo>
                      <a:pt x="57979" y="281146"/>
                      <a:pt x="94139" y="297803"/>
                      <a:pt x="135579" y="297803"/>
                    </a:cubicBezTo>
                    <a:cubicBezTo>
                      <a:pt x="172144" y="297803"/>
                      <a:pt x="210334" y="284802"/>
                      <a:pt x="243243" y="261644"/>
                    </a:cubicBezTo>
                    <a:cubicBezTo>
                      <a:pt x="315967" y="209640"/>
                      <a:pt x="342375" y="121071"/>
                      <a:pt x="301341" y="63786"/>
                    </a:cubicBezTo>
                    <a:cubicBezTo>
                      <a:pt x="280620" y="34534"/>
                      <a:pt x="244868" y="17876"/>
                      <a:pt x="203021" y="178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DE87BD3-4717-D58D-EA51-275602616A6C}"/>
                  </a:ext>
                </a:extLst>
              </p:cNvPr>
              <p:cNvSpPr/>
              <p:nvPr/>
            </p:nvSpPr>
            <p:spPr>
              <a:xfrm>
                <a:off x="10118921" y="1547054"/>
                <a:ext cx="186240" cy="165008"/>
              </a:xfrm>
              <a:custGeom>
                <a:avLst/>
                <a:gdLst>
                  <a:gd name="connsiteX0" fmla="*/ 48406 w 186240"/>
                  <a:gd name="connsiteY0" fmla="*/ 165008 h 165008"/>
                  <a:gd name="connsiteX1" fmla="*/ 41093 w 186240"/>
                  <a:gd name="connsiteY1" fmla="*/ 161352 h 165008"/>
                  <a:gd name="connsiteX2" fmla="*/ 1684 w 186240"/>
                  <a:gd name="connsiteY2" fmla="*/ 106097 h 165008"/>
                  <a:gd name="connsiteX3" fmla="*/ 3715 w 186240"/>
                  <a:gd name="connsiteY3" fmla="*/ 93503 h 165008"/>
                  <a:gd name="connsiteX4" fmla="*/ 16309 w 186240"/>
                  <a:gd name="connsiteY4" fmla="*/ 95534 h 165008"/>
                  <a:gd name="connsiteX5" fmla="*/ 50438 w 186240"/>
                  <a:gd name="connsiteY5" fmla="*/ 143475 h 165008"/>
                  <a:gd name="connsiteX6" fmla="*/ 164602 w 186240"/>
                  <a:gd name="connsiteY6" fmla="*/ 62219 h 165008"/>
                  <a:gd name="connsiteX7" fmla="*/ 130474 w 186240"/>
                  <a:gd name="connsiteY7" fmla="*/ 14278 h 165008"/>
                  <a:gd name="connsiteX8" fmla="*/ 132506 w 186240"/>
                  <a:gd name="connsiteY8" fmla="*/ 1684 h 165008"/>
                  <a:gd name="connsiteX9" fmla="*/ 145100 w 186240"/>
                  <a:gd name="connsiteY9" fmla="*/ 3715 h 165008"/>
                  <a:gd name="connsiteX10" fmla="*/ 184510 w 186240"/>
                  <a:gd name="connsiteY10" fmla="*/ 58969 h 165008"/>
                  <a:gd name="connsiteX11" fmla="*/ 186135 w 186240"/>
                  <a:gd name="connsiteY11" fmla="*/ 65470 h 165008"/>
                  <a:gd name="connsiteX12" fmla="*/ 182478 w 186240"/>
                  <a:gd name="connsiteY12" fmla="*/ 71157 h 165008"/>
                  <a:gd name="connsiteX13" fmla="*/ 53687 w 186240"/>
                  <a:gd name="connsiteY13" fmla="*/ 162977 h 165008"/>
                  <a:gd name="connsiteX14" fmla="*/ 48406 w 186240"/>
                  <a:gd name="connsiteY14" fmla="*/ 165008 h 16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240" h="165008">
                    <a:moveTo>
                      <a:pt x="48406" y="165008"/>
                    </a:moveTo>
                    <a:cubicBezTo>
                      <a:pt x="45561" y="165008"/>
                      <a:pt x="42718" y="163789"/>
                      <a:pt x="41093" y="161352"/>
                    </a:cubicBezTo>
                    <a:lnTo>
                      <a:pt x="1684" y="106097"/>
                    </a:lnTo>
                    <a:cubicBezTo>
                      <a:pt x="-1161" y="102035"/>
                      <a:pt x="-347" y="96347"/>
                      <a:pt x="3715" y="93503"/>
                    </a:cubicBezTo>
                    <a:cubicBezTo>
                      <a:pt x="7778" y="90659"/>
                      <a:pt x="13466" y="91471"/>
                      <a:pt x="16309" y="95534"/>
                    </a:cubicBezTo>
                    <a:lnTo>
                      <a:pt x="50438" y="143475"/>
                    </a:lnTo>
                    <a:lnTo>
                      <a:pt x="164602" y="62219"/>
                    </a:lnTo>
                    <a:lnTo>
                      <a:pt x="130474" y="14278"/>
                    </a:lnTo>
                    <a:cubicBezTo>
                      <a:pt x="127631" y="10215"/>
                      <a:pt x="128443" y="4528"/>
                      <a:pt x="132506" y="1684"/>
                    </a:cubicBezTo>
                    <a:cubicBezTo>
                      <a:pt x="136569" y="-1160"/>
                      <a:pt x="142256" y="-348"/>
                      <a:pt x="145100" y="3715"/>
                    </a:cubicBezTo>
                    <a:lnTo>
                      <a:pt x="184510" y="58969"/>
                    </a:lnTo>
                    <a:cubicBezTo>
                      <a:pt x="185728" y="61000"/>
                      <a:pt x="186541" y="63438"/>
                      <a:pt x="186135" y="65470"/>
                    </a:cubicBezTo>
                    <a:cubicBezTo>
                      <a:pt x="185728" y="67907"/>
                      <a:pt x="184510" y="69939"/>
                      <a:pt x="182478" y="71157"/>
                    </a:cubicBezTo>
                    <a:lnTo>
                      <a:pt x="53687" y="162977"/>
                    </a:lnTo>
                    <a:cubicBezTo>
                      <a:pt x="52062" y="164196"/>
                      <a:pt x="50438" y="165008"/>
                      <a:pt x="48406" y="1650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9C536EC2-0E6A-0ECE-4DD4-12A044181A4B}"/>
                  </a:ext>
                </a:extLst>
              </p:cNvPr>
              <p:cNvSpPr/>
              <p:nvPr/>
            </p:nvSpPr>
            <p:spPr>
              <a:xfrm>
                <a:off x="10176566" y="1615715"/>
                <a:ext cx="162676" cy="156476"/>
              </a:xfrm>
              <a:custGeom>
                <a:avLst/>
                <a:gdLst>
                  <a:gd name="connsiteX0" fmla="*/ 61454 w 162676"/>
                  <a:gd name="connsiteY0" fmla="*/ 156476 h 156476"/>
                  <a:gd name="connsiteX1" fmla="*/ 59829 w 162676"/>
                  <a:gd name="connsiteY1" fmla="*/ 156476 h 156476"/>
                  <a:gd name="connsiteX2" fmla="*/ 54141 w 162676"/>
                  <a:gd name="connsiteY2" fmla="*/ 152820 h 156476"/>
                  <a:gd name="connsiteX3" fmla="*/ 1731 w 162676"/>
                  <a:gd name="connsiteY3" fmla="*/ 79283 h 156476"/>
                  <a:gd name="connsiteX4" fmla="*/ 105 w 162676"/>
                  <a:gd name="connsiteY4" fmla="*/ 72783 h 156476"/>
                  <a:gd name="connsiteX5" fmla="*/ 3763 w 162676"/>
                  <a:gd name="connsiteY5" fmla="*/ 67095 h 156476"/>
                  <a:gd name="connsiteX6" fmla="*/ 95988 w 162676"/>
                  <a:gd name="connsiteY6" fmla="*/ 1684 h 156476"/>
                  <a:gd name="connsiteX7" fmla="*/ 108583 w 162676"/>
                  <a:gd name="connsiteY7" fmla="*/ 3715 h 156476"/>
                  <a:gd name="connsiteX8" fmla="*/ 160993 w 162676"/>
                  <a:gd name="connsiteY8" fmla="*/ 77252 h 156476"/>
                  <a:gd name="connsiteX9" fmla="*/ 158961 w 162676"/>
                  <a:gd name="connsiteY9" fmla="*/ 89846 h 156476"/>
                  <a:gd name="connsiteX10" fmla="*/ 137835 w 162676"/>
                  <a:gd name="connsiteY10" fmla="*/ 104879 h 156476"/>
                  <a:gd name="connsiteX11" fmla="*/ 125240 w 162676"/>
                  <a:gd name="connsiteY11" fmla="*/ 102847 h 156476"/>
                  <a:gd name="connsiteX12" fmla="*/ 127271 w 162676"/>
                  <a:gd name="connsiteY12" fmla="*/ 90253 h 156476"/>
                  <a:gd name="connsiteX13" fmla="*/ 141085 w 162676"/>
                  <a:gd name="connsiteY13" fmla="*/ 80502 h 156476"/>
                  <a:gd name="connsiteX14" fmla="*/ 99238 w 162676"/>
                  <a:gd name="connsiteY14" fmla="*/ 21591 h 156476"/>
                  <a:gd name="connsiteX15" fmla="*/ 21638 w 162676"/>
                  <a:gd name="connsiteY15" fmla="*/ 76845 h 156476"/>
                  <a:gd name="connsiteX16" fmla="*/ 63485 w 162676"/>
                  <a:gd name="connsiteY16" fmla="*/ 135350 h 156476"/>
                  <a:gd name="connsiteX17" fmla="*/ 77299 w 162676"/>
                  <a:gd name="connsiteY17" fmla="*/ 125599 h 156476"/>
                  <a:gd name="connsiteX18" fmla="*/ 89894 w 162676"/>
                  <a:gd name="connsiteY18" fmla="*/ 127630 h 156476"/>
                  <a:gd name="connsiteX19" fmla="*/ 87862 w 162676"/>
                  <a:gd name="connsiteY19" fmla="*/ 140225 h 156476"/>
                  <a:gd name="connsiteX20" fmla="*/ 66736 w 162676"/>
                  <a:gd name="connsiteY20" fmla="*/ 155257 h 156476"/>
                  <a:gd name="connsiteX21" fmla="*/ 61454 w 162676"/>
                  <a:gd name="connsiteY21" fmla="*/ 156476 h 156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2676" h="156476">
                    <a:moveTo>
                      <a:pt x="61454" y="156476"/>
                    </a:moveTo>
                    <a:cubicBezTo>
                      <a:pt x="61047" y="156476"/>
                      <a:pt x="60642" y="156476"/>
                      <a:pt x="59829" y="156476"/>
                    </a:cubicBezTo>
                    <a:cubicBezTo>
                      <a:pt x="57391" y="156070"/>
                      <a:pt x="55360" y="154851"/>
                      <a:pt x="54141" y="152820"/>
                    </a:cubicBezTo>
                    <a:lnTo>
                      <a:pt x="1731" y="79283"/>
                    </a:lnTo>
                    <a:cubicBezTo>
                      <a:pt x="512" y="77252"/>
                      <a:pt x="-300" y="74814"/>
                      <a:pt x="105" y="72783"/>
                    </a:cubicBezTo>
                    <a:cubicBezTo>
                      <a:pt x="512" y="70345"/>
                      <a:pt x="1731" y="68314"/>
                      <a:pt x="3763" y="67095"/>
                    </a:cubicBezTo>
                    <a:lnTo>
                      <a:pt x="95988" y="1684"/>
                    </a:lnTo>
                    <a:cubicBezTo>
                      <a:pt x="100051" y="-1160"/>
                      <a:pt x="105738" y="-348"/>
                      <a:pt x="108583" y="3715"/>
                    </a:cubicBezTo>
                    <a:lnTo>
                      <a:pt x="160993" y="77252"/>
                    </a:lnTo>
                    <a:cubicBezTo>
                      <a:pt x="163836" y="81315"/>
                      <a:pt x="163024" y="87002"/>
                      <a:pt x="158961" y="89846"/>
                    </a:cubicBezTo>
                    <a:lnTo>
                      <a:pt x="137835" y="104879"/>
                    </a:lnTo>
                    <a:cubicBezTo>
                      <a:pt x="133772" y="107723"/>
                      <a:pt x="128084" y="106910"/>
                      <a:pt x="125240" y="102847"/>
                    </a:cubicBezTo>
                    <a:cubicBezTo>
                      <a:pt x="122396" y="98785"/>
                      <a:pt x="123208" y="93097"/>
                      <a:pt x="127271" y="90253"/>
                    </a:cubicBezTo>
                    <a:lnTo>
                      <a:pt x="141085" y="80502"/>
                    </a:lnTo>
                    <a:lnTo>
                      <a:pt x="99238" y="21591"/>
                    </a:lnTo>
                    <a:lnTo>
                      <a:pt x="21638" y="76845"/>
                    </a:lnTo>
                    <a:lnTo>
                      <a:pt x="63485" y="135350"/>
                    </a:lnTo>
                    <a:lnTo>
                      <a:pt x="77299" y="125599"/>
                    </a:lnTo>
                    <a:cubicBezTo>
                      <a:pt x="81361" y="122755"/>
                      <a:pt x="87050" y="123568"/>
                      <a:pt x="89894" y="127630"/>
                    </a:cubicBezTo>
                    <a:cubicBezTo>
                      <a:pt x="92737" y="131693"/>
                      <a:pt x="91925" y="137381"/>
                      <a:pt x="87862" y="140225"/>
                    </a:cubicBezTo>
                    <a:lnTo>
                      <a:pt x="66736" y="155257"/>
                    </a:lnTo>
                    <a:cubicBezTo>
                      <a:pt x="65110" y="156070"/>
                      <a:pt x="63485" y="156476"/>
                      <a:pt x="61454" y="1564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0BF12F24-603D-5D03-DE78-AEA49A29714E}"/>
                  </a:ext>
                </a:extLst>
              </p:cNvPr>
              <p:cNvSpPr/>
              <p:nvPr/>
            </p:nvSpPr>
            <p:spPr>
              <a:xfrm>
                <a:off x="10250149" y="1703471"/>
                <a:ext cx="99249" cy="97971"/>
              </a:xfrm>
              <a:custGeom>
                <a:avLst/>
                <a:gdLst>
                  <a:gd name="connsiteX0" fmla="*/ 40687 w 99249"/>
                  <a:gd name="connsiteY0" fmla="*/ 97972 h 97971"/>
                  <a:gd name="connsiteX1" fmla="*/ 39062 w 99249"/>
                  <a:gd name="connsiteY1" fmla="*/ 97972 h 97971"/>
                  <a:gd name="connsiteX2" fmla="*/ 33374 w 99249"/>
                  <a:gd name="connsiteY2" fmla="*/ 94315 h 97971"/>
                  <a:gd name="connsiteX3" fmla="*/ 1684 w 99249"/>
                  <a:gd name="connsiteY3" fmla="*/ 49625 h 97971"/>
                  <a:gd name="connsiteX4" fmla="*/ 3715 w 99249"/>
                  <a:gd name="connsiteY4" fmla="*/ 37030 h 97971"/>
                  <a:gd name="connsiteX5" fmla="*/ 53282 w 99249"/>
                  <a:gd name="connsiteY5" fmla="*/ 1684 h 97971"/>
                  <a:gd name="connsiteX6" fmla="*/ 65876 w 99249"/>
                  <a:gd name="connsiteY6" fmla="*/ 3715 h 97971"/>
                  <a:gd name="connsiteX7" fmla="*/ 97566 w 99249"/>
                  <a:gd name="connsiteY7" fmla="*/ 48406 h 97971"/>
                  <a:gd name="connsiteX8" fmla="*/ 95535 w 99249"/>
                  <a:gd name="connsiteY8" fmla="*/ 61000 h 97971"/>
                  <a:gd name="connsiteX9" fmla="*/ 45969 w 99249"/>
                  <a:gd name="connsiteY9" fmla="*/ 96347 h 97971"/>
                  <a:gd name="connsiteX10" fmla="*/ 40687 w 99249"/>
                  <a:gd name="connsiteY10" fmla="*/ 97972 h 97971"/>
                  <a:gd name="connsiteX11" fmla="*/ 21592 w 99249"/>
                  <a:gd name="connsiteY11" fmla="*/ 46781 h 97971"/>
                  <a:gd name="connsiteX12" fmla="*/ 43125 w 99249"/>
                  <a:gd name="connsiteY12" fmla="*/ 76845 h 97971"/>
                  <a:gd name="connsiteX13" fmla="*/ 78471 w 99249"/>
                  <a:gd name="connsiteY13" fmla="*/ 51656 h 97971"/>
                  <a:gd name="connsiteX14" fmla="*/ 56938 w 99249"/>
                  <a:gd name="connsiteY14" fmla="*/ 21591 h 97971"/>
                  <a:gd name="connsiteX15" fmla="*/ 21592 w 99249"/>
                  <a:gd name="connsiteY15" fmla="*/ 46781 h 9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249" h="97971">
                    <a:moveTo>
                      <a:pt x="40687" y="97972"/>
                    </a:moveTo>
                    <a:cubicBezTo>
                      <a:pt x="40280" y="97972"/>
                      <a:pt x="39874" y="97972"/>
                      <a:pt x="39062" y="97972"/>
                    </a:cubicBezTo>
                    <a:cubicBezTo>
                      <a:pt x="36624" y="97566"/>
                      <a:pt x="34593" y="96347"/>
                      <a:pt x="33374" y="94315"/>
                    </a:cubicBezTo>
                    <a:lnTo>
                      <a:pt x="1684" y="49625"/>
                    </a:lnTo>
                    <a:cubicBezTo>
                      <a:pt x="-1160" y="45562"/>
                      <a:pt x="-348" y="39874"/>
                      <a:pt x="3715" y="37030"/>
                    </a:cubicBezTo>
                    <a:lnTo>
                      <a:pt x="53282" y="1684"/>
                    </a:lnTo>
                    <a:cubicBezTo>
                      <a:pt x="57345" y="-1160"/>
                      <a:pt x="63032" y="-348"/>
                      <a:pt x="65876" y="3715"/>
                    </a:cubicBezTo>
                    <a:lnTo>
                      <a:pt x="97566" y="48406"/>
                    </a:lnTo>
                    <a:cubicBezTo>
                      <a:pt x="100410" y="52469"/>
                      <a:pt x="99597" y="58157"/>
                      <a:pt x="95535" y="61000"/>
                    </a:cubicBezTo>
                    <a:lnTo>
                      <a:pt x="45969" y="96347"/>
                    </a:lnTo>
                    <a:cubicBezTo>
                      <a:pt x="44343" y="97566"/>
                      <a:pt x="42718" y="97972"/>
                      <a:pt x="40687" y="97972"/>
                    </a:cubicBezTo>
                    <a:close/>
                    <a:moveTo>
                      <a:pt x="21592" y="46781"/>
                    </a:moveTo>
                    <a:lnTo>
                      <a:pt x="43125" y="76845"/>
                    </a:lnTo>
                    <a:lnTo>
                      <a:pt x="78471" y="51656"/>
                    </a:lnTo>
                    <a:lnTo>
                      <a:pt x="56938" y="21591"/>
                    </a:lnTo>
                    <a:lnTo>
                      <a:pt x="21592" y="46781"/>
                    </a:ln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5CE308AD-C0E8-7D57-824F-FA3CA3C8A9D9}"/>
                  </a:ext>
                </a:extLst>
              </p:cNvPr>
              <p:cNvSpPr/>
              <p:nvPr/>
            </p:nvSpPr>
            <p:spPr>
              <a:xfrm>
                <a:off x="10045725" y="1431299"/>
                <a:ext cx="191135" cy="211289"/>
              </a:xfrm>
              <a:custGeom>
                <a:avLst/>
                <a:gdLst>
                  <a:gd name="connsiteX0" fmla="*/ 132166 w 191135"/>
                  <a:gd name="connsiteY0" fmla="*/ 211289 h 211289"/>
                  <a:gd name="connsiteX1" fmla="*/ 125259 w 191135"/>
                  <a:gd name="connsiteY1" fmla="*/ 208039 h 211289"/>
                  <a:gd name="connsiteX2" fmla="*/ 7031 w 191135"/>
                  <a:gd name="connsiteY2" fmla="*/ 99156 h 211289"/>
                  <a:gd name="connsiteX3" fmla="*/ 125 w 191135"/>
                  <a:gd name="connsiteY3" fmla="*/ 89406 h 211289"/>
                  <a:gd name="connsiteX4" fmla="*/ 38721 w 191135"/>
                  <a:gd name="connsiteY4" fmla="*/ 21963 h 211289"/>
                  <a:gd name="connsiteX5" fmla="*/ 69599 w 191135"/>
                  <a:gd name="connsiteY5" fmla="*/ 24 h 211289"/>
                  <a:gd name="connsiteX6" fmla="*/ 119165 w 191135"/>
                  <a:gd name="connsiteY6" fmla="*/ 4493 h 211289"/>
                  <a:gd name="connsiteX7" fmla="*/ 126072 w 191135"/>
                  <a:gd name="connsiteY7" fmla="*/ 14244 h 211289"/>
                  <a:gd name="connsiteX8" fmla="*/ 189452 w 191135"/>
                  <a:gd name="connsiteY8" fmla="*/ 161317 h 211289"/>
                  <a:gd name="connsiteX9" fmla="*/ 187420 w 191135"/>
                  <a:gd name="connsiteY9" fmla="*/ 173912 h 211289"/>
                  <a:gd name="connsiteX10" fmla="*/ 174825 w 191135"/>
                  <a:gd name="connsiteY10" fmla="*/ 171880 h 211289"/>
                  <a:gd name="connsiteX11" fmla="*/ 107383 w 191135"/>
                  <a:gd name="connsiteY11" fmla="*/ 20338 h 211289"/>
                  <a:gd name="connsiteX12" fmla="*/ 69599 w 191135"/>
                  <a:gd name="connsiteY12" fmla="*/ 17494 h 211289"/>
                  <a:gd name="connsiteX13" fmla="*/ 59442 w 191135"/>
                  <a:gd name="connsiteY13" fmla="*/ 19932 h 211289"/>
                  <a:gd name="connsiteX14" fmla="*/ 86663 w 191135"/>
                  <a:gd name="connsiteY14" fmla="*/ 30089 h 211289"/>
                  <a:gd name="connsiteX15" fmla="*/ 96007 w 191135"/>
                  <a:gd name="connsiteY15" fmla="*/ 57716 h 211289"/>
                  <a:gd name="connsiteX16" fmla="*/ 82193 w 191135"/>
                  <a:gd name="connsiteY16" fmla="*/ 75186 h 211289"/>
                  <a:gd name="connsiteX17" fmla="*/ 40753 w 191135"/>
                  <a:gd name="connsiteY17" fmla="*/ 71529 h 211289"/>
                  <a:gd name="connsiteX18" fmla="*/ 33440 w 191135"/>
                  <a:gd name="connsiteY18" fmla="*/ 50403 h 211289"/>
                  <a:gd name="connsiteX19" fmla="*/ 34253 w 191135"/>
                  <a:gd name="connsiteY19" fmla="*/ 45934 h 211289"/>
                  <a:gd name="connsiteX20" fmla="*/ 18814 w 191135"/>
                  <a:gd name="connsiteY20" fmla="*/ 83718 h 211289"/>
                  <a:gd name="connsiteX21" fmla="*/ 139479 w 191135"/>
                  <a:gd name="connsiteY21" fmla="*/ 196257 h 211289"/>
                  <a:gd name="connsiteX22" fmla="*/ 137854 w 191135"/>
                  <a:gd name="connsiteY22" fmla="*/ 208852 h 211289"/>
                  <a:gd name="connsiteX23" fmla="*/ 132166 w 191135"/>
                  <a:gd name="connsiteY23" fmla="*/ 211289 h 211289"/>
                  <a:gd name="connsiteX24" fmla="*/ 52941 w 191135"/>
                  <a:gd name="connsiteY24" fmla="*/ 37808 h 211289"/>
                  <a:gd name="connsiteX25" fmla="*/ 52535 w 191135"/>
                  <a:gd name="connsiteY25" fmla="*/ 41058 h 211289"/>
                  <a:gd name="connsiteX26" fmla="*/ 50097 w 191135"/>
                  <a:gd name="connsiteY26" fmla="*/ 54466 h 211289"/>
                  <a:gd name="connsiteX27" fmla="*/ 51316 w 191135"/>
                  <a:gd name="connsiteY27" fmla="*/ 58122 h 211289"/>
                  <a:gd name="connsiteX28" fmla="*/ 74474 w 191135"/>
                  <a:gd name="connsiteY28" fmla="*/ 59341 h 211289"/>
                  <a:gd name="connsiteX29" fmla="*/ 77725 w 191135"/>
                  <a:gd name="connsiteY29" fmla="*/ 56903 h 211289"/>
                  <a:gd name="connsiteX30" fmla="*/ 73662 w 191135"/>
                  <a:gd name="connsiteY30" fmla="*/ 43090 h 211289"/>
                  <a:gd name="connsiteX31" fmla="*/ 52941 w 191135"/>
                  <a:gd name="connsiteY31" fmla="*/ 37808 h 21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1135" h="211289">
                    <a:moveTo>
                      <a:pt x="132166" y="211289"/>
                    </a:moveTo>
                    <a:cubicBezTo>
                      <a:pt x="129729" y="211289"/>
                      <a:pt x="126884" y="210071"/>
                      <a:pt x="125259" y="208039"/>
                    </a:cubicBezTo>
                    <a:cubicBezTo>
                      <a:pt x="102914" y="180006"/>
                      <a:pt x="38721" y="105657"/>
                      <a:pt x="7031" y="99156"/>
                    </a:cubicBezTo>
                    <a:cubicBezTo>
                      <a:pt x="2563" y="98344"/>
                      <a:pt x="-688" y="93875"/>
                      <a:pt x="125" y="89406"/>
                    </a:cubicBezTo>
                    <a:cubicBezTo>
                      <a:pt x="532" y="86968"/>
                      <a:pt x="6626" y="32526"/>
                      <a:pt x="38721" y="21963"/>
                    </a:cubicBezTo>
                    <a:cubicBezTo>
                      <a:pt x="42379" y="10181"/>
                      <a:pt x="50097" y="24"/>
                      <a:pt x="69599" y="24"/>
                    </a:cubicBezTo>
                    <a:cubicBezTo>
                      <a:pt x="96007" y="-382"/>
                      <a:pt x="117946" y="4493"/>
                      <a:pt x="119165" y="4493"/>
                    </a:cubicBezTo>
                    <a:cubicBezTo>
                      <a:pt x="123634" y="5306"/>
                      <a:pt x="126884" y="9775"/>
                      <a:pt x="126072" y="14244"/>
                    </a:cubicBezTo>
                    <a:cubicBezTo>
                      <a:pt x="120790" y="54059"/>
                      <a:pt x="169950" y="134096"/>
                      <a:pt x="189452" y="161317"/>
                    </a:cubicBezTo>
                    <a:cubicBezTo>
                      <a:pt x="192295" y="165380"/>
                      <a:pt x="191483" y="171068"/>
                      <a:pt x="187420" y="173912"/>
                    </a:cubicBezTo>
                    <a:cubicBezTo>
                      <a:pt x="183357" y="176756"/>
                      <a:pt x="177669" y="175943"/>
                      <a:pt x="174825" y="171880"/>
                    </a:cubicBezTo>
                    <a:cubicBezTo>
                      <a:pt x="171981" y="167818"/>
                      <a:pt x="107383" y="76811"/>
                      <a:pt x="107383" y="20338"/>
                    </a:cubicBezTo>
                    <a:cubicBezTo>
                      <a:pt x="99258" y="19119"/>
                      <a:pt x="85038" y="17088"/>
                      <a:pt x="69599" y="17494"/>
                    </a:cubicBezTo>
                    <a:cubicBezTo>
                      <a:pt x="64724" y="17494"/>
                      <a:pt x="61879" y="18307"/>
                      <a:pt x="59442" y="19932"/>
                    </a:cubicBezTo>
                    <a:cubicBezTo>
                      <a:pt x="71224" y="20744"/>
                      <a:pt x="80162" y="23995"/>
                      <a:pt x="86663" y="30089"/>
                    </a:cubicBezTo>
                    <a:cubicBezTo>
                      <a:pt x="93569" y="36589"/>
                      <a:pt x="96820" y="46340"/>
                      <a:pt x="96007" y="57716"/>
                    </a:cubicBezTo>
                    <a:cubicBezTo>
                      <a:pt x="95601" y="65029"/>
                      <a:pt x="90319" y="71529"/>
                      <a:pt x="82193" y="75186"/>
                    </a:cubicBezTo>
                    <a:cubicBezTo>
                      <a:pt x="70411" y="80467"/>
                      <a:pt x="51722" y="80467"/>
                      <a:pt x="40753" y="71529"/>
                    </a:cubicBezTo>
                    <a:cubicBezTo>
                      <a:pt x="34253" y="66248"/>
                      <a:pt x="31815" y="58528"/>
                      <a:pt x="33440" y="50403"/>
                    </a:cubicBezTo>
                    <a:cubicBezTo>
                      <a:pt x="33846" y="48778"/>
                      <a:pt x="33846" y="47559"/>
                      <a:pt x="34253" y="45934"/>
                    </a:cubicBezTo>
                    <a:cubicBezTo>
                      <a:pt x="25721" y="55684"/>
                      <a:pt x="20845" y="72342"/>
                      <a:pt x="18814" y="83718"/>
                    </a:cubicBezTo>
                    <a:cubicBezTo>
                      <a:pt x="63505" y="101188"/>
                      <a:pt x="131353" y="186100"/>
                      <a:pt x="139479" y="196257"/>
                    </a:cubicBezTo>
                    <a:cubicBezTo>
                      <a:pt x="142323" y="199914"/>
                      <a:pt x="141917" y="205602"/>
                      <a:pt x="137854" y="208852"/>
                    </a:cubicBezTo>
                    <a:cubicBezTo>
                      <a:pt x="135823" y="210477"/>
                      <a:pt x="133791" y="211289"/>
                      <a:pt x="132166" y="211289"/>
                    </a:cubicBezTo>
                    <a:close/>
                    <a:moveTo>
                      <a:pt x="52941" y="37808"/>
                    </a:moveTo>
                    <a:cubicBezTo>
                      <a:pt x="52941" y="39027"/>
                      <a:pt x="52535" y="39840"/>
                      <a:pt x="52535" y="41058"/>
                    </a:cubicBezTo>
                    <a:cubicBezTo>
                      <a:pt x="51722" y="45121"/>
                      <a:pt x="51316" y="49590"/>
                      <a:pt x="50097" y="54466"/>
                    </a:cubicBezTo>
                    <a:cubicBezTo>
                      <a:pt x="49691" y="56497"/>
                      <a:pt x="50097" y="57309"/>
                      <a:pt x="51316" y="58122"/>
                    </a:cubicBezTo>
                    <a:cubicBezTo>
                      <a:pt x="55785" y="61779"/>
                      <a:pt x="67568" y="62591"/>
                      <a:pt x="74474" y="59341"/>
                    </a:cubicBezTo>
                    <a:cubicBezTo>
                      <a:pt x="76912" y="58122"/>
                      <a:pt x="77725" y="57309"/>
                      <a:pt x="77725" y="56903"/>
                    </a:cubicBezTo>
                    <a:cubicBezTo>
                      <a:pt x="78130" y="50809"/>
                      <a:pt x="76912" y="46340"/>
                      <a:pt x="73662" y="43090"/>
                    </a:cubicBezTo>
                    <a:cubicBezTo>
                      <a:pt x="70005" y="39433"/>
                      <a:pt x="62692" y="37808"/>
                      <a:pt x="52941" y="378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773A14B2-438D-8A23-A4A1-807074B1A91D}"/>
                </a:ext>
              </a:extLst>
            </p:cNvPr>
            <p:cNvSpPr/>
            <p:nvPr/>
          </p:nvSpPr>
          <p:spPr>
            <a:xfrm>
              <a:off x="10319558" y="1426323"/>
              <a:ext cx="116444" cy="34251"/>
            </a:xfrm>
            <a:custGeom>
              <a:avLst/>
              <a:gdLst>
                <a:gd name="connsiteX0" fmla="*/ 9063 w 116444"/>
                <a:gd name="connsiteY0" fmla="*/ 34252 h 34251"/>
                <a:gd name="connsiteX1" fmla="*/ 125 w 116444"/>
                <a:gd name="connsiteY1" fmla="*/ 26939 h 34251"/>
                <a:gd name="connsiteX2" fmla="*/ 7437 w 116444"/>
                <a:gd name="connsiteY2" fmla="*/ 16782 h 34251"/>
                <a:gd name="connsiteX3" fmla="*/ 106163 w 116444"/>
                <a:gd name="connsiteY3" fmla="*/ 124 h 34251"/>
                <a:gd name="connsiteX4" fmla="*/ 116320 w 116444"/>
                <a:gd name="connsiteY4" fmla="*/ 7437 h 34251"/>
                <a:gd name="connsiteX5" fmla="*/ 109007 w 116444"/>
                <a:gd name="connsiteY5" fmla="*/ 17594 h 34251"/>
                <a:gd name="connsiteX6" fmla="*/ 10282 w 116444"/>
                <a:gd name="connsiteY6" fmla="*/ 34252 h 34251"/>
                <a:gd name="connsiteX7" fmla="*/ 9063 w 116444"/>
                <a:gd name="connsiteY7" fmla="*/ 34252 h 3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444" h="34251">
                  <a:moveTo>
                    <a:pt x="9063" y="34252"/>
                  </a:moveTo>
                  <a:cubicBezTo>
                    <a:pt x="5000" y="34252"/>
                    <a:pt x="937" y="31002"/>
                    <a:pt x="125" y="26939"/>
                  </a:cubicBezTo>
                  <a:cubicBezTo>
                    <a:pt x="-689" y="22064"/>
                    <a:pt x="2562" y="17594"/>
                    <a:pt x="7437" y="16782"/>
                  </a:cubicBezTo>
                  <a:lnTo>
                    <a:pt x="106163" y="124"/>
                  </a:lnTo>
                  <a:cubicBezTo>
                    <a:pt x="111038" y="-688"/>
                    <a:pt x="115508" y="2562"/>
                    <a:pt x="116320" y="7437"/>
                  </a:cubicBezTo>
                  <a:cubicBezTo>
                    <a:pt x="117132" y="12313"/>
                    <a:pt x="113883" y="16782"/>
                    <a:pt x="109007" y="17594"/>
                  </a:cubicBezTo>
                  <a:lnTo>
                    <a:pt x="10282" y="34252"/>
                  </a:lnTo>
                  <a:cubicBezTo>
                    <a:pt x="9875" y="34252"/>
                    <a:pt x="9468" y="34252"/>
                    <a:pt x="9063" y="342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6D10990-AAE4-A1D4-EE65-BF113570425A}"/>
                </a:ext>
              </a:extLst>
            </p:cNvPr>
            <p:cNvSpPr/>
            <p:nvPr/>
          </p:nvSpPr>
          <p:spPr>
            <a:xfrm>
              <a:off x="10284791" y="1330208"/>
              <a:ext cx="83189" cy="81207"/>
            </a:xfrm>
            <a:custGeom>
              <a:avLst/>
              <a:gdLst>
                <a:gd name="connsiteX0" fmla="*/ 8889 w 83189"/>
                <a:gd name="connsiteY0" fmla="*/ 81207 h 81207"/>
                <a:gd name="connsiteX1" fmla="*/ 2389 w 83189"/>
                <a:gd name="connsiteY1" fmla="*/ 78363 h 81207"/>
                <a:gd name="connsiteX2" fmla="*/ 2795 w 83189"/>
                <a:gd name="connsiteY2" fmla="*/ 65769 h 81207"/>
                <a:gd name="connsiteX3" fmla="*/ 68206 w 83189"/>
                <a:gd name="connsiteY3" fmla="*/ 2389 h 81207"/>
                <a:gd name="connsiteX4" fmla="*/ 80801 w 83189"/>
                <a:gd name="connsiteY4" fmla="*/ 2795 h 81207"/>
                <a:gd name="connsiteX5" fmla="*/ 80395 w 83189"/>
                <a:gd name="connsiteY5" fmla="*/ 15390 h 81207"/>
                <a:gd name="connsiteX6" fmla="*/ 14983 w 83189"/>
                <a:gd name="connsiteY6" fmla="*/ 78770 h 81207"/>
                <a:gd name="connsiteX7" fmla="*/ 8889 w 83189"/>
                <a:gd name="connsiteY7" fmla="*/ 81207 h 8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89" h="81207">
                  <a:moveTo>
                    <a:pt x="8889" y="81207"/>
                  </a:moveTo>
                  <a:cubicBezTo>
                    <a:pt x="6452" y="81207"/>
                    <a:pt x="4421" y="80395"/>
                    <a:pt x="2389" y="78363"/>
                  </a:cubicBezTo>
                  <a:cubicBezTo>
                    <a:pt x="-861" y="74707"/>
                    <a:pt x="-861" y="69019"/>
                    <a:pt x="2795" y="65769"/>
                  </a:cubicBezTo>
                  <a:lnTo>
                    <a:pt x="68206" y="2389"/>
                  </a:lnTo>
                  <a:cubicBezTo>
                    <a:pt x="71863" y="-861"/>
                    <a:pt x="77551" y="-861"/>
                    <a:pt x="80801" y="2795"/>
                  </a:cubicBezTo>
                  <a:cubicBezTo>
                    <a:pt x="84051" y="6452"/>
                    <a:pt x="84051" y="12140"/>
                    <a:pt x="80395" y="15390"/>
                  </a:cubicBezTo>
                  <a:lnTo>
                    <a:pt x="14983" y="78770"/>
                  </a:lnTo>
                  <a:cubicBezTo>
                    <a:pt x="13359" y="80395"/>
                    <a:pt x="10921" y="81207"/>
                    <a:pt x="8889" y="8120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E9CB81F-FE41-855B-2768-923B82764456}"/>
                </a:ext>
              </a:extLst>
            </p:cNvPr>
            <p:cNvSpPr/>
            <p:nvPr/>
          </p:nvSpPr>
          <p:spPr>
            <a:xfrm>
              <a:off x="10229842" y="1253726"/>
              <a:ext cx="57796" cy="100809"/>
            </a:xfrm>
            <a:custGeom>
              <a:avLst/>
              <a:gdLst>
                <a:gd name="connsiteX0" fmla="*/ 8584 w 57796"/>
                <a:gd name="connsiteY0" fmla="*/ 100809 h 100809"/>
                <a:gd name="connsiteX1" fmla="*/ 4927 w 57796"/>
                <a:gd name="connsiteY1" fmla="*/ 99997 h 100809"/>
                <a:gd name="connsiteX2" fmla="*/ 865 w 57796"/>
                <a:gd name="connsiteY2" fmla="*/ 88215 h 100809"/>
                <a:gd name="connsiteX3" fmla="*/ 41087 w 57796"/>
                <a:gd name="connsiteY3" fmla="*/ 4927 h 100809"/>
                <a:gd name="connsiteX4" fmla="*/ 52869 w 57796"/>
                <a:gd name="connsiteY4" fmla="*/ 865 h 100809"/>
                <a:gd name="connsiteX5" fmla="*/ 56931 w 57796"/>
                <a:gd name="connsiteY5" fmla="*/ 12647 h 100809"/>
                <a:gd name="connsiteX6" fmla="*/ 16710 w 57796"/>
                <a:gd name="connsiteY6" fmla="*/ 95934 h 100809"/>
                <a:gd name="connsiteX7" fmla="*/ 8584 w 57796"/>
                <a:gd name="connsiteY7" fmla="*/ 100809 h 10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796" h="100809">
                  <a:moveTo>
                    <a:pt x="8584" y="100809"/>
                  </a:moveTo>
                  <a:cubicBezTo>
                    <a:pt x="7365" y="100809"/>
                    <a:pt x="6146" y="100403"/>
                    <a:pt x="4927" y="99997"/>
                  </a:cubicBezTo>
                  <a:cubicBezTo>
                    <a:pt x="459" y="97966"/>
                    <a:pt x="-1167" y="92684"/>
                    <a:pt x="865" y="88215"/>
                  </a:cubicBezTo>
                  <a:lnTo>
                    <a:pt x="41087" y="4927"/>
                  </a:lnTo>
                  <a:cubicBezTo>
                    <a:pt x="43118" y="458"/>
                    <a:pt x="48399" y="-1167"/>
                    <a:pt x="52869" y="865"/>
                  </a:cubicBezTo>
                  <a:cubicBezTo>
                    <a:pt x="57338" y="2896"/>
                    <a:pt x="58963" y="8178"/>
                    <a:pt x="56931" y="12647"/>
                  </a:cubicBezTo>
                  <a:lnTo>
                    <a:pt x="16710" y="95934"/>
                  </a:lnTo>
                  <a:cubicBezTo>
                    <a:pt x="15084" y="99184"/>
                    <a:pt x="11834" y="100809"/>
                    <a:pt x="8584" y="10080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1272D42-A82A-7175-17F8-4B554DA139BB}"/>
                </a:ext>
              </a:extLst>
            </p:cNvPr>
            <p:cNvSpPr/>
            <p:nvPr/>
          </p:nvSpPr>
          <p:spPr>
            <a:xfrm>
              <a:off x="10143888" y="1225057"/>
              <a:ext cx="38347" cy="102663"/>
            </a:xfrm>
            <a:custGeom>
              <a:avLst/>
              <a:gdLst>
                <a:gd name="connsiteX0" fmla="*/ 8813 w 38347"/>
                <a:gd name="connsiteY0" fmla="*/ 102664 h 102663"/>
                <a:gd name="connsiteX1" fmla="*/ 6782 w 38347"/>
                <a:gd name="connsiteY1" fmla="*/ 102258 h 102663"/>
                <a:gd name="connsiteX2" fmla="*/ 281 w 38347"/>
                <a:gd name="connsiteY2" fmla="*/ 91694 h 102663"/>
                <a:gd name="connsiteX3" fmla="*/ 21002 w 38347"/>
                <a:gd name="connsiteY3" fmla="*/ 6782 h 102663"/>
                <a:gd name="connsiteX4" fmla="*/ 31566 w 38347"/>
                <a:gd name="connsiteY4" fmla="*/ 282 h 102663"/>
                <a:gd name="connsiteX5" fmla="*/ 38065 w 38347"/>
                <a:gd name="connsiteY5" fmla="*/ 10845 h 102663"/>
                <a:gd name="connsiteX6" fmla="*/ 17346 w 38347"/>
                <a:gd name="connsiteY6" fmla="*/ 95757 h 102663"/>
                <a:gd name="connsiteX7" fmla="*/ 8813 w 38347"/>
                <a:gd name="connsiteY7" fmla="*/ 102664 h 10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47" h="102663">
                  <a:moveTo>
                    <a:pt x="8813" y="102664"/>
                  </a:moveTo>
                  <a:cubicBezTo>
                    <a:pt x="8001" y="102664"/>
                    <a:pt x="7594" y="102664"/>
                    <a:pt x="6782" y="102258"/>
                  </a:cubicBezTo>
                  <a:cubicBezTo>
                    <a:pt x="1907" y="101039"/>
                    <a:pt x="-937" y="96164"/>
                    <a:pt x="281" y="91694"/>
                  </a:cubicBezTo>
                  <a:lnTo>
                    <a:pt x="21002" y="6782"/>
                  </a:lnTo>
                  <a:cubicBezTo>
                    <a:pt x="22221" y="1907"/>
                    <a:pt x="27096" y="-937"/>
                    <a:pt x="31566" y="282"/>
                  </a:cubicBezTo>
                  <a:cubicBezTo>
                    <a:pt x="36441" y="1500"/>
                    <a:pt x="39284" y="6376"/>
                    <a:pt x="38065" y="10845"/>
                  </a:cubicBezTo>
                  <a:lnTo>
                    <a:pt x="17346" y="95757"/>
                  </a:lnTo>
                  <a:cubicBezTo>
                    <a:pt x="16532" y="99820"/>
                    <a:pt x="12876" y="102664"/>
                    <a:pt x="8813" y="10266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D6409A66-0B58-6B99-6BD8-09BFE0B1259F}"/>
                </a:ext>
              </a:extLst>
            </p:cNvPr>
            <p:cNvSpPr/>
            <p:nvPr/>
          </p:nvSpPr>
          <p:spPr>
            <a:xfrm>
              <a:off x="10021140" y="1249789"/>
              <a:ext cx="62826" cy="98246"/>
            </a:xfrm>
            <a:custGeom>
              <a:avLst/>
              <a:gdLst>
                <a:gd name="connsiteX0" fmla="*/ 53961 w 62826"/>
                <a:gd name="connsiteY0" fmla="*/ 98246 h 98246"/>
                <a:gd name="connsiteX1" fmla="*/ 46242 w 62826"/>
                <a:gd name="connsiteY1" fmla="*/ 93777 h 98246"/>
                <a:gd name="connsiteX2" fmla="*/ 1145 w 62826"/>
                <a:gd name="connsiteY2" fmla="*/ 13334 h 98246"/>
                <a:gd name="connsiteX3" fmla="*/ 4395 w 62826"/>
                <a:gd name="connsiteY3" fmla="*/ 1145 h 98246"/>
                <a:gd name="connsiteX4" fmla="*/ 16584 w 62826"/>
                <a:gd name="connsiteY4" fmla="*/ 4396 h 98246"/>
                <a:gd name="connsiteX5" fmla="*/ 61681 w 62826"/>
                <a:gd name="connsiteY5" fmla="*/ 84839 h 98246"/>
                <a:gd name="connsiteX6" fmla="*/ 58431 w 62826"/>
                <a:gd name="connsiteY6" fmla="*/ 97027 h 98246"/>
                <a:gd name="connsiteX7" fmla="*/ 53961 w 62826"/>
                <a:gd name="connsiteY7" fmla="*/ 98246 h 9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26" h="98246">
                  <a:moveTo>
                    <a:pt x="53961" y="98246"/>
                  </a:moveTo>
                  <a:cubicBezTo>
                    <a:pt x="50712" y="98246"/>
                    <a:pt x="47867" y="96621"/>
                    <a:pt x="46242" y="93777"/>
                  </a:cubicBezTo>
                  <a:lnTo>
                    <a:pt x="1145" y="13334"/>
                  </a:lnTo>
                  <a:cubicBezTo>
                    <a:pt x="-1292" y="8865"/>
                    <a:pt x="333" y="3583"/>
                    <a:pt x="4395" y="1145"/>
                  </a:cubicBezTo>
                  <a:cubicBezTo>
                    <a:pt x="8865" y="-1292"/>
                    <a:pt x="14147" y="333"/>
                    <a:pt x="16584" y="4396"/>
                  </a:cubicBezTo>
                  <a:lnTo>
                    <a:pt x="61681" y="84839"/>
                  </a:lnTo>
                  <a:cubicBezTo>
                    <a:pt x="64118" y="89308"/>
                    <a:pt x="62494" y="94590"/>
                    <a:pt x="58431" y="97027"/>
                  </a:cubicBezTo>
                  <a:cubicBezTo>
                    <a:pt x="56806" y="97840"/>
                    <a:pt x="55180" y="98246"/>
                    <a:pt x="53961" y="9824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500FDB6-8085-E43B-22A2-6A305982796A}"/>
                </a:ext>
              </a:extLst>
            </p:cNvPr>
            <p:cNvSpPr/>
            <p:nvPr/>
          </p:nvSpPr>
          <p:spPr>
            <a:xfrm>
              <a:off x="9920711" y="1320810"/>
              <a:ext cx="92234" cy="77604"/>
            </a:xfrm>
            <a:custGeom>
              <a:avLst/>
              <a:gdLst>
                <a:gd name="connsiteX0" fmla="*/ 83292 w 92234"/>
                <a:gd name="connsiteY0" fmla="*/ 77604 h 77604"/>
                <a:gd name="connsiteX1" fmla="*/ 77604 w 92234"/>
                <a:gd name="connsiteY1" fmla="*/ 75573 h 77604"/>
                <a:gd name="connsiteX2" fmla="*/ 3255 w 92234"/>
                <a:gd name="connsiteY2" fmla="*/ 15850 h 77604"/>
                <a:gd name="connsiteX3" fmla="*/ 2036 w 92234"/>
                <a:gd name="connsiteY3" fmla="*/ 3255 h 77604"/>
                <a:gd name="connsiteX4" fmla="*/ 14631 w 92234"/>
                <a:gd name="connsiteY4" fmla="*/ 2036 h 77604"/>
                <a:gd name="connsiteX5" fmla="*/ 88980 w 92234"/>
                <a:gd name="connsiteY5" fmla="*/ 61759 h 77604"/>
                <a:gd name="connsiteX6" fmla="*/ 90199 w 92234"/>
                <a:gd name="connsiteY6" fmla="*/ 74354 h 77604"/>
                <a:gd name="connsiteX7" fmla="*/ 83292 w 92234"/>
                <a:gd name="connsiteY7" fmla="*/ 77604 h 7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234" h="77604">
                  <a:moveTo>
                    <a:pt x="83292" y="77604"/>
                  </a:moveTo>
                  <a:cubicBezTo>
                    <a:pt x="81260" y="77604"/>
                    <a:pt x="79229" y="76792"/>
                    <a:pt x="77604" y="75573"/>
                  </a:cubicBezTo>
                  <a:lnTo>
                    <a:pt x="3255" y="15850"/>
                  </a:lnTo>
                  <a:cubicBezTo>
                    <a:pt x="-401" y="12599"/>
                    <a:pt x="-1214" y="7318"/>
                    <a:pt x="2036" y="3255"/>
                  </a:cubicBezTo>
                  <a:cubicBezTo>
                    <a:pt x="5286" y="-402"/>
                    <a:pt x="10568" y="-1214"/>
                    <a:pt x="14631" y="2036"/>
                  </a:cubicBezTo>
                  <a:lnTo>
                    <a:pt x="88980" y="61759"/>
                  </a:lnTo>
                  <a:cubicBezTo>
                    <a:pt x="92636" y="65010"/>
                    <a:pt x="93449" y="70291"/>
                    <a:pt x="90199" y="74354"/>
                  </a:cubicBezTo>
                  <a:cubicBezTo>
                    <a:pt x="88573" y="76792"/>
                    <a:pt x="85730" y="77604"/>
                    <a:pt x="83292" y="7760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9FF3C4E-233B-32F4-8DD5-9D8B31CD7E0F}"/>
                </a:ext>
              </a:extLst>
            </p:cNvPr>
            <p:cNvSpPr/>
            <p:nvPr/>
          </p:nvSpPr>
          <p:spPr>
            <a:xfrm>
              <a:off x="9854174" y="1424910"/>
              <a:ext cx="99767" cy="50696"/>
            </a:xfrm>
            <a:custGeom>
              <a:avLst/>
              <a:gdLst>
                <a:gd name="connsiteX0" fmla="*/ 90918 w 99767"/>
                <a:gd name="connsiteY0" fmla="*/ 50697 h 50696"/>
                <a:gd name="connsiteX1" fmla="*/ 87669 w 99767"/>
                <a:gd name="connsiteY1" fmla="*/ 49884 h 50696"/>
                <a:gd name="connsiteX2" fmla="*/ 5599 w 99767"/>
                <a:gd name="connsiteY2" fmla="*/ 16975 h 50696"/>
                <a:gd name="connsiteX3" fmla="*/ 724 w 99767"/>
                <a:gd name="connsiteY3" fmla="*/ 5600 h 50696"/>
                <a:gd name="connsiteX4" fmla="*/ 12100 w 99767"/>
                <a:gd name="connsiteY4" fmla="*/ 724 h 50696"/>
                <a:gd name="connsiteX5" fmla="*/ 94168 w 99767"/>
                <a:gd name="connsiteY5" fmla="*/ 33633 h 50696"/>
                <a:gd name="connsiteX6" fmla="*/ 99044 w 99767"/>
                <a:gd name="connsiteY6" fmla="*/ 45009 h 50696"/>
                <a:gd name="connsiteX7" fmla="*/ 90918 w 99767"/>
                <a:gd name="connsiteY7" fmla="*/ 50697 h 5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767" h="50696">
                  <a:moveTo>
                    <a:pt x="90918" y="50697"/>
                  </a:moveTo>
                  <a:cubicBezTo>
                    <a:pt x="89700" y="50697"/>
                    <a:pt x="88887" y="50290"/>
                    <a:pt x="87669" y="49884"/>
                  </a:cubicBezTo>
                  <a:lnTo>
                    <a:pt x="5599" y="16975"/>
                  </a:lnTo>
                  <a:cubicBezTo>
                    <a:pt x="1131" y="14944"/>
                    <a:pt x="-1307" y="10069"/>
                    <a:pt x="724" y="5600"/>
                  </a:cubicBezTo>
                  <a:cubicBezTo>
                    <a:pt x="2756" y="1130"/>
                    <a:pt x="7631" y="-1307"/>
                    <a:pt x="12100" y="724"/>
                  </a:cubicBezTo>
                  <a:lnTo>
                    <a:pt x="94168" y="33633"/>
                  </a:lnTo>
                  <a:cubicBezTo>
                    <a:pt x="98638" y="35664"/>
                    <a:pt x="101075" y="40540"/>
                    <a:pt x="99044" y="45009"/>
                  </a:cubicBezTo>
                  <a:cubicBezTo>
                    <a:pt x="97826" y="48665"/>
                    <a:pt x="94168" y="50697"/>
                    <a:pt x="90918" y="5069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D2DE935-70E3-E343-845C-1C9030C3BCC6}"/>
                </a:ext>
              </a:extLst>
            </p:cNvPr>
            <p:cNvSpPr/>
            <p:nvPr/>
          </p:nvSpPr>
          <p:spPr>
            <a:xfrm>
              <a:off x="9826018" y="1525545"/>
              <a:ext cx="117076" cy="28473"/>
            </a:xfrm>
            <a:custGeom>
              <a:avLst/>
              <a:gdLst>
                <a:gd name="connsiteX0" fmla="*/ 8972 w 117076"/>
                <a:gd name="connsiteY0" fmla="*/ 28474 h 28473"/>
                <a:gd name="connsiteX1" fmla="*/ 34 w 117076"/>
                <a:gd name="connsiteY1" fmla="*/ 20348 h 28473"/>
                <a:gd name="connsiteX2" fmla="*/ 7753 w 117076"/>
                <a:gd name="connsiteY2" fmla="*/ 10598 h 28473"/>
                <a:gd name="connsiteX3" fmla="*/ 107292 w 117076"/>
                <a:gd name="connsiteY3" fmla="*/ 34 h 28473"/>
                <a:gd name="connsiteX4" fmla="*/ 117042 w 117076"/>
                <a:gd name="connsiteY4" fmla="*/ 7754 h 28473"/>
                <a:gd name="connsiteX5" fmla="*/ 109323 w 117076"/>
                <a:gd name="connsiteY5" fmla="*/ 17504 h 28473"/>
                <a:gd name="connsiteX6" fmla="*/ 9785 w 117076"/>
                <a:gd name="connsiteY6" fmla="*/ 28067 h 28473"/>
                <a:gd name="connsiteX7" fmla="*/ 8972 w 117076"/>
                <a:gd name="connsiteY7" fmla="*/ 28474 h 2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076" h="28473">
                  <a:moveTo>
                    <a:pt x="8972" y="28474"/>
                  </a:moveTo>
                  <a:cubicBezTo>
                    <a:pt x="4503" y="28474"/>
                    <a:pt x="440" y="25224"/>
                    <a:pt x="34" y="20348"/>
                  </a:cubicBezTo>
                  <a:cubicBezTo>
                    <a:pt x="-372" y="15473"/>
                    <a:pt x="2878" y="11004"/>
                    <a:pt x="7753" y="10598"/>
                  </a:cubicBezTo>
                  <a:lnTo>
                    <a:pt x="107292" y="34"/>
                  </a:lnTo>
                  <a:cubicBezTo>
                    <a:pt x="112167" y="-372"/>
                    <a:pt x="116636" y="2878"/>
                    <a:pt x="117042" y="7754"/>
                  </a:cubicBezTo>
                  <a:cubicBezTo>
                    <a:pt x="117449" y="12629"/>
                    <a:pt x="114198" y="17098"/>
                    <a:pt x="109323" y="17504"/>
                  </a:cubicBezTo>
                  <a:lnTo>
                    <a:pt x="9785" y="28067"/>
                  </a:lnTo>
                  <a:cubicBezTo>
                    <a:pt x="9378" y="28474"/>
                    <a:pt x="8972" y="28474"/>
                    <a:pt x="8972" y="2847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5733701-E154-215A-0B03-3C718FA4F6CF}"/>
                </a:ext>
              </a:extLst>
            </p:cNvPr>
            <p:cNvSpPr/>
            <p:nvPr/>
          </p:nvSpPr>
          <p:spPr>
            <a:xfrm>
              <a:off x="9898472" y="1614656"/>
              <a:ext cx="71302" cy="72216"/>
            </a:xfrm>
            <a:custGeom>
              <a:avLst/>
              <a:gdLst>
                <a:gd name="connsiteX0" fmla="*/ 8837 w 71302"/>
                <a:gd name="connsiteY0" fmla="*/ 72216 h 72216"/>
                <a:gd name="connsiteX1" fmla="*/ 2743 w 71302"/>
                <a:gd name="connsiteY1" fmla="*/ 69779 h 72216"/>
                <a:gd name="connsiteX2" fmla="*/ 2743 w 71302"/>
                <a:gd name="connsiteY2" fmla="*/ 57184 h 72216"/>
                <a:gd name="connsiteX3" fmla="*/ 55965 w 71302"/>
                <a:gd name="connsiteY3" fmla="*/ 2742 h 72216"/>
                <a:gd name="connsiteX4" fmla="*/ 68560 w 71302"/>
                <a:gd name="connsiteY4" fmla="*/ 2742 h 72216"/>
                <a:gd name="connsiteX5" fmla="*/ 68560 w 71302"/>
                <a:gd name="connsiteY5" fmla="*/ 15337 h 72216"/>
                <a:gd name="connsiteX6" fmla="*/ 15337 w 71302"/>
                <a:gd name="connsiteY6" fmla="*/ 69779 h 72216"/>
                <a:gd name="connsiteX7" fmla="*/ 8837 w 71302"/>
                <a:gd name="connsiteY7" fmla="*/ 72216 h 7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02" h="72216">
                  <a:moveTo>
                    <a:pt x="8837" y="72216"/>
                  </a:moveTo>
                  <a:cubicBezTo>
                    <a:pt x="6399" y="72216"/>
                    <a:pt x="4368" y="71404"/>
                    <a:pt x="2743" y="69779"/>
                  </a:cubicBezTo>
                  <a:cubicBezTo>
                    <a:pt x="-914" y="66528"/>
                    <a:pt x="-914" y="60840"/>
                    <a:pt x="2743" y="57184"/>
                  </a:cubicBezTo>
                  <a:lnTo>
                    <a:pt x="55965" y="2742"/>
                  </a:lnTo>
                  <a:cubicBezTo>
                    <a:pt x="59215" y="-914"/>
                    <a:pt x="64903" y="-914"/>
                    <a:pt x="68560" y="2742"/>
                  </a:cubicBezTo>
                  <a:cubicBezTo>
                    <a:pt x="72216" y="5993"/>
                    <a:pt x="72216" y="11680"/>
                    <a:pt x="68560" y="15337"/>
                  </a:cubicBezTo>
                  <a:lnTo>
                    <a:pt x="15337" y="69779"/>
                  </a:lnTo>
                  <a:cubicBezTo>
                    <a:pt x="13306" y="70997"/>
                    <a:pt x="10868" y="72216"/>
                    <a:pt x="8837" y="7221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3AC98E4-BAAA-1C52-DEFA-EA1117874CC4}"/>
                </a:ext>
              </a:extLst>
            </p:cNvPr>
            <p:cNvSpPr/>
            <p:nvPr/>
          </p:nvSpPr>
          <p:spPr>
            <a:xfrm>
              <a:off x="9958522" y="1674301"/>
              <a:ext cx="53582" cy="97077"/>
            </a:xfrm>
            <a:custGeom>
              <a:avLst/>
              <a:gdLst>
                <a:gd name="connsiteX0" fmla="*/ 8915 w 53582"/>
                <a:gd name="connsiteY0" fmla="*/ 97078 h 97077"/>
                <a:gd name="connsiteX1" fmla="*/ 5259 w 53582"/>
                <a:gd name="connsiteY1" fmla="*/ 96265 h 97077"/>
                <a:gd name="connsiteX2" fmla="*/ 789 w 53582"/>
                <a:gd name="connsiteY2" fmla="*/ 84483 h 97077"/>
                <a:gd name="connsiteX3" fmla="*/ 36542 w 53582"/>
                <a:gd name="connsiteY3" fmla="*/ 5258 h 97077"/>
                <a:gd name="connsiteX4" fmla="*/ 48325 w 53582"/>
                <a:gd name="connsiteY4" fmla="*/ 789 h 97077"/>
                <a:gd name="connsiteX5" fmla="*/ 52793 w 53582"/>
                <a:gd name="connsiteY5" fmla="*/ 12571 h 97077"/>
                <a:gd name="connsiteX6" fmla="*/ 17040 w 53582"/>
                <a:gd name="connsiteY6" fmla="*/ 91796 h 97077"/>
                <a:gd name="connsiteX7" fmla="*/ 8915 w 53582"/>
                <a:gd name="connsiteY7" fmla="*/ 97078 h 9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82" h="97077">
                  <a:moveTo>
                    <a:pt x="8915" y="97078"/>
                  </a:moveTo>
                  <a:cubicBezTo>
                    <a:pt x="7697" y="97078"/>
                    <a:pt x="6478" y="96671"/>
                    <a:pt x="5259" y="96265"/>
                  </a:cubicBezTo>
                  <a:cubicBezTo>
                    <a:pt x="789" y="94234"/>
                    <a:pt x="-1242" y="88952"/>
                    <a:pt x="789" y="84483"/>
                  </a:cubicBezTo>
                  <a:lnTo>
                    <a:pt x="36542" y="5258"/>
                  </a:lnTo>
                  <a:cubicBezTo>
                    <a:pt x="38573" y="789"/>
                    <a:pt x="43855" y="-1242"/>
                    <a:pt x="48325" y="789"/>
                  </a:cubicBezTo>
                  <a:cubicBezTo>
                    <a:pt x="52793" y="2821"/>
                    <a:pt x="54825" y="8102"/>
                    <a:pt x="52793" y="12571"/>
                  </a:cubicBezTo>
                  <a:lnTo>
                    <a:pt x="17040" y="91796"/>
                  </a:lnTo>
                  <a:cubicBezTo>
                    <a:pt x="15416" y="95046"/>
                    <a:pt x="12165" y="97078"/>
                    <a:pt x="8915" y="97078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533EB91-FB1E-C6CB-8489-E2B4D7CFF73B}"/>
                </a:ext>
              </a:extLst>
            </p:cNvPr>
            <p:cNvSpPr/>
            <p:nvPr/>
          </p:nvSpPr>
          <p:spPr>
            <a:xfrm>
              <a:off x="10028734" y="1692915"/>
              <a:ext cx="63077" cy="111779"/>
            </a:xfrm>
            <a:custGeom>
              <a:avLst/>
              <a:gdLst>
                <a:gd name="connsiteX0" fmla="*/ 8584 w 63077"/>
                <a:gd name="connsiteY0" fmla="*/ 111779 h 111779"/>
                <a:gd name="connsiteX1" fmla="*/ 4927 w 63077"/>
                <a:gd name="connsiteY1" fmla="*/ 110967 h 111779"/>
                <a:gd name="connsiteX2" fmla="*/ 865 w 63077"/>
                <a:gd name="connsiteY2" fmla="*/ 99184 h 111779"/>
                <a:gd name="connsiteX3" fmla="*/ 46368 w 63077"/>
                <a:gd name="connsiteY3" fmla="*/ 4927 h 111779"/>
                <a:gd name="connsiteX4" fmla="*/ 58150 w 63077"/>
                <a:gd name="connsiteY4" fmla="*/ 865 h 111779"/>
                <a:gd name="connsiteX5" fmla="*/ 62213 w 63077"/>
                <a:gd name="connsiteY5" fmla="*/ 12647 h 111779"/>
                <a:gd name="connsiteX6" fmla="*/ 16710 w 63077"/>
                <a:gd name="connsiteY6" fmla="*/ 106904 h 111779"/>
                <a:gd name="connsiteX7" fmla="*/ 8584 w 63077"/>
                <a:gd name="connsiteY7" fmla="*/ 111779 h 11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7" h="111779">
                  <a:moveTo>
                    <a:pt x="8584" y="111779"/>
                  </a:moveTo>
                  <a:cubicBezTo>
                    <a:pt x="7365" y="111779"/>
                    <a:pt x="6146" y="111373"/>
                    <a:pt x="4927" y="110967"/>
                  </a:cubicBezTo>
                  <a:cubicBezTo>
                    <a:pt x="459" y="108935"/>
                    <a:pt x="-1167" y="103654"/>
                    <a:pt x="865" y="99184"/>
                  </a:cubicBezTo>
                  <a:lnTo>
                    <a:pt x="46368" y="4927"/>
                  </a:lnTo>
                  <a:cubicBezTo>
                    <a:pt x="48399" y="458"/>
                    <a:pt x="53681" y="-1167"/>
                    <a:pt x="58150" y="865"/>
                  </a:cubicBezTo>
                  <a:cubicBezTo>
                    <a:pt x="62619" y="2896"/>
                    <a:pt x="64245" y="8178"/>
                    <a:pt x="62213" y="12647"/>
                  </a:cubicBezTo>
                  <a:lnTo>
                    <a:pt x="16710" y="106904"/>
                  </a:lnTo>
                  <a:cubicBezTo>
                    <a:pt x="15084" y="109748"/>
                    <a:pt x="11834" y="111779"/>
                    <a:pt x="8584" y="11177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99C5A944-E04D-3095-C07A-CF6902E05CD7}"/>
              </a:ext>
            </a:extLst>
          </p:cNvPr>
          <p:cNvSpPr/>
          <p:nvPr/>
        </p:nvSpPr>
        <p:spPr bwMode="auto">
          <a:xfrm>
            <a:off x="8891587" y="3481388"/>
            <a:ext cx="2928938" cy="3006629"/>
          </a:xfrm>
          <a:custGeom>
            <a:avLst/>
            <a:gdLst>
              <a:gd name="connsiteX0" fmla="*/ 2790825 w 2790825"/>
              <a:gd name="connsiteY0" fmla="*/ 0 h 3019981"/>
              <a:gd name="connsiteX1" fmla="*/ 2638425 w 2790825"/>
              <a:gd name="connsiteY1" fmla="*/ 476250 h 3019981"/>
              <a:gd name="connsiteX2" fmla="*/ 2171700 w 2790825"/>
              <a:gd name="connsiteY2" fmla="*/ 962025 h 3019981"/>
              <a:gd name="connsiteX3" fmla="*/ 1466850 w 2790825"/>
              <a:gd name="connsiteY3" fmla="*/ 1400175 h 3019981"/>
              <a:gd name="connsiteX4" fmla="*/ 428625 w 2790825"/>
              <a:gd name="connsiteY4" fmla="*/ 1809750 h 3019981"/>
              <a:gd name="connsiteX5" fmla="*/ 638175 w 2790825"/>
              <a:gd name="connsiteY5" fmla="*/ 2000250 h 3019981"/>
              <a:gd name="connsiteX6" fmla="*/ 800100 w 2790825"/>
              <a:gd name="connsiteY6" fmla="*/ 2276475 h 3019981"/>
              <a:gd name="connsiteX7" fmla="*/ 809625 w 2790825"/>
              <a:gd name="connsiteY7" fmla="*/ 2676525 h 3019981"/>
              <a:gd name="connsiteX8" fmla="*/ 533400 w 2790825"/>
              <a:gd name="connsiteY8" fmla="*/ 2905125 h 3019981"/>
              <a:gd name="connsiteX9" fmla="*/ 219075 w 2790825"/>
              <a:gd name="connsiteY9" fmla="*/ 3009900 h 3019981"/>
              <a:gd name="connsiteX10" fmla="*/ 0 w 2790825"/>
              <a:gd name="connsiteY10" fmla="*/ 3009900 h 3019981"/>
              <a:gd name="connsiteX0" fmla="*/ 2928938 w 2928938"/>
              <a:gd name="connsiteY0" fmla="*/ 0 h 3017193"/>
              <a:gd name="connsiteX1" fmla="*/ 2776538 w 2928938"/>
              <a:gd name="connsiteY1" fmla="*/ 476250 h 3017193"/>
              <a:gd name="connsiteX2" fmla="*/ 2309813 w 2928938"/>
              <a:gd name="connsiteY2" fmla="*/ 962025 h 3017193"/>
              <a:gd name="connsiteX3" fmla="*/ 1604963 w 2928938"/>
              <a:gd name="connsiteY3" fmla="*/ 1400175 h 3017193"/>
              <a:gd name="connsiteX4" fmla="*/ 566738 w 2928938"/>
              <a:gd name="connsiteY4" fmla="*/ 1809750 h 3017193"/>
              <a:gd name="connsiteX5" fmla="*/ 776288 w 2928938"/>
              <a:gd name="connsiteY5" fmla="*/ 2000250 h 3017193"/>
              <a:gd name="connsiteX6" fmla="*/ 938213 w 2928938"/>
              <a:gd name="connsiteY6" fmla="*/ 2276475 h 3017193"/>
              <a:gd name="connsiteX7" fmla="*/ 947738 w 2928938"/>
              <a:gd name="connsiteY7" fmla="*/ 2676525 h 3017193"/>
              <a:gd name="connsiteX8" fmla="*/ 671513 w 2928938"/>
              <a:gd name="connsiteY8" fmla="*/ 2905125 h 3017193"/>
              <a:gd name="connsiteX9" fmla="*/ 357188 w 2928938"/>
              <a:gd name="connsiteY9" fmla="*/ 3009900 h 3017193"/>
              <a:gd name="connsiteX10" fmla="*/ 0 w 2928938"/>
              <a:gd name="connsiteY10" fmla="*/ 3000375 h 3017193"/>
              <a:gd name="connsiteX0" fmla="*/ 2928938 w 2928938"/>
              <a:gd name="connsiteY0" fmla="*/ 0 h 3005823"/>
              <a:gd name="connsiteX1" fmla="*/ 2776538 w 2928938"/>
              <a:gd name="connsiteY1" fmla="*/ 476250 h 3005823"/>
              <a:gd name="connsiteX2" fmla="*/ 2309813 w 2928938"/>
              <a:gd name="connsiteY2" fmla="*/ 962025 h 3005823"/>
              <a:gd name="connsiteX3" fmla="*/ 1604963 w 2928938"/>
              <a:gd name="connsiteY3" fmla="*/ 1400175 h 3005823"/>
              <a:gd name="connsiteX4" fmla="*/ 566738 w 2928938"/>
              <a:gd name="connsiteY4" fmla="*/ 1809750 h 3005823"/>
              <a:gd name="connsiteX5" fmla="*/ 776288 w 2928938"/>
              <a:gd name="connsiteY5" fmla="*/ 2000250 h 3005823"/>
              <a:gd name="connsiteX6" fmla="*/ 938213 w 2928938"/>
              <a:gd name="connsiteY6" fmla="*/ 2276475 h 3005823"/>
              <a:gd name="connsiteX7" fmla="*/ 947738 w 2928938"/>
              <a:gd name="connsiteY7" fmla="*/ 2676525 h 3005823"/>
              <a:gd name="connsiteX8" fmla="*/ 671513 w 2928938"/>
              <a:gd name="connsiteY8" fmla="*/ 2905125 h 3005823"/>
              <a:gd name="connsiteX9" fmla="*/ 357188 w 2928938"/>
              <a:gd name="connsiteY9" fmla="*/ 2990850 h 3005823"/>
              <a:gd name="connsiteX10" fmla="*/ 0 w 2928938"/>
              <a:gd name="connsiteY10" fmla="*/ 3000375 h 3005823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695326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06629"/>
              <a:gd name="connsiteX1" fmla="*/ 2776538 w 2928938"/>
              <a:gd name="connsiteY1" fmla="*/ 476250 h 3006629"/>
              <a:gd name="connsiteX2" fmla="*/ 2309813 w 2928938"/>
              <a:gd name="connsiteY2" fmla="*/ 962025 h 3006629"/>
              <a:gd name="connsiteX3" fmla="*/ 1604963 w 2928938"/>
              <a:gd name="connsiteY3" fmla="*/ 1400175 h 3006629"/>
              <a:gd name="connsiteX4" fmla="*/ 566738 w 2928938"/>
              <a:gd name="connsiteY4" fmla="*/ 1809750 h 3006629"/>
              <a:gd name="connsiteX5" fmla="*/ 776288 w 2928938"/>
              <a:gd name="connsiteY5" fmla="*/ 2000250 h 3006629"/>
              <a:gd name="connsiteX6" fmla="*/ 938213 w 2928938"/>
              <a:gd name="connsiteY6" fmla="*/ 2276475 h 3006629"/>
              <a:gd name="connsiteX7" fmla="*/ 923926 w 2928938"/>
              <a:gd name="connsiteY7" fmla="*/ 2657475 h 3006629"/>
              <a:gd name="connsiteX8" fmla="*/ 695326 w 2928938"/>
              <a:gd name="connsiteY8" fmla="*/ 2905125 h 3006629"/>
              <a:gd name="connsiteX9" fmla="*/ 376238 w 2928938"/>
              <a:gd name="connsiteY9" fmla="*/ 3000375 h 3006629"/>
              <a:gd name="connsiteX10" fmla="*/ 0 w 2928938"/>
              <a:gd name="connsiteY10" fmla="*/ 3000375 h 300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28938" h="3006629">
                <a:moveTo>
                  <a:pt x="2928938" y="0"/>
                </a:moveTo>
                <a:cubicBezTo>
                  <a:pt x="2904331" y="157956"/>
                  <a:pt x="2879725" y="315913"/>
                  <a:pt x="2776538" y="476250"/>
                </a:cubicBezTo>
                <a:cubicBezTo>
                  <a:pt x="2673351" y="636587"/>
                  <a:pt x="2505075" y="808038"/>
                  <a:pt x="2309813" y="962025"/>
                </a:cubicBezTo>
                <a:cubicBezTo>
                  <a:pt x="2114550" y="1116013"/>
                  <a:pt x="1895475" y="1258888"/>
                  <a:pt x="1604963" y="1400175"/>
                </a:cubicBezTo>
                <a:cubicBezTo>
                  <a:pt x="1314451" y="1541462"/>
                  <a:pt x="940594" y="1675606"/>
                  <a:pt x="566738" y="1809750"/>
                </a:cubicBezTo>
                <a:cubicBezTo>
                  <a:pt x="636588" y="1873250"/>
                  <a:pt x="714375" y="1922463"/>
                  <a:pt x="776288" y="2000250"/>
                </a:cubicBezTo>
                <a:cubicBezTo>
                  <a:pt x="838200" y="2078038"/>
                  <a:pt x="913607" y="2166938"/>
                  <a:pt x="938213" y="2276475"/>
                </a:cubicBezTo>
                <a:cubicBezTo>
                  <a:pt x="962819" y="2386013"/>
                  <a:pt x="964407" y="2552700"/>
                  <a:pt x="923926" y="2657475"/>
                </a:cubicBezTo>
                <a:cubicBezTo>
                  <a:pt x="883445" y="2762250"/>
                  <a:pt x="786607" y="2847975"/>
                  <a:pt x="695326" y="2905125"/>
                </a:cubicBezTo>
                <a:cubicBezTo>
                  <a:pt x="604045" y="2962275"/>
                  <a:pt x="493713" y="2987675"/>
                  <a:pt x="376238" y="3000375"/>
                </a:cubicBezTo>
                <a:cubicBezTo>
                  <a:pt x="249238" y="3008312"/>
                  <a:pt x="65087" y="3009106"/>
                  <a:pt x="0" y="3000375"/>
                </a:cubicBezTo>
              </a:path>
            </a:pathLst>
          </a:custGeom>
          <a:noFill/>
          <a:ln w="38100" cap="flat" cmpd="sng" algn="ctr">
            <a:gradFill flip="none" rotWithShape="1">
              <a:gsLst>
                <a:gs pos="98000">
                  <a:srgbClr val="475F77"/>
                </a:gs>
                <a:gs pos="72000">
                  <a:srgbClr val="475F77"/>
                </a:gs>
                <a:gs pos="0">
                  <a:srgbClr val="475F77">
                    <a:alpha val="24000"/>
                  </a:srgbClr>
                </a:gs>
                <a:gs pos="23000">
                  <a:srgbClr val="475F77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Group 49">
            <a:extLst>
              <a:ext uri="{FF2B5EF4-FFF2-40B4-BE49-F238E27FC236}">
                <a16:creationId xmlns:a16="http://schemas.microsoft.com/office/drawing/2014/main" id="{77A36EA3-23AD-2811-A311-75B396CD7488}"/>
              </a:ext>
            </a:extLst>
          </p:cNvPr>
          <p:cNvGrpSpPr>
            <a:grpSpLocks/>
          </p:cNvGrpSpPr>
          <p:nvPr/>
        </p:nvGrpSpPr>
        <p:grpSpPr bwMode="auto">
          <a:xfrm>
            <a:off x="5154919" y="1107600"/>
            <a:ext cx="2031557" cy="2026504"/>
            <a:chOff x="4512" y="2986"/>
            <a:chExt cx="964" cy="962"/>
          </a:xfrm>
        </p:grpSpPr>
        <p:sp>
          <p:nvSpPr>
            <p:cNvPr id="8" name="Freeform 50">
              <a:extLst>
                <a:ext uri="{FF2B5EF4-FFF2-40B4-BE49-F238E27FC236}">
                  <a16:creationId xmlns:a16="http://schemas.microsoft.com/office/drawing/2014/main" id="{65369583-2E64-915F-EF67-CFA178309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4" y="3079"/>
              <a:ext cx="922" cy="869"/>
            </a:xfrm>
            <a:custGeom>
              <a:avLst/>
              <a:gdLst>
                <a:gd name="T0" fmla="*/ 790 w 1302"/>
                <a:gd name="T1" fmla="*/ 7 h 1231"/>
                <a:gd name="T2" fmla="*/ 848 w 1302"/>
                <a:gd name="T3" fmla="*/ 0 h 1231"/>
                <a:gd name="T4" fmla="*/ 863 w 1302"/>
                <a:gd name="T5" fmla="*/ 483 h 1231"/>
                <a:gd name="T6" fmla="*/ 922 w 1302"/>
                <a:gd name="T7" fmla="*/ 867 h 1231"/>
                <a:gd name="T8" fmla="*/ 460 w 1302"/>
                <a:gd name="T9" fmla="*/ 850 h 1231"/>
                <a:gd name="T10" fmla="*/ 4 w 1302"/>
                <a:gd name="T11" fmla="*/ 869 h 1231"/>
                <a:gd name="T12" fmla="*/ 1 w 1302"/>
                <a:gd name="T13" fmla="*/ 623 h 1231"/>
                <a:gd name="T14" fmla="*/ 54 w 1302"/>
                <a:gd name="T15" fmla="*/ 221 h 1231"/>
                <a:gd name="T16" fmla="*/ 576 w 1302"/>
                <a:gd name="T17" fmla="*/ 109 h 1231"/>
                <a:gd name="T18" fmla="*/ 790 w 1302"/>
                <a:gd name="T19" fmla="*/ 7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rgbClr val="475F77">
                <a:alpha val="3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600"/>
            </a:p>
          </p:txBody>
        </p:sp>
        <p:sp>
          <p:nvSpPr>
            <p:cNvPr id="9" name="Freeform 51">
              <a:extLst>
                <a:ext uri="{FF2B5EF4-FFF2-40B4-BE49-F238E27FC236}">
                  <a16:creationId xmlns:a16="http://schemas.microsoft.com/office/drawing/2014/main" id="{7C5BAACB-F4CC-1C95-AF9B-25B4BF5A6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3072"/>
              <a:ext cx="913" cy="848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rgbClr val="C9D0D7"/>
                </a:gs>
                <a:gs pos="100000">
                  <a:schemeClr val="bg1"/>
                </a:gs>
              </a:gsLst>
              <a:lin ang="2700000" scaled="1"/>
            </a:gra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zh-CN" sz="1600"/>
            </a:p>
          </p:txBody>
        </p:sp>
        <p:grpSp>
          <p:nvGrpSpPr>
            <p:cNvPr id="10" name="Group 52">
              <a:extLst>
                <a:ext uri="{FF2B5EF4-FFF2-40B4-BE49-F238E27FC236}">
                  <a16:creationId xmlns:a16="http://schemas.microsoft.com/office/drawing/2014/main" id="{74B6935F-4344-B111-468C-107C136B54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58" y="2986"/>
              <a:ext cx="192" cy="202"/>
              <a:chOff x="2501" y="2826"/>
              <a:chExt cx="192" cy="202"/>
            </a:xfrm>
          </p:grpSpPr>
          <p:sp>
            <p:nvSpPr>
              <p:cNvPr id="11" name="Line 53">
                <a:extLst>
                  <a:ext uri="{FF2B5EF4-FFF2-40B4-BE49-F238E27FC236}">
                    <a16:creationId xmlns:a16="http://schemas.microsoft.com/office/drawing/2014/main" id="{F7E54C9F-CA18-6368-4727-9BE25D9F20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4" y="2997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2" name="Line 54">
                <a:extLst>
                  <a:ext uri="{FF2B5EF4-FFF2-40B4-BE49-F238E27FC236}">
                    <a16:creationId xmlns:a16="http://schemas.microsoft.com/office/drawing/2014/main" id="{9B569072-55B5-3E5E-A401-429A621D58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4" y="2997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3" name="Freeform 55">
                <a:extLst>
                  <a:ext uri="{FF2B5EF4-FFF2-40B4-BE49-F238E27FC236}">
                    <a16:creationId xmlns:a16="http://schemas.microsoft.com/office/drawing/2014/main" id="{03263A59-A8D7-CEB6-4165-CA361882D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2957"/>
                <a:ext cx="67" cy="71"/>
              </a:xfrm>
              <a:custGeom>
                <a:avLst/>
                <a:gdLst/>
                <a:ahLst/>
                <a:cxnLst>
                  <a:cxn ang="0">
                    <a:pos x="3" y="144"/>
                  </a:cxn>
                  <a:cxn ang="0">
                    <a:pos x="104" y="0"/>
                  </a:cxn>
                  <a:cxn ang="0">
                    <a:pos x="104" y="36"/>
                  </a:cxn>
                  <a:cxn ang="0">
                    <a:pos x="154" y="56"/>
                  </a:cxn>
                  <a:cxn ang="0">
                    <a:pos x="161" y="52"/>
                  </a:cxn>
                  <a:cxn ang="0">
                    <a:pos x="26" y="164"/>
                  </a:cxn>
                  <a:cxn ang="0">
                    <a:pos x="23" y="166"/>
                  </a:cxn>
                  <a:cxn ang="0">
                    <a:pos x="3" y="158"/>
                  </a:cxn>
                  <a:cxn ang="0">
                    <a:pos x="3" y="144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2">
                      <a:gamma/>
                      <a:tint val="57255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4" name="Freeform 56">
                <a:extLst>
                  <a:ext uri="{FF2B5EF4-FFF2-40B4-BE49-F238E27FC236}">
                    <a16:creationId xmlns:a16="http://schemas.microsoft.com/office/drawing/2014/main" id="{C284FE70-2FE1-81C7-ADA6-1465E888E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2881"/>
                <a:ext cx="141" cy="142"/>
              </a:xfrm>
              <a:custGeom>
                <a:avLst/>
                <a:gdLst/>
                <a:ahLst/>
                <a:cxnLst>
                  <a:cxn ang="0">
                    <a:pos x="331" y="134"/>
                  </a:cxn>
                  <a:cxn ang="0">
                    <a:pos x="312" y="86"/>
                  </a:cxn>
                  <a:cxn ang="0">
                    <a:pos x="259" y="29"/>
                  </a:cxn>
                  <a:cxn ang="0">
                    <a:pos x="186" y="2"/>
                  </a:cxn>
                  <a:cxn ang="0">
                    <a:pos x="147" y="2"/>
                  </a:cxn>
                  <a:cxn ang="0">
                    <a:pos x="131" y="5"/>
                  </a:cxn>
                  <a:cxn ang="0">
                    <a:pos x="107" y="12"/>
                  </a:cxn>
                  <a:cxn ang="0">
                    <a:pos x="75" y="29"/>
                  </a:cxn>
                  <a:cxn ang="0">
                    <a:pos x="65" y="36"/>
                  </a:cxn>
                  <a:cxn ang="0">
                    <a:pos x="57" y="43"/>
                  </a:cxn>
                  <a:cxn ang="0">
                    <a:pos x="48" y="51"/>
                  </a:cxn>
                  <a:cxn ang="0">
                    <a:pos x="47" y="52"/>
                  </a:cxn>
                  <a:cxn ang="0">
                    <a:pos x="48" y="51"/>
                  </a:cxn>
                  <a:cxn ang="0">
                    <a:pos x="35" y="223"/>
                  </a:cxn>
                  <a:cxn ang="0">
                    <a:pos x="249" y="310"/>
                  </a:cxn>
                  <a:cxn ang="0">
                    <a:pos x="293" y="277"/>
                  </a:cxn>
                  <a:cxn ang="0">
                    <a:pos x="293" y="278"/>
                  </a:cxn>
                  <a:cxn ang="0">
                    <a:pos x="293" y="277"/>
                  </a:cxn>
                  <a:cxn ang="0">
                    <a:pos x="299" y="271"/>
                  </a:cxn>
                  <a:cxn ang="0">
                    <a:pos x="307" y="259"/>
                  </a:cxn>
                  <a:cxn ang="0">
                    <a:pos x="321" y="232"/>
                  </a:cxn>
                  <a:cxn ang="0">
                    <a:pos x="333" y="187"/>
                  </a:cxn>
                  <a:cxn ang="0">
                    <a:pos x="331" y="134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rgbClr val="475F7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5" name="Freeform 57">
                <a:extLst>
                  <a:ext uri="{FF2B5EF4-FFF2-40B4-BE49-F238E27FC236}">
                    <a16:creationId xmlns:a16="http://schemas.microsoft.com/office/drawing/2014/main" id="{0BF8B7B9-9CB9-A887-EDD2-F4967D5B9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885"/>
                <a:ext cx="65" cy="66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6" name="Freeform 58">
                <a:extLst>
                  <a:ext uri="{FF2B5EF4-FFF2-40B4-BE49-F238E27FC236}">
                    <a16:creationId xmlns:a16="http://schemas.microsoft.com/office/drawing/2014/main" id="{0FFE0221-95E2-8A4F-E366-A5B5E7D46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885"/>
                <a:ext cx="65" cy="66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rgbClr val="475F7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9" name="Freeform 59">
                <a:extLst>
                  <a:ext uri="{FF2B5EF4-FFF2-40B4-BE49-F238E27FC236}">
                    <a16:creationId xmlns:a16="http://schemas.microsoft.com/office/drawing/2014/main" id="{FAD31575-FE35-07D0-CFD6-1EDF02ED3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826"/>
                <a:ext cx="109" cy="112"/>
              </a:xfrm>
              <a:custGeom>
                <a:avLst/>
                <a:gdLst/>
                <a:ahLst/>
                <a:cxnLst>
                  <a:cxn ang="0">
                    <a:pos x="32" y="48"/>
                  </a:cxn>
                  <a:cxn ang="0">
                    <a:pos x="66" y="24"/>
                  </a:cxn>
                  <a:cxn ang="0">
                    <a:pos x="232" y="91"/>
                  </a:cxn>
                  <a:cxn ang="0">
                    <a:pos x="133" y="160"/>
                  </a:cxn>
                  <a:cxn ang="0">
                    <a:pos x="59" y="130"/>
                  </a:cxn>
                  <a:cxn ang="0">
                    <a:pos x="41" y="199"/>
                  </a:cxn>
                  <a:cxn ang="0">
                    <a:pos x="115" y="229"/>
                  </a:cxn>
                  <a:cxn ang="0">
                    <a:pos x="133" y="160"/>
                  </a:cxn>
                  <a:cxn ang="0">
                    <a:pos x="232" y="91"/>
                  </a:cxn>
                  <a:cxn ang="0">
                    <a:pos x="222" y="223"/>
                  </a:cxn>
                  <a:cxn ang="0">
                    <a:pos x="154" y="260"/>
                  </a:cxn>
                  <a:cxn ang="0">
                    <a:pos x="80" y="253"/>
                  </a:cxn>
                  <a:cxn ang="0">
                    <a:pos x="22" y="205"/>
                  </a:cxn>
                  <a:cxn ang="0">
                    <a:pos x="0" y="131"/>
                  </a:cxn>
                  <a:cxn ang="0">
                    <a:pos x="8" y="88"/>
                  </a:cxn>
                  <a:cxn ang="0">
                    <a:pos x="32" y="48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0" name="Freeform 60">
                <a:extLst>
                  <a:ext uri="{FF2B5EF4-FFF2-40B4-BE49-F238E27FC236}">
                    <a16:creationId xmlns:a16="http://schemas.microsoft.com/office/drawing/2014/main" id="{0332D499-3B87-922F-7DE9-3F87B3D9E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826"/>
                <a:ext cx="116" cy="112"/>
              </a:xfrm>
              <a:custGeom>
                <a:avLst/>
                <a:gdLst/>
                <a:ahLst/>
                <a:cxnLst>
                  <a:cxn ang="0">
                    <a:pos x="51" y="48"/>
                  </a:cxn>
                  <a:cxn ang="0">
                    <a:pos x="35" y="195"/>
                  </a:cxn>
                  <a:cxn ang="0">
                    <a:pos x="164" y="262"/>
                  </a:cxn>
                  <a:cxn ang="0">
                    <a:pos x="241" y="224"/>
                  </a:cxn>
                  <a:cxn ang="0">
                    <a:pos x="251" y="91"/>
                  </a:cxn>
                  <a:cxn ang="0">
                    <a:pos x="152" y="160"/>
                  </a:cxn>
                  <a:cxn ang="0">
                    <a:pos x="134" y="229"/>
                  </a:cxn>
                  <a:cxn ang="0">
                    <a:pos x="60" y="199"/>
                  </a:cxn>
                  <a:cxn ang="0">
                    <a:pos x="78" y="130"/>
                  </a:cxn>
                  <a:cxn ang="0">
                    <a:pos x="152" y="160"/>
                  </a:cxn>
                  <a:cxn ang="0">
                    <a:pos x="251" y="91"/>
                  </a:cxn>
                  <a:cxn ang="0">
                    <a:pos x="85" y="24"/>
                  </a:cxn>
                  <a:cxn ang="0">
                    <a:pos x="51" y="48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1" name="Freeform 61">
                <a:extLst>
                  <a:ext uri="{FF2B5EF4-FFF2-40B4-BE49-F238E27FC236}">
                    <a16:creationId xmlns:a16="http://schemas.microsoft.com/office/drawing/2014/main" id="{F8ABD04C-08B8-2C66-EC80-2FB131620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846"/>
                <a:ext cx="93" cy="92"/>
              </a:xfrm>
              <a:custGeom>
                <a:avLst/>
                <a:gdLst/>
                <a:ahLst/>
                <a:cxnLst>
                  <a:cxn ang="0">
                    <a:pos x="18" y="149"/>
                  </a:cxn>
                  <a:cxn ang="0">
                    <a:pos x="4" y="113"/>
                  </a:cxn>
                  <a:cxn ang="0">
                    <a:pos x="2" y="74"/>
                  </a:cxn>
                  <a:cxn ang="0">
                    <a:pos x="13" y="32"/>
                  </a:cxn>
                  <a:cxn ang="0">
                    <a:pos x="24" y="12"/>
                  </a:cxn>
                  <a:cxn ang="0">
                    <a:pos x="33" y="0"/>
                  </a:cxn>
                  <a:cxn ang="0">
                    <a:pos x="27" y="129"/>
                  </a:cxn>
                  <a:cxn ang="0">
                    <a:pos x="192" y="196"/>
                  </a:cxn>
                  <a:cxn ang="0">
                    <a:pos x="223" y="175"/>
                  </a:cxn>
                  <a:cxn ang="0">
                    <a:pos x="210" y="188"/>
                  </a:cxn>
                  <a:cxn ang="0">
                    <a:pos x="202" y="193"/>
                  </a:cxn>
                  <a:cxn ang="0">
                    <a:pos x="172" y="208"/>
                  </a:cxn>
                  <a:cxn ang="0">
                    <a:pos x="159" y="212"/>
                  </a:cxn>
                  <a:cxn ang="0">
                    <a:pos x="141" y="214"/>
                  </a:cxn>
                  <a:cxn ang="0">
                    <a:pos x="117" y="214"/>
                  </a:cxn>
                  <a:cxn ang="0">
                    <a:pos x="100" y="211"/>
                  </a:cxn>
                  <a:cxn ang="0">
                    <a:pos x="91" y="208"/>
                  </a:cxn>
                  <a:cxn ang="0">
                    <a:pos x="74" y="202"/>
                  </a:cxn>
                  <a:cxn ang="0">
                    <a:pos x="59" y="193"/>
                  </a:cxn>
                  <a:cxn ang="0">
                    <a:pos x="18" y="14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2" name="Freeform 62">
                <a:extLst>
                  <a:ext uri="{FF2B5EF4-FFF2-40B4-BE49-F238E27FC236}">
                    <a16:creationId xmlns:a16="http://schemas.microsoft.com/office/drawing/2014/main" id="{6B0A1216-A757-CECC-A120-7A9745D26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2846"/>
                <a:ext cx="97" cy="106"/>
              </a:xfrm>
              <a:custGeom>
                <a:avLst/>
                <a:gdLst/>
                <a:ahLst/>
                <a:cxnLst>
                  <a:cxn ang="0">
                    <a:pos x="27" y="149"/>
                  </a:cxn>
                  <a:cxn ang="0">
                    <a:pos x="42" y="0"/>
                  </a:cxn>
                  <a:cxn ang="0">
                    <a:pos x="36" y="129"/>
                  </a:cxn>
                  <a:cxn ang="0">
                    <a:pos x="201" y="196"/>
                  </a:cxn>
                  <a:cxn ang="0">
                    <a:pos x="232" y="175"/>
                  </a:cxn>
                  <a:cxn ang="0">
                    <a:pos x="27" y="149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3" name="Freeform 63">
                <a:extLst>
                  <a:ext uri="{FF2B5EF4-FFF2-40B4-BE49-F238E27FC236}">
                    <a16:creationId xmlns:a16="http://schemas.microsoft.com/office/drawing/2014/main" id="{A8A852AE-FD31-19EE-E952-1EE281899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" y="2826"/>
                <a:ext cx="115" cy="112"/>
              </a:xfrm>
              <a:custGeom>
                <a:avLst/>
                <a:gdLst/>
                <a:ahLst/>
                <a:cxnLst>
                  <a:cxn ang="0">
                    <a:pos x="240" y="91"/>
                  </a:cxn>
                  <a:cxn ang="0">
                    <a:pos x="199" y="244"/>
                  </a:cxn>
                  <a:cxn ang="0">
                    <a:pos x="34" y="177"/>
                  </a:cxn>
                  <a:cxn ang="0">
                    <a:pos x="74" y="24"/>
                  </a:cxn>
                  <a:cxn ang="0">
                    <a:pos x="240" y="91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75F77"/>
                  </a:gs>
                  <a:gs pos="100000">
                    <a:schemeClr val="folHlink">
                      <a:gamma/>
                      <a:tint val="5725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B03BE9E-B2E8-DE6A-3BA5-B3E3795E9873}"/>
              </a:ext>
            </a:extLst>
          </p:cNvPr>
          <p:cNvSpPr txBox="1"/>
          <p:nvPr/>
        </p:nvSpPr>
        <p:spPr>
          <a:xfrm>
            <a:off x="5513267" y="1629393"/>
            <a:ext cx="1207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475F77"/>
                </a:solidFill>
              </a:rPr>
              <a:t>03</a:t>
            </a:r>
            <a:endParaRPr lang="zh-CN" altLang="en-US" sz="7200" dirty="0">
              <a:solidFill>
                <a:srgbClr val="475F77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281601" y="3477482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495BB541-6926-4B26-7052-028B12C3BBB5}"/>
              </a:ext>
            </a:extLst>
          </p:cNvPr>
          <p:cNvSpPr txBox="1"/>
          <p:nvPr/>
        </p:nvSpPr>
        <p:spPr>
          <a:xfrm>
            <a:off x="2902965" y="4103213"/>
            <a:ext cx="6350000" cy="1442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模板网，幻灯片演示模板及素 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 一访问网址：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www.51ppt moban.com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98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2A80ED8-E42B-9523-B20A-6A4A9F397598}"/>
              </a:ext>
            </a:extLst>
          </p:cNvPr>
          <p:cNvSpPr/>
          <p:nvPr/>
        </p:nvSpPr>
        <p:spPr bwMode="auto">
          <a:xfrm>
            <a:off x="1303110" y="1864644"/>
            <a:ext cx="4339771" cy="3889829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03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3" name="矩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B418B38-0693-26E9-C2E2-56B81D6EBEE7}"/>
              </a:ext>
            </a:extLst>
          </p:cNvPr>
          <p:cNvSpPr/>
          <p:nvPr/>
        </p:nvSpPr>
        <p:spPr bwMode="auto">
          <a:xfrm>
            <a:off x="911225" y="1277257"/>
            <a:ext cx="4339771" cy="3889829"/>
          </a:xfrm>
          <a:prstGeom prst="rect">
            <a:avLst/>
          </a:prstGeom>
          <a:blipFill dpi="0"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7D3DB82-B657-12FB-21FF-784047EBFEB5}"/>
              </a:ext>
            </a:extLst>
          </p:cNvPr>
          <p:cNvSpPr txBox="1"/>
          <p:nvPr/>
        </p:nvSpPr>
        <p:spPr>
          <a:xfrm>
            <a:off x="2463344" y="5276113"/>
            <a:ext cx="2019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2">
                    <a:lumMod val="1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B0D56AD-987B-4192-ED9F-0BA3C64EC661}"/>
              </a:ext>
            </a:extLst>
          </p:cNvPr>
          <p:cNvGrpSpPr/>
          <p:nvPr/>
        </p:nvGrpSpPr>
        <p:grpSpPr>
          <a:xfrm>
            <a:off x="7165729" y="1610594"/>
            <a:ext cx="3941211" cy="798380"/>
            <a:chOff x="436522" y="1886576"/>
            <a:chExt cx="3941211" cy="79838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EFA5D3B-6AE4-35F5-07B7-86E0A7DD03E4}"/>
                </a:ext>
              </a:extLst>
            </p:cNvPr>
            <p:cNvSpPr txBox="1"/>
            <p:nvPr/>
          </p:nvSpPr>
          <p:spPr>
            <a:xfrm>
              <a:off x="444500" y="2152503"/>
              <a:ext cx="393323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 板网，幻灯片演 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1CA0DED-28B2-4A19-E18E-51D2A51054A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267AA2B5-A4D4-E18C-276C-CB0E0E819651}"/>
              </a:ext>
            </a:extLst>
          </p:cNvPr>
          <p:cNvSpPr/>
          <p:nvPr/>
        </p:nvSpPr>
        <p:spPr bwMode="auto">
          <a:xfrm>
            <a:off x="6142626" y="1634810"/>
            <a:ext cx="798380" cy="798380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微软雅黑" panose="020B0503020204020204" pitchFamily="34" charset="-122"/>
              </a:rPr>
              <a:t>01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lt"/>
              <a:ea typeface="微软雅黑" panose="020B0503020204020204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62E6F58-6D17-F65C-0EF1-254EA7830D15}"/>
              </a:ext>
            </a:extLst>
          </p:cNvPr>
          <p:cNvGrpSpPr/>
          <p:nvPr/>
        </p:nvGrpSpPr>
        <p:grpSpPr>
          <a:xfrm>
            <a:off x="7165729" y="2722498"/>
            <a:ext cx="3941211" cy="798380"/>
            <a:chOff x="436522" y="1886576"/>
            <a:chExt cx="3941211" cy="79838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0AB65A1-40B5-71DD-42F0-6D1EE6FE258A}"/>
                </a:ext>
              </a:extLst>
            </p:cNvPr>
            <p:cNvSpPr txBox="1"/>
            <p:nvPr/>
          </p:nvSpPr>
          <p:spPr>
            <a:xfrm>
              <a:off x="444500" y="2152503"/>
              <a:ext cx="393323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185B408-BCA8-F55D-871A-E35A328BB59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9F8B6E0E-8FC6-5526-68EB-113FCCCC8E1E}"/>
              </a:ext>
            </a:extLst>
          </p:cNvPr>
          <p:cNvSpPr/>
          <p:nvPr/>
        </p:nvSpPr>
        <p:spPr bwMode="auto">
          <a:xfrm>
            <a:off x="6142626" y="2746714"/>
            <a:ext cx="798380" cy="798380"/>
          </a:xfrm>
          <a:prstGeom prst="roundRect">
            <a:avLst/>
          </a:prstGeom>
          <a:solidFill>
            <a:srgbClr val="2F405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微软雅黑" panose="020B0503020204020204" pitchFamily="34" charset="-122"/>
              </a:rPr>
              <a:t>02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lt"/>
              <a:ea typeface="微软雅黑" panose="020B0503020204020204" pitchFamily="34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93E824-EB74-0C6F-5179-D13FECE015DE}"/>
              </a:ext>
            </a:extLst>
          </p:cNvPr>
          <p:cNvGrpSpPr/>
          <p:nvPr/>
        </p:nvGrpSpPr>
        <p:grpSpPr>
          <a:xfrm>
            <a:off x="7165729" y="3834402"/>
            <a:ext cx="3941211" cy="798380"/>
            <a:chOff x="436522" y="1886576"/>
            <a:chExt cx="3941211" cy="79838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9DBC6FE-CA43-5E66-E357-CE0637114E72}"/>
                </a:ext>
              </a:extLst>
            </p:cNvPr>
            <p:cNvSpPr txBox="1"/>
            <p:nvPr/>
          </p:nvSpPr>
          <p:spPr>
            <a:xfrm>
              <a:off x="444500" y="2152503"/>
              <a:ext cx="393323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EECFECB-E3AE-796E-EFDC-5FF1F183B0F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333B1C77-37C9-FD00-1CFD-12C109671499}"/>
              </a:ext>
            </a:extLst>
          </p:cNvPr>
          <p:cNvSpPr/>
          <p:nvPr/>
        </p:nvSpPr>
        <p:spPr bwMode="auto">
          <a:xfrm>
            <a:off x="6142626" y="3858618"/>
            <a:ext cx="798380" cy="798380"/>
          </a:xfrm>
          <a:prstGeom prst="roundRect">
            <a:avLst/>
          </a:prstGeom>
          <a:solidFill>
            <a:srgbClr val="3D50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微软雅黑" panose="020B0503020204020204" pitchFamily="34" charset="-122"/>
              </a:rPr>
              <a:t>03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lt"/>
              <a:ea typeface="微软雅黑" panose="020B0503020204020204" pitchFamily="34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9A22724-DCCA-25FF-7464-0AC5A621F092}"/>
              </a:ext>
            </a:extLst>
          </p:cNvPr>
          <p:cNvGrpSpPr/>
          <p:nvPr/>
        </p:nvGrpSpPr>
        <p:grpSpPr>
          <a:xfrm>
            <a:off x="7165729" y="4946306"/>
            <a:ext cx="3941211" cy="798380"/>
            <a:chOff x="436522" y="1886576"/>
            <a:chExt cx="3941211" cy="79838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B0465F5-1EA2-0AD1-F8A8-D4D4E58D6D7C}"/>
                </a:ext>
              </a:extLst>
            </p:cNvPr>
            <p:cNvSpPr txBox="1"/>
            <p:nvPr/>
          </p:nvSpPr>
          <p:spPr>
            <a:xfrm>
              <a:off x="444500" y="2152503"/>
              <a:ext cx="393323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AE9A4A7-990D-9790-E581-B16E3FDD14C4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7A3A646D-1A3E-1F6C-FC60-A8719C507283}"/>
              </a:ext>
            </a:extLst>
          </p:cNvPr>
          <p:cNvSpPr/>
          <p:nvPr/>
        </p:nvSpPr>
        <p:spPr bwMode="auto">
          <a:xfrm>
            <a:off x="6142626" y="4970522"/>
            <a:ext cx="798380" cy="798380"/>
          </a:xfrm>
          <a:prstGeom prst="roundRect">
            <a:avLst/>
          </a:prstGeom>
          <a:solidFill>
            <a:srgbClr val="595E6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微软雅黑" panose="020B0503020204020204" pitchFamily="34" charset="-122"/>
              </a:rPr>
              <a:t>04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9439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03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80697CC-A52A-D407-2D13-6CBFF2681E01}"/>
              </a:ext>
            </a:extLst>
          </p:cNvPr>
          <p:cNvSpPr/>
          <p:nvPr/>
        </p:nvSpPr>
        <p:spPr bwMode="auto">
          <a:xfrm>
            <a:off x="1394096" y="1989038"/>
            <a:ext cx="2133600" cy="213360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AA769D27-C9EE-C593-A010-85EB75614F6A}"/>
              </a:ext>
            </a:extLst>
          </p:cNvPr>
          <p:cNvSpPr/>
          <p:nvPr/>
        </p:nvSpPr>
        <p:spPr bwMode="auto">
          <a:xfrm flipH="1">
            <a:off x="1444788" y="3716238"/>
            <a:ext cx="2032213" cy="433546"/>
          </a:xfrm>
          <a:custGeom>
            <a:avLst/>
            <a:gdLst>
              <a:gd name="connsiteX0" fmla="*/ 2032212 w 2032213"/>
              <a:gd name="connsiteY0" fmla="*/ 0 h 557371"/>
              <a:gd name="connsiteX1" fmla="*/ 1191805 w 2032213"/>
              <a:gd name="connsiteY1" fmla="*/ 0 h 557371"/>
              <a:gd name="connsiteX2" fmla="*/ 1064805 w 2032213"/>
              <a:gd name="connsiteY2" fmla="*/ 0 h 557371"/>
              <a:gd name="connsiteX3" fmla="*/ 967407 w 2032213"/>
              <a:gd name="connsiteY3" fmla="*/ 0 h 557371"/>
              <a:gd name="connsiteX4" fmla="*/ 224399 w 2032213"/>
              <a:gd name="connsiteY4" fmla="*/ 0 h 557371"/>
              <a:gd name="connsiteX5" fmla="*/ 1 w 2032213"/>
              <a:gd name="connsiteY5" fmla="*/ 0 h 557371"/>
              <a:gd name="connsiteX6" fmla="*/ 5384 w 2032213"/>
              <a:gd name="connsiteY6" fmla="*/ 3561 h 557371"/>
              <a:gd name="connsiteX7" fmla="*/ 125403 w 2032213"/>
              <a:gd name="connsiteY7" fmla="*/ 278685 h 557371"/>
              <a:gd name="connsiteX8" fmla="*/ 5384 w 2032213"/>
              <a:gd name="connsiteY8" fmla="*/ 553809 h 557371"/>
              <a:gd name="connsiteX9" fmla="*/ 0 w 2032213"/>
              <a:gd name="connsiteY9" fmla="*/ 557371 h 557371"/>
              <a:gd name="connsiteX10" fmla="*/ 224398 w 2032213"/>
              <a:gd name="connsiteY10" fmla="*/ 557371 h 557371"/>
              <a:gd name="connsiteX11" fmla="*/ 967407 w 2032213"/>
              <a:gd name="connsiteY11" fmla="*/ 557371 h 557371"/>
              <a:gd name="connsiteX12" fmla="*/ 1064805 w 2032213"/>
              <a:gd name="connsiteY12" fmla="*/ 557371 h 557371"/>
              <a:gd name="connsiteX13" fmla="*/ 1191805 w 2032213"/>
              <a:gd name="connsiteY13" fmla="*/ 557371 h 557371"/>
              <a:gd name="connsiteX14" fmla="*/ 2032213 w 2032213"/>
              <a:gd name="connsiteY14" fmla="*/ 557371 h 557371"/>
              <a:gd name="connsiteX15" fmla="*/ 2026829 w 2032213"/>
              <a:gd name="connsiteY15" fmla="*/ 553809 h 557371"/>
              <a:gd name="connsiteX16" fmla="*/ 1906810 w 2032213"/>
              <a:gd name="connsiteY16" fmla="*/ 278685 h 557371"/>
              <a:gd name="connsiteX17" fmla="*/ 2026829 w 2032213"/>
              <a:gd name="connsiteY17" fmla="*/ 3561 h 55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32213" h="557371">
                <a:moveTo>
                  <a:pt x="2032212" y="0"/>
                </a:moveTo>
                <a:lnTo>
                  <a:pt x="1191805" y="0"/>
                </a:lnTo>
                <a:lnTo>
                  <a:pt x="1064805" y="0"/>
                </a:lnTo>
                <a:lnTo>
                  <a:pt x="967407" y="0"/>
                </a:lnTo>
                <a:lnTo>
                  <a:pt x="224399" y="0"/>
                </a:lnTo>
                <a:lnTo>
                  <a:pt x="1" y="0"/>
                </a:lnTo>
                <a:lnTo>
                  <a:pt x="5384" y="3561"/>
                </a:lnTo>
                <a:cubicBezTo>
                  <a:pt x="77795" y="63186"/>
                  <a:pt x="125403" y="164160"/>
                  <a:pt x="125403" y="278685"/>
                </a:cubicBezTo>
                <a:cubicBezTo>
                  <a:pt x="125403" y="393211"/>
                  <a:pt x="77795" y="494184"/>
                  <a:pt x="5384" y="553809"/>
                </a:cubicBezTo>
                <a:lnTo>
                  <a:pt x="0" y="557371"/>
                </a:lnTo>
                <a:lnTo>
                  <a:pt x="224398" y="557371"/>
                </a:lnTo>
                <a:lnTo>
                  <a:pt x="967407" y="557371"/>
                </a:lnTo>
                <a:lnTo>
                  <a:pt x="1064805" y="557371"/>
                </a:lnTo>
                <a:lnTo>
                  <a:pt x="1191805" y="557371"/>
                </a:lnTo>
                <a:lnTo>
                  <a:pt x="2032213" y="557371"/>
                </a:lnTo>
                <a:lnTo>
                  <a:pt x="2026829" y="553809"/>
                </a:lnTo>
                <a:cubicBezTo>
                  <a:pt x="1954418" y="494184"/>
                  <a:pt x="1906810" y="393211"/>
                  <a:pt x="1906810" y="278685"/>
                </a:cubicBezTo>
                <a:cubicBezTo>
                  <a:pt x="1906810" y="164160"/>
                  <a:pt x="1954418" y="63186"/>
                  <a:pt x="2026829" y="3561"/>
                </a:cubicBezTo>
                <a:close/>
              </a:path>
            </a:pathLst>
          </a:custGeom>
          <a:solidFill>
            <a:srgbClr val="475F7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A6CB3EE-298A-5BFD-E1BD-575F3EF188B1}"/>
              </a:ext>
            </a:extLst>
          </p:cNvPr>
          <p:cNvGrpSpPr/>
          <p:nvPr/>
        </p:nvGrpSpPr>
        <p:grpSpPr>
          <a:xfrm>
            <a:off x="1466327" y="3771102"/>
            <a:ext cx="2025757" cy="1196832"/>
            <a:chOff x="769848" y="1886576"/>
            <a:chExt cx="2025757" cy="119683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0C0F3EB-E97F-7FF4-3160-07164E285C61}"/>
                </a:ext>
              </a:extLst>
            </p:cNvPr>
            <p:cNvSpPr txBox="1"/>
            <p:nvPr/>
          </p:nvSpPr>
          <p:spPr>
            <a:xfrm>
              <a:off x="769848" y="2320122"/>
              <a:ext cx="19891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8D65957-E2C6-9810-01D6-956281C8FB4A}"/>
                </a:ext>
              </a:extLst>
            </p:cNvPr>
            <p:cNvSpPr txBox="1"/>
            <p:nvPr/>
          </p:nvSpPr>
          <p:spPr>
            <a:xfrm>
              <a:off x="776304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3431EBCB-34C4-1163-2D72-4660D85B968F}"/>
              </a:ext>
            </a:extLst>
          </p:cNvPr>
          <p:cNvSpPr/>
          <p:nvPr/>
        </p:nvSpPr>
        <p:spPr bwMode="auto">
          <a:xfrm>
            <a:off x="3823890" y="1989038"/>
            <a:ext cx="2133600" cy="213360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843476C8-C35E-7308-394A-5930B9566582}"/>
              </a:ext>
            </a:extLst>
          </p:cNvPr>
          <p:cNvSpPr/>
          <p:nvPr/>
        </p:nvSpPr>
        <p:spPr bwMode="auto">
          <a:xfrm flipH="1">
            <a:off x="3874582" y="3716238"/>
            <a:ext cx="2032213" cy="433546"/>
          </a:xfrm>
          <a:custGeom>
            <a:avLst/>
            <a:gdLst>
              <a:gd name="connsiteX0" fmla="*/ 2032212 w 2032213"/>
              <a:gd name="connsiteY0" fmla="*/ 0 h 557371"/>
              <a:gd name="connsiteX1" fmla="*/ 1191805 w 2032213"/>
              <a:gd name="connsiteY1" fmla="*/ 0 h 557371"/>
              <a:gd name="connsiteX2" fmla="*/ 1064805 w 2032213"/>
              <a:gd name="connsiteY2" fmla="*/ 0 h 557371"/>
              <a:gd name="connsiteX3" fmla="*/ 967407 w 2032213"/>
              <a:gd name="connsiteY3" fmla="*/ 0 h 557371"/>
              <a:gd name="connsiteX4" fmla="*/ 224399 w 2032213"/>
              <a:gd name="connsiteY4" fmla="*/ 0 h 557371"/>
              <a:gd name="connsiteX5" fmla="*/ 1 w 2032213"/>
              <a:gd name="connsiteY5" fmla="*/ 0 h 557371"/>
              <a:gd name="connsiteX6" fmla="*/ 5384 w 2032213"/>
              <a:gd name="connsiteY6" fmla="*/ 3561 h 557371"/>
              <a:gd name="connsiteX7" fmla="*/ 125403 w 2032213"/>
              <a:gd name="connsiteY7" fmla="*/ 278685 h 557371"/>
              <a:gd name="connsiteX8" fmla="*/ 5384 w 2032213"/>
              <a:gd name="connsiteY8" fmla="*/ 553809 h 557371"/>
              <a:gd name="connsiteX9" fmla="*/ 0 w 2032213"/>
              <a:gd name="connsiteY9" fmla="*/ 557371 h 557371"/>
              <a:gd name="connsiteX10" fmla="*/ 224398 w 2032213"/>
              <a:gd name="connsiteY10" fmla="*/ 557371 h 557371"/>
              <a:gd name="connsiteX11" fmla="*/ 967407 w 2032213"/>
              <a:gd name="connsiteY11" fmla="*/ 557371 h 557371"/>
              <a:gd name="connsiteX12" fmla="*/ 1064805 w 2032213"/>
              <a:gd name="connsiteY12" fmla="*/ 557371 h 557371"/>
              <a:gd name="connsiteX13" fmla="*/ 1191805 w 2032213"/>
              <a:gd name="connsiteY13" fmla="*/ 557371 h 557371"/>
              <a:gd name="connsiteX14" fmla="*/ 2032213 w 2032213"/>
              <a:gd name="connsiteY14" fmla="*/ 557371 h 557371"/>
              <a:gd name="connsiteX15" fmla="*/ 2026829 w 2032213"/>
              <a:gd name="connsiteY15" fmla="*/ 553809 h 557371"/>
              <a:gd name="connsiteX16" fmla="*/ 1906810 w 2032213"/>
              <a:gd name="connsiteY16" fmla="*/ 278685 h 557371"/>
              <a:gd name="connsiteX17" fmla="*/ 2026829 w 2032213"/>
              <a:gd name="connsiteY17" fmla="*/ 3561 h 55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32213" h="557371">
                <a:moveTo>
                  <a:pt x="2032212" y="0"/>
                </a:moveTo>
                <a:lnTo>
                  <a:pt x="1191805" y="0"/>
                </a:lnTo>
                <a:lnTo>
                  <a:pt x="1064805" y="0"/>
                </a:lnTo>
                <a:lnTo>
                  <a:pt x="967407" y="0"/>
                </a:lnTo>
                <a:lnTo>
                  <a:pt x="224399" y="0"/>
                </a:lnTo>
                <a:lnTo>
                  <a:pt x="1" y="0"/>
                </a:lnTo>
                <a:lnTo>
                  <a:pt x="5384" y="3561"/>
                </a:lnTo>
                <a:cubicBezTo>
                  <a:pt x="77795" y="63186"/>
                  <a:pt x="125403" y="164160"/>
                  <a:pt x="125403" y="278685"/>
                </a:cubicBezTo>
                <a:cubicBezTo>
                  <a:pt x="125403" y="393211"/>
                  <a:pt x="77795" y="494184"/>
                  <a:pt x="5384" y="553809"/>
                </a:cubicBezTo>
                <a:lnTo>
                  <a:pt x="0" y="557371"/>
                </a:lnTo>
                <a:lnTo>
                  <a:pt x="224398" y="557371"/>
                </a:lnTo>
                <a:lnTo>
                  <a:pt x="967407" y="557371"/>
                </a:lnTo>
                <a:lnTo>
                  <a:pt x="1064805" y="557371"/>
                </a:lnTo>
                <a:lnTo>
                  <a:pt x="1191805" y="557371"/>
                </a:lnTo>
                <a:lnTo>
                  <a:pt x="2032213" y="557371"/>
                </a:lnTo>
                <a:lnTo>
                  <a:pt x="2026829" y="553809"/>
                </a:lnTo>
                <a:cubicBezTo>
                  <a:pt x="1954418" y="494184"/>
                  <a:pt x="1906810" y="393211"/>
                  <a:pt x="1906810" y="278685"/>
                </a:cubicBezTo>
                <a:cubicBezTo>
                  <a:pt x="1906810" y="164160"/>
                  <a:pt x="1954418" y="63186"/>
                  <a:pt x="2026829" y="3561"/>
                </a:cubicBezTo>
                <a:close/>
              </a:path>
            </a:pathLst>
          </a:custGeom>
          <a:solidFill>
            <a:srgbClr val="2F405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35305AE-2B17-9424-1860-3773CBEEC595}"/>
              </a:ext>
            </a:extLst>
          </p:cNvPr>
          <p:cNvGrpSpPr/>
          <p:nvPr/>
        </p:nvGrpSpPr>
        <p:grpSpPr>
          <a:xfrm>
            <a:off x="3896121" y="3771102"/>
            <a:ext cx="2025757" cy="1423561"/>
            <a:chOff x="769848" y="1886576"/>
            <a:chExt cx="2025757" cy="142356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154623A-9165-0A55-F2A6-58AD446BF9ED}"/>
                </a:ext>
              </a:extLst>
            </p:cNvPr>
            <p:cNvSpPr txBox="1"/>
            <p:nvPr/>
          </p:nvSpPr>
          <p:spPr>
            <a:xfrm>
              <a:off x="769848" y="2320122"/>
              <a:ext cx="1989134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 免费下载！</a:t>
              </a:r>
            </a:p>
            <a:p>
              <a:pPr algn="ct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7E3D9AD-FFBC-79A3-30EA-C658A63C9A30}"/>
                </a:ext>
              </a:extLst>
            </p:cNvPr>
            <p:cNvSpPr txBox="1"/>
            <p:nvPr/>
          </p:nvSpPr>
          <p:spPr>
            <a:xfrm>
              <a:off x="776304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2" name="椭圆 41">
            <a:extLst>
              <a:ext uri="{FF2B5EF4-FFF2-40B4-BE49-F238E27FC236}">
                <a16:creationId xmlns:a16="http://schemas.microsoft.com/office/drawing/2014/main" id="{6FDE4314-97E2-9EE2-E490-DF263A9EC8E1}"/>
              </a:ext>
            </a:extLst>
          </p:cNvPr>
          <p:cNvSpPr/>
          <p:nvPr/>
        </p:nvSpPr>
        <p:spPr bwMode="auto">
          <a:xfrm>
            <a:off x="6253684" y="1989038"/>
            <a:ext cx="2133600" cy="213360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5C8DC555-8625-3985-274F-334357564ABD}"/>
              </a:ext>
            </a:extLst>
          </p:cNvPr>
          <p:cNvSpPr/>
          <p:nvPr/>
        </p:nvSpPr>
        <p:spPr bwMode="auto">
          <a:xfrm flipH="1">
            <a:off x="6304376" y="3716238"/>
            <a:ext cx="2032213" cy="433546"/>
          </a:xfrm>
          <a:custGeom>
            <a:avLst/>
            <a:gdLst>
              <a:gd name="connsiteX0" fmla="*/ 2032212 w 2032213"/>
              <a:gd name="connsiteY0" fmla="*/ 0 h 557371"/>
              <a:gd name="connsiteX1" fmla="*/ 1191805 w 2032213"/>
              <a:gd name="connsiteY1" fmla="*/ 0 h 557371"/>
              <a:gd name="connsiteX2" fmla="*/ 1064805 w 2032213"/>
              <a:gd name="connsiteY2" fmla="*/ 0 h 557371"/>
              <a:gd name="connsiteX3" fmla="*/ 967407 w 2032213"/>
              <a:gd name="connsiteY3" fmla="*/ 0 h 557371"/>
              <a:gd name="connsiteX4" fmla="*/ 224399 w 2032213"/>
              <a:gd name="connsiteY4" fmla="*/ 0 h 557371"/>
              <a:gd name="connsiteX5" fmla="*/ 1 w 2032213"/>
              <a:gd name="connsiteY5" fmla="*/ 0 h 557371"/>
              <a:gd name="connsiteX6" fmla="*/ 5384 w 2032213"/>
              <a:gd name="connsiteY6" fmla="*/ 3561 h 557371"/>
              <a:gd name="connsiteX7" fmla="*/ 125403 w 2032213"/>
              <a:gd name="connsiteY7" fmla="*/ 278685 h 557371"/>
              <a:gd name="connsiteX8" fmla="*/ 5384 w 2032213"/>
              <a:gd name="connsiteY8" fmla="*/ 553809 h 557371"/>
              <a:gd name="connsiteX9" fmla="*/ 0 w 2032213"/>
              <a:gd name="connsiteY9" fmla="*/ 557371 h 557371"/>
              <a:gd name="connsiteX10" fmla="*/ 224398 w 2032213"/>
              <a:gd name="connsiteY10" fmla="*/ 557371 h 557371"/>
              <a:gd name="connsiteX11" fmla="*/ 967407 w 2032213"/>
              <a:gd name="connsiteY11" fmla="*/ 557371 h 557371"/>
              <a:gd name="connsiteX12" fmla="*/ 1064805 w 2032213"/>
              <a:gd name="connsiteY12" fmla="*/ 557371 h 557371"/>
              <a:gd name="connsiteX13" fmla="*/ 1191805 w 2032213"/>
              <a:gd name="connsiteY13" fmla="*/ 557371 h 557371"/>
              <a:gd name="connsiteX14" fmla="*/ 2032213 w 2032213"/>
              <a:gd name="connsiteY14" fmla="*/ 557371 h 557371"/>
              <a:gd name="connsiteX15" fmla="*/ 2026829 w 2032213"/>
              <a:gd name="connsiteY15" fmla="*/ 553809 h 557371"/>
              <a:gd name="connsiteX16" fmla="*/ 1906810 w 2032213"/>
              <a:gd name="connsiteY16" fmla="*/ 278685 h 557371"/>
              <a:gd name="connsiteX17" fmla="*/ 2026829 w 2032213"/>
              <a:gd name="connsiteY17" fmla="*/ 3561 h 55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32213" h="557371">
                <a:moveTo>
                  <a:pt x="2032212" y="0"/>
                </a:moveTo>
                <a:lnTo>
                  <a:pt x="1191805" y="0"/>
                </a:lnTo>
                <a:lnTo>
                  <a:pt x="1064805" y="0"/>
                </a:lnTo>
                <a:lnTo>
                  <a:pt x="967407" y="0"/>
                </a:lnTo>
                <a:lnTo>
                  <a:pt x="224399" y="0"/>
                </a:lnTo>
                <a:lnTo>
                  <a:pt x="1" y="0"/>
                </a:lnTo>
                <a:lnTo>
                  <a:pt x="5384" y="3561"/>
                </a:lnTo>
                <a:cubicBezTo>
                  <a:pt x="77795" y="63186"/>
                  <a:pt x="125403" y="164160"/>
                  <a:pt x="125403" y="278685"/>
                </a:cubicBezTo>
                <a:cubicBezTo>
                  <a:pt x="125403" y="393211"/>
                  <a:pt x="77795" y="494184"/>
                  <a:pt x="5384" y="553809"/>
                </a:cubicBezTo>
                <a:lnTo>
                  <a:pt x="0" y="557371"/>
                </a:lnTo>
                <a:lnTo>
                  <a:pt x="224398" y="557371"/>
                </a:lnTo>
                <a:lnTo>
                  <a:pt x="967407" y="557371"/>
                </a:lnTo>
                <a:lnTo>
                  <a:pt x="1064805" y="557371"/>
                </a:lnTo>
                <a:lnTo>
                  <a:pt x="1191805" y="557371"/>
                </a:lnTo>
                <a:lnTo>
                  <a:pt x="2032213" y="557371"/>
                </a:lnTo>
                <a:lnTo>
                  <a:pt x="2026829" y="553809"/>
                </a:lnTo>
                <a:cubicBezTo>
                  <a:pt x="1954418" y="494184"/>
                  <a:pt x="1906810" y="393211"/>
                  <a:pt x="1906810" y="278685"/>
                </a:cubicBezTo>
                <a:cubicBezTo>
                  <a:pt x="1906810" y="164160"/>
                  <a:pt x="1954418" y="63186"/>
                  <a:pt x="2026829" y="3561"/>
                </a:cubicBezTo>
                <a:close/>
              </a:path>
            </a:pathLst>
          </a:custGeom>
          <a:solidFill>
            <a:srgbClr val="3D50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430922D-7DE9-EC63-2D30-BC56F3563244}"/>
              </a:ext>
            </a:extLst>
          </p:cNvPr>
          <p:cNvGrpSpPr/>
          <p:nvPr/>
        </p:nvGrpSpPr>
        <p:grpSpPr>
          <a:xfrm>
            <a:off x="6325915" y="3771102"/>
            <a:ext cx="2025757" cy="1196832"/>
            <a:chOff x="769848" y="1886576"/>
            <a:chExt cx="2025757" cy="119683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93E0F4E-2856-8A4A-743E-5E236D14B855}"/>
                </a:ext>
              </a:extLst>
            </p:cNvPr>
            <p:cNvSpPr txBox="1"/>
            <p:nvPr/>
          </p:nvSpPr>
          <p:spPr>
            <a:xfrm>
              <a:off x="769848" y="2320122"/>
              <a:ext cx="19891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0910E64-7E27-1030-2258-0AC00C430AF0}"/>
                </a:ext>
              </a:extLst>
            </p:cNvPr>
            <p:cNvSpPr txBox="1"/>
            <p:nvPr/>
          </p:nvSpPr>
          <p:spPr>
            <a:xfrm>
              <a:off x="776304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CDEE0E17-37A6-BADA-1302-65CD1BE172B5}"/>
              </a:ext>
            </a:extLst>
          </p:cNvPr>
          <p:cNvSpPr/>
          <p:nvPr/>
        </p:nvSpPr>
        <p:spPr bwMode="auto">
          <a:xfrm>
            <a:off x="8683478" y="1989038"/>
            <a:ext cx="2133600" cy="213360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3C72E083-4789-20C7-10B4-BCB71ABF4764}"/>
              </a:ext>
            </a:extLst>
          </p:cNvPr>
          <p:cNvSpPr/>
          <p:nvPr/>
        </p:nvSpPr>
        <p:spPr bwMode="auto">
          <a:xfrm flipH="1">
            <a:off x="8734170" y="3716238"/>
            <a:ext cx="2032213" cy="433546"/>
          </a:xfrm>
          <a:custGeom>
            <a:avLst/>
            <a:gdLst>
              <a:gd name="connsiteX0" fmla="*/ 2032212 w 2032213"/>
              <a:gd name="connsiteY0" fmla="*/ 0 h 557371"/>
              <a:gd name="connsiteX1" fmla="*/ 1191805 w 2032213"/>
              <a:gd name="connsiteY1" fmla="*/ 0 h 557371"/>
              <a:gd name="connsiteX2" fmla="*/ 1064805 w 2032213"/>
              <a:gd name="connsiteY2" fmla="*/ 0 h 557371"/>
              <a:gd name="connsiteX3" fmla="*/ 967407 w 2032213"/>
              <a:gd name="connsiteY3" fmla="*/ 0 h 557371"/>
              <a:gd name="connsiteX4" fmla="*/ 224399 w 2032213"/>
              <a:gd name="connsiteY4" fmla="*/ 0 h 557371"/>
              <a:gd name="connsiteX5" fmla="*/ 1 w 2032213"/>
              <a:gd name="connsiteY5" fmla="*/ 0 h 557371"/>
              <a:gd name="connsiteX6" fmla="*/ 5384 w 2032213"/>
              <a:gd name="connsiteY6" fmla="*/ 3561 h 557371"/>
              <a:gd name="connsiteX7" fmla="*/ 125403 w 2032213"/>
              <a:gd name="connsiteY7" fmla="*/ 278685 h 557371"/>
              <a:gd name="connsiteX8" fmla="*/ 5384 w 2032213"/>
              <a:gd name="connsiteY8" fmla="*/ 553809 h 557371"/>
              <a:gd name="connsiteX9" fmla="*/ 0 w 2032213"/>
              <a:gd name="connsiteY9" fmla="*/ 557371 h 557371"/>
              <a:gd name="connsiteX10" fmla="*/ 224398 w 2032213"/>
              <a:gd name="connsiteY10" fmla="*/ 557371 h 557371"/>
              <a:gd name="connsiteX11" fmla="*/ 967407 w 2032213"/>
              <a:gd name="connsiteY11" fmla="*/ 557371 h 557371"/>
              <a:gd name="connsiteX12" fmla="*/ 1064805 w 2032213"/>
              <a:gd name="connsiteY12" fmla="*/ 557371 h 557371"/>
              <a:gd name="connsiteX13" fmla="*/ 1191805 w 2032213"/>
              <a:gd name="connsiteY13" fmla="*/ 557371 h 557371"/>
              <a:gd name="connsiteX14" fmla="*/ 2032213 w 2032213"/>
              <a:gd name="connsiteY14" fmla="*/ 557371 h 557371"/>
              <a:gd name="connsiteX15" fmla="*/ 2026829 w 2032213"/>
              <a:gd name="connsiteY15" fmla="*/ 553809 h 557371"/>
              <a:gd name="connsiteX16" fmla="*/ 1906810 w 2032213"/>
              <a:gd name="connsiteY16" fmla="*/ 278685 h 557371"/>
              <a:gd name="connsiteX17" fmla="*/ 2026829 w 2032213"/>
              <a:gd name="connsiteY17" fmla="*/ 3561 h 55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32213" h="557371">
                <a:moveTo>
                  <a:pt x="2032212" y="0"/>
                </a:moveTo>
                <a:lnTo>
                  <a:pt x="1191805" y="0"/>
                </a:lnTo>
                <a:lnTo>
                  <a:pt x="1064805" y="0"/>
                </a:lnTo>
                <a:lnTo>
                  <a:pt x="967407" y="0"/>
                </a:lnTo>
                <a:lnTo>
                  <a:pt x="224399" y="0"/>
                </a:lnTo>
                <a:lnTo>
                  <a:pt x="1" y="0"/>
                </a:lnTo>
                <a:lnTo>
                  <a:pt x="5384" y="3561"/>
                </a:lnTo>
                <a:cubicBezTo>
                  <a:pt x="77795" y="63186"/>
                  <a:pt x="125403" y="164160"/>
                  <a:pt x="125403" y="278685"/>
                </a:cubicBezTo>
                <a:cubicBezTo>
                  <a:pt x="125403" y="393211"/>
                  <a:pt x="77795" y="494184"/>
                  <a:pt x="5384" y="553809"/>
                </a:cubicBezTo>
                <a:lnTo>
                  <a:pt x="0" y="557371"/>
                </a:lnTo>
                <a:lnTo>
                  <a:pt x="224398" y="557371"/>
                </a:lnTo>
                <a:lnTo>
                  <a:pt x="967407" y="557371"/>
                </a:lnTo>
                <a:lnTo>
                  <a:pt x="1064805" y="557371"/>
                </a:lnTo>
                <a:lnTo>
                  <a:pt x="1191805" y="557371"/>
                </a:lnTo>
                <a:lnTo>
                  <a:pt x="2032213" y="557371"/>
                </a:lnTo>
                <a:lnTo>
                  <a:pt x="2026829" y="553809"/>
                </a:lnTo>
                <a:cubicBezTo>
                  <a:pt x="1954418" y="494184"/>
                  <a:pt x="1906810" y="393211"/>
                  <a:pt x="1906810" y="278685"/>
                </a:cubicBezTo>
                <a:cubicBezTo>
                  <a:pt x="1906810" y="164160"/>
                  <a:pt x="1954418" y="63186"/>
                  <a:pt x="2026829" y="3561"/>
                </a:cubicBezTo>
                <a:close/>
              </a:path>
            </a:pathLst>
          </a:custGeom>
          <a:solidFill>
            <a:srgbClr val="595E6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98F0A06-9955-6256-6606-063D58D57AF6}"/>
              </a:ext>
            </a:extLst>
          </p:cNvPr>
          <p:cNvGrpSpPr/>
          <p:nvPr/>
        </p:nvGrpSpPr>
        <p:grpSpPr>
          <a:xfrm>
            <a:off x="8755709" y="3771102"/>
            <a:ext cx="2025757" cy="1196832"/>
            <a:chOff x="769848" y="1886576"/>
            <a:chExt cx="2025757" cy="119683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90E8D24-D0C9-B170-05B5-41B67CD91A58}"/>
                </a:ext>
              </a:extLst>
            </p:cNvPr>
            <p:cNvSpPr txBox="1"/>
            <p:nvPr/>
          </p:nvSpPr>
          <p:spPr>
            <a:xfrm>
              <a:off x="769848" y="2320122"/>
              <a:ext cx="19891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A0BC8B6-BFA5-3848-674F-8DB3A6994927}"/>
                </a:ext>
              </a:extLst>
            </p:cNvPr>
            <p:cNvSpPr txBox="1"/>
            <p:nvPr/>
          </p:nvSpPr>
          <p:spPr>
            <a:xfrm>
              <a:off x="776304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2800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03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3" name="ïṡ1ïḍe">
            <a:extLst>
              <a:ext uri="{FF2B5EF4-FFF2-40B4-BE49-F238E27FC236}">
                <a16:creationId xmlns:a16="http://schemas.microsoft.com/office/drawing/2014/main" id="{59C95789-D140-4CD8-1FEA-E1DAF8D84D5D}"/>
              </a:ext>
            </a:extLst>
          </p:cNvPr>
          <p:cNvSpPr/>
          <p:nvPr/>
        </p:nvSpPr>
        <p:spPr>
          <a:xfrm>
            <a:off x="911224" y="1301840"/>
            <a:ext cx="10656889" cy="1872752"/>
          </a:xfrm>
          <a:prstGeom prst="rect">
            <a:avLst/>
          </a:prstGeom>
          <a:blipFill rotWithShape="1"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28" tIns="45714" rIns="91428" bIns="45714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8FDD65C-20B6-4842-DB29-24219B572F00}"/>
              </a:ext>
            </a:extLst>
          </p:cNvPr>
          <p:cNvGrpSpPr/>
          <p:nvPr/>
        </p:nvGrpSpPr>
        <p:grpSpPr>
          <a:xfrm>
            <a:off x="1385005" y="2760555"/>
            <a:ext cx="9831192" cy="1550912"/>
            <a:chOff x="666663" y="4090109"/>
            <a:chExt cx="10857086" cy="1712751"/>
          </a:xfrm>
        </p:grpSpPr>
        <p:sp>
          <p:nvSpPr>
            <p:cNvPr id="4" name="îş1iḋe">
              <a:extLst>
                <a:ext uri="{FF2B5EF4-FFF2-40B4-BE49-F238E27FC236}">
                  <a16:creationId xmlns:a16="http://schemas.microsoft.com/office/drawing/2014/main" id="{514CB8C7-A52F-81AE-51CE-E4069987E0E7}"/>
                </a:ext>
              </a:extLst>
            </p:cNvPr>
            <p:cNvSpPr/>
            <p:nvPr/>
          </p:nvSpPr>
          <p:spPr>
            <a:xfrm>
              <a:off x="666663" y="4090109"/>
              <a:ext cx="10857086" cy="1712372"/>
            </a:xfrm>
            <a:prstGeom prst="rect">
              <a:avLst/>
            </a:prstGeom>
            <a:solidFill>
              <a:srgbClr val="475F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5" name="iṡlïdè">
              <a:extLst>
                <a:ext uri="{FF2B5EF4-FFF2-40B4-BE49-F238E27FC236}">
                  <a16:creationId xmlns:a16="http://schemas.microsoft.com/office/drawing/2014/main" id="{70EEAB2E-5207-2A42-6ED3-D74E0F2AC076}"/>
                </a:ext>
              </a:extLst>
            </p:cNvPr>
            <p:cNvSpPr/>
            <p:nvPr/>
          </p:nvSpPr>
          <p:spPr>
            <a:xfrm>
              <a:off x="1940795" y="4514020"/>
              <a:ext cx="218018" cy="263869"/>
            </a:xfrm>
            <a:custGeom>
              <a:avLst/>
              <a:gdLst>
                <a:gd name="connsiteX0" fmla="*/ 182271 w 501297"/>
                <a:gd name="connsiteY0" fmla="*/ 515718 h 606722"/>
                <a:gd name="connsiteX1" fmla="*/ 151922 w 501297"/>
                <a:gd name="connsiteY1" fmla="*/ 546023 h 606722"/>
                <a:gd name="connsiteX2" fmla="*/ 182271 w 501297"/>
                <a:gd name="connsiteY2" fmla="*/ 576328 h 606722"/>
                <a:gd name="connsiteX3" fmla="*/ 203809 w 501297"/>
                <a:gd name="connsiteY3" fmla="*/ 567441 h 606722"/>
                <a:gd name="connsiteX4" fmla="*/ 212708 w 501297"/>
                <a:gd name="connsiteY4" fmla="*/ 546023 h 606722"/>
                <a:gd name="connsiteX5" fmla="*/ 182271 w 501297"/>
                <a:gd name="connsiteY5" fmla="*/ 515718 h 606722"/>
                <a:gd name="connsiteX6" fmla="*/ 432133 w 501297"/>
                <a:gd name="connsiteY6" fmla="*/ 219106 h 606722"/>
                <a:gd name="connsiteX7" fmla="*/ 501297 w 501297"/>
                <a:gd name="connsiteY7" fmla="*/ 288234 h 606722"/>
                <a:gd name="connsiteX8" fmla="*/ 432133 w 501297"/>
                <a:gd name="connsiteY8" fmla="*/ 357273 h 606722"/>
                <a:gd name="connsiteX9" fmla="*/ 432133 w 501297"/>
                <a:gd name="connsiteY9" fmla="*/ 310981 h 606722"/>
                <a:gd name="connsiteX10" fmla="*/ 182271 w 501297"/>
                <a:gd name="connsiteY10" fmla="*/ 310981 h 606722"/>
                <a:gd name="connsiteX11" fmla="*/ 182271 w 501297"/>
                <a:gd name="connsiteY11" fmla="*/ 265488 h 606722"/>
                <a:gd name="connsiteX12" fmla="*/ 432133 w 501297"/>
                <a:gd name="connsiteY12" fmla="*/ 265488 h 606722"/>
                <a:gd name="connsiteX13" fmla="*/ 30438 w 501297"/>
                <a:gd name="connsiteY13" fmla="*/ 0 h 606722"/>
                <a:gd name="connsiteX14" fmla="*/ 334192 w 501297"/>
                <a:gd name="connsiteY14" fmla="*/ 0 h 606722"/>
                <a:gd name="connsiteX15" fmla="*/ 364541 w 501297"/>
                <a:gd name="connsiteY15" fmla="*/ 30305 h 606722"/>
                <a:gd name="connsiteX16" fmla="*/ 364541 w 501297"/>
                <a:gd name="connsiteY16" fmla="*/ 219956 h 606722"/>
                <a:gd name="connsiteX17" fmla="*/ 318974 w 501297"/>
                <a:gd name="connsiteY17" fmla="*/ 219956 h 606722"/>
                <a:gd name="connsiteX18" fmla="*/ 318974 w 501297"/>
                <a:gd name="connsiteY18" fmla="*/ 91004 h 606722"/>
                <a:gd name="connsiteX19" fmla="*/ 45568 w 501297"/>
                <a:gd name="connsiteY19" fmla="*/ 91004 h 606722"/>
                <a:gd name="connsiteX20" fmla="*/ 45568 w 501297"/>
                <a:gd name="connsiteY20" fmla="*/ 485325 h 606722"/>
                <a:gd name="connsiteX21" fmla="*/ 318974 w 501297"/>
                <a:gd name="connsiteY21" fmla="*/ 485325 h 606722"/>
                <a:gd name="connsiteX22" fmla="*/ 318974 w 501297"/>
                <a:gd name="connsiteY22" fmla="*/ 356462 h 606722"/>
                <a:gd name="connsiteX23" fmla="*/ 364541 w 501297"/>
                <a:gd name="connsiteY23" fmla="*/ 356462 h 606722"/>
                <a:gd name="connsiteX24" fmla="*/ 364541 w 501297"/>
                <a:gd name="connsiteY24" fmla="*/ 576328 h 606722"/>
                <a:gd name="connsiteX25" fmla="*/ 334192 w 501297"/>
                <a:gd name="connsiteY25" fmla="*/ 606722 h 606722"/>
                <a:gd name="connsiteX26" fmla="*/ 30438 w 501297"/>
                <a:gd name="connsiteY26" fmla="*/ 606722 h 606722"/>
                <a:gd name="connsiteX27" fmla="*/ 0 w 501297"/>
                <a:gd name="connsiteY27" fmla="*/ 576328 h 606722"/>
                <a:gd name="connsiteX28" fmla="*/ 0 w 501297"/>
                <a:gd name="connsiteY28" fmla="*/ 30305 h 606722"/>
                <a:gd name="connsiteX29" fmla="*/ 30438 w 501297"/>
                <a:gd name="connsiteY2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01297" h="606722">
                  <a:moveTo>
                    <a:pt x="182271" y="515718"/>
                  </a:moveTo>
                  <a:cubicBezTo>
                    <a:pt x="165539" y="515718"/>
                    <a:pt x="151922" y="529316"/>
                    <a:pt x="151922" y="546023"/>
                  </a:cubicBezTo>
                  <a:cubicBezTo>
                    <a:pt x="151922" y="562731"/>
                    <a:pt x="165539" y="576328"/>
                    <a:pt x="182271" y="576328"/>
                  </a:cubicBezTo>
                  <a:cubicBezTo>
                    <a:pt x="190459" y="576328"/>
                    <a:pt x="198024" y="573218"/>
                    <a:pt x="203809" y="567441"/>
                  </a:cubicBezTo>
                  <a:cubicBezTo>
                    <a:pt x="209505" y="561754"/>
                    <a:pt x="212708" y="554111"/>
                    <a:pt x="212708" y="546023"/>
                  </a:cubicBezTo>
                  <a:cubicBezTo>
                    <a:pt x="212708" y="529316"/>
                    <a:pt x="199092" y="515718"/>
                    <a:pt x="182271" y="515718"/>
                  </a:cubicBezTo>
                  <a:close/>
                  <a:moveTo>
                    <a:pt x="432133" y="219106"/>
                  </a:moveTo>
                  <a:lnTo>
                    <a:pt x="501297" y="288234"/>
                  </a:lnTo>
                  <a:lnTo>
                    <a:pt x="432133" y="357273"/>
                  </a:lnTo>
                  <a:lnTo>
                    <a:pt x="432133" y="310981"/>
                  </a:lnTo>
                  <a:lnTo>
                    <a:pt x="182271" y="310981"/>
                  </a:lnTo>
                  <a:lnTo>
                    <a:pt x="182271" y="265488"/>
                  </a:lnTo>
                  <a:lnTo>
                    <a:pt x="432133" y="265488"/>
                  </a:lnTo>
                  <a:close/>
                  <a:moveTo>
                    <a:pt x="30438" y="0"/>
                  </a:moveTo>
                  <a:lnTo>
                    <a:pt x="334192" y="0"/>
                  </a:lnTo>
                  <a:cubicBezTo>
                    <a:pt x="351013" y="0"/>
                    <a:pt x="364541" y="13598"/>
                    <a:pt x="364541" y="30305"/>
                  </a:cubicBezTo>
                  <a:lnTo>
                    <a:pt x="364541" y="219956"/>
                  </a:lnTo>
                  <a:lnTo>
                    <a:pt x="318974" y="219956"/>
                  </a:lnTo>
                  <a:lnTo>
                    <a:pt x="318974" y="91004"/>
                  </a:lnTo>
                  <a:lnTo>
                    <a:pt x="45568" y="91004"/>
                  </a:lnTo>
                  <a:lnTo>
                    <a:pt x="45568" y="485325"/>
                  </a:lnTo>
                  <a:lnTo>
                    <a:pt x="318974" y="485325"/>
                  </a:lnTo>
                  <a:lnTo>
                    <a:pt x="318974" y="356462"/>
                  </a:lnTo>
                  <a:lnTo>
                    <a:pt x="364541" y="356462"/>
                  </a:lnTo>
                  <a:lnTo>
                    <a:pt x="364541" y="576328"/>
                  </a:lnTo>
                  <a:cubicBezTo>
                    <a:pt x="364541" y="593125"/>
                    <a:pt x="351013" y="606722"/>
                    <a:pt x="334192" y="606722"/>
                  </a:cubicBezTo>
                  <a:lnTo>
                    <a:pt x="30438" y="606722"/>
                  </a:lnTo>
                  <a:cubicBezTo>
                    <a:pt x="13617" y="606722"/>
                    <a:pt x="0" y="593125"/>
                    <a:pt x="0" y="576328"/>
                  </a:cubicBezTo>
                  <a:lnTo>
                    <a:pt x="0" y="30305"/>
                  </a:lnTo>
                  <a:cubicBezTo>
                    <a:pt x="0" y="13598"/>
                    <a:pt x="13617" y="0"/>
                    <a:pt x="30438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09"/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iS1iḋé">
              <a:extLst>
                <a:ext uri="{FF2B5EF4-FFF2-40B4-BE49-F238E27FC236}">
                  <a16:creationId xmlns:a16="http://schemas.microsoft.com/office/drawing/2014/main" id="{B6655743-D385-16AB-86D5-C35473F92BAE}"/>
                </a:ext>
              </a:extLst>
            </p:cNvPr>
            <p:cNvSpPr/>
            <p:nvPr/>
          </p:nvSpPr>
          <p:spPr>
            <a:xfrm>
              <a:off x="4609241" y="4514020"/>
              <a:ext cx="195625" cy="263869"/>
            </a:xfrm>
            <a:custGeom>
              <a:avLst/>
              <a:gdLst>
                <a:gd name="connsiteX0" fmla="*/ 363366 w 449447"/>
                <a:gd name="connsiteY0" fmla="*/ 179144 h 606236"/>
                <a:gd name="connsiteX1" fmla="*/ 377720 w 449447"/>
                <a:gd name="connsiteY1" fmla="*/ 197780 h 606236"/>
                <a:gd name="connsiteX2" fmla="*/ 376285 w 449447"/>
                <a:gd name="connsiteY2" fmla="*/ 202081 h 606236"/>
                <a:gd name="connsiteX3" fmla="*/ 215517 w 449447"/>
                <a:gd name="connsiteY3" fmla="*/ 424280 h 606236"/>
                <a:gd name="connsiteX4" fmla="*/ 212646 w 449447"/>
                <a:gd name="connsiteY4" fmla="*/ 427147 h 606236"/>
                <a:gd name="connsiteX5" fmla="*/ 211211 w 449447"/>
                <a:gd name="connsiteY5" fmla="*/ 427147 h 606236"/>
                <a:gd name="connsiteX6" fmla="*/ 208340 w 449447"/>
                <a:gd name="connsiteY6" fmla="*/ 425714 h 606236"/>
                <a:gd name="connsiteX7" fmla="*/ 90635 w 449447"/>
                <a:gd name="connsiteY7" fmla="*/ 306729 h 606236"/>
                <a:gd name="connsiteX8" fmla="*/ 126521 w 449447"/>
                <a:gd name="connsiteY8" fmla="*/ 276625 h 606236"/>
                <a:gd name="connsiteX9" fmla="*/ 191115 w 449447"/>
                <a:gd name="connsiteY9" fmla="*/ 326799 h 606236"/>
                <a:gd name="connsiteX10" fmla="*/ 363366 w 449447"/>
                <a:gd name="connsiteY10" fmla="*/ 179144 h 606236"/>
                <a:gd name="connsiteX11" fmla="*/ 224006 w 449447"/>
                <a:gd name="connsiteY11" fmla="*/ 65927 h 606236"/>
                <a:gd name="connsiteX12" fmla="*/ 218262 w 449447"/>
                <a:gd name="connsiteY12" fmla="*/ 70226 h 606236"/>
                <a:gd name="connsiteX13" fmla="*/ 56001 w 449447"/>
                <a:gd name="connsiteY13" fmla="*/ 123254 h 606236"/>
                <a:gd name="connsiteX14" fmla="*/ 48822 w 449447"/>
                <a:gd name="connsiteY14" fmla="*/ 130420 h 606236"/>
                <a:gd name="connsiteX15" fmla="*/ 48822 w 449447"/>
                <a:gd name="connsiteY15" fmla="*/ 365462 h 606236"/>
                <a:gd name="connsiteX16" fmla="*/ 221134 w 449447"/>
                <a:gd name="connsiteY16" fmla="*/ 538877 h 606236"/>
                <a:gd name="connsiteX17" fmla="*/ 224006 w 449447"/>
                <a:gd name="connsiteY17" fmla="*/ 540310 h 606236"/>
                <a:gd name="connsiteX18" fmla="*/ 226877 w 449447"/>
                <a:gd name="connsiteY18" fmla="*/ 538877 h 606236"/>
                <a:gd name="connsiteX19" fmla="*/ 400625 w 449447"/>
                <a:gd name="connsiteY19" fmla="*/ 365462 h 606236"/>
                <a:gd name="connsiteX20" fmla="*/ 400625 w 449447"/>
                <a:gd name="connsiteY20" fmla="*/ 130420 h 606236"/>
                <a:gd name="connsiteX21" fmla="*/ 393446 w 449447"/>
                <a:gd name="connsiteY21" fmla="*/ 123254 h 606236"/>
                <a:gd name="connsiteX22" fmla="*/ 231185 w 449447"/>
                <a:gd name="connsiteY22" fmla="*/ 70226 h 606236"/>
                <a:gd name="connsiteX23" fmla="*/ 224006 w 449447"/>
                <a:gd name="connsiteY23" fmla="*/ 65927 h 606236"/>
                <a:gd name="connsiteX24" fmla="*/ 224006 w 449447"/>
                <a:gd name="connsiteY24" fmla="*/ 0 h 606236"/>
                <a:gd name="connsiteX25" fmla="*/ 232621 w 449447"/>
                <a:gd name="connsiteY25" fmla="*/ 5733 h 606236"/>
                <a:gd name="connsiteX26" fmla="*/ 440831 w 449447"/>
                <a:gd name="connsiteY26" fmla="*/ 73093 h 606236"/>
                <a:gd name="connsiteX27" fmla="*/ 449447 w 449447"/>
                <a:gd name="connsiteY27" fmla="*/ 81692 h 606236"/>
                <a:gd name="connsiteX28" fmla="*/ 449447 w 449447"/>
                <a:gd name="connsiteY28" fmla="*/ 384093 h 606236"/>
                <a:gd name="connsiteX29" fmla="*/ 228313 w 449447"/>
                <a:gd name="connsiteY29" fmla="*/ 604803 h 606236"/>
                <a:gd name="connsiteX30" fmla="*/ 224006 w 449447"/>
                <a:gd name="connsiteY30" fmla="*/ 606236 h 606236"/>
                <a:gd name="connsiteX31" fmla="*/ 221134 w 449447"/>
                <a:gd name="connsiteY31" fmla="*/ 604803 h 606236"/>
                <a:gd name="connsiteX32" fmla="*/ 0 w 449447"/>
                <a:gd name="connsiteY32" fmla="*/ 384093 h 606236"/>
                <a:gd name="connsiteX33" fmla="*/ 0 w 449447"/>
                <a:gd name="connsiteY33" fmla="*/ 81692 h 606236"/>
                <a:gd name="connsiteX34" fmla="*/ 8616 w 449447"/>
                <a:gd name="connsiteY34" fmla="*/ 73093 h 606236"/>
                <a:gd name="connsiteX35" fmla="*/ 216826 w 449447"/>
                <a:gd name="connsiteY35" fmla="*/ 5733 h 606236"/>
                <a:gd name="connsiteX36" fmla="*/ 224006 w 449447"/>
                <a:gd name="connsiteY36" fmla="*/ 0 h 60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9447" h="606236">
                  <a:moveTo>
                    <a:pt x="363366" y="179144"/>
                  </a:moveTo>
                  <a:cubicBezTo>
                    <a:pt x="364801" y="177710"/>
                    <a:pt x="377720" y="197780"/>
                    <a:pt x="377720" y="197780"/>
                  </a:cubicBezTo>
                  <a:cubicBezTo>
                    <a:pt x="377720" y="199213"/>
                    <a:pt x="377720" y="200647"/>
                    <a:pt x="376285" y="202081"/>
                  </a:cubicBezTo>
                  <a:cubicBezTo>
                    <a:pt x="297336" y="275191"/>
                    <a:pt x="234178" y="376973"/>
                    <a:pt x="215517" y="424280"/>
                  </a:cubicBezTo>
                  <a:cubicBezTo>
                    <a:pt x="215517" y="425714"/>
                    <a:pt x="214082" y="427147"/>
                    <a:pt x="212646" y="427147"/>
                  </a:cubicBezTo>
                  <a:cubicBezTo>
                    <a:pt x="211211" y="427147"/>
                    <a:pt x="211211" y="427147"/>
                    <a:pt x="211211" y="427147"/>
                  </a:cubicBezTo>
                  <a:cubicBezTo>
                    <a:pt x="209776" y="427147"/>
                    <a:pt x="208340" y="427147"/>
                    <a:pt x="208340" y="425714"/>
                  </a:cubicBezTo>
                  <a:lnTo>
                    <a:pt x="90635" y="306729"/>
                  </a:lnTo>
                  <a:cubicBezTo>
                    <a:pt x="89200" y="306729"/>
                    <a:pt x="125086" y="275191"/>
                    <a:pt x="126521" y="276625"/>
                  </a:cubicBezTo>
                  <a:lnTo>
                    <a:pt x="191115" y="326799"/>
                  </a:lnTo>
                  <a:cubicBezTo>
                    <a:pt x="216953" y="296695"/>
                    <a:pt x="278676" y="230751"/>
                    <a:pt x="363366" y="179144"/>
                  </a:cubicBezTo>
                  <a:close/>
                  <a:moveTo>
                    <a:pt x="224006" y="65927"/>
                  </a:moveTo>
                  <a:cubicBezTo>
                    <a:pt x="221134" y="65927"/>
                    <a:pt x="219698" y="67360"/>
                    <a:pt x="218262" y="70226"/>
                  </a:cubicBezTo>
                  <a:cubicBezTo>
                    <a:pt x="218262" y="70226"/>
                    <a:pt x="193851" y="123254"/>
                    <a:pt x="56001" y="123254"/>
                  </a:cubicBezTo>
                  <a:cubicBezTo>
                    <a:pt x="51694" y="123254"/>
                    <a:pt x="48822" y="126120"/>
                    <a:pt x="48822" y="130420"/>
                  </a:cubicBezTo>
                  <a:lnTo>
                    <a:pt x="48822" y="365462"/>
                  </a:lnTo>
                  <a:cubicBezTo>
                    <a:pt x="48822" y="462918"/>
                    <a:pt x="213954" y="536010"/>
                    <a:pt x="221134" y="538877"/>
                  </a:cubicBezTo>
                  <a:cubicBezTo>
                    <a:pt x="222570" y="540310"/>
                    <a:pt x="224006" y="540310"/>
                    <a:pt x="224006" y="540310"/>
                  </a:cubicBezTo>
                  <a:cubicBezTo>
                    <a:pt x="225441" y="540310"/>
                    <a:pt x="226877" y="540310"/>
                    <a:pt x="226877" y="538877"/>
                  </a:cubicBezTo>
                  <a:cubicBezTo>
                    <a:pt x="234057" y="536010"/>
                    <a:pt x="400625" y="462918"/>
                    <a:pt x="400625" y="365462"/>
                  </a:cubicBezTo>
                  <a:lnTo>
                    <a:pt x="400625" y="130420"/>
                  </a:lnTo>
                  <a:cubicBezTo>
                    <a:pt x="400625" y="126120"/>
                    <a:pt x="397753" y="123254"/>
                    <a:pt x="393446" y="123254"/>
                  </a:cubicBezTo>
                  <a:cubicBezTo>
                    <a:pt x="254160" y="123254"/>
                    <a:pt x="231185" y="70226"/>
                    <a:pt x="231185" y="70226"/>
                  </a:cubicBezTo>
                  <a:cubicBezTo>
                    <a:pt x="229749" y="67360"/>
                    <a:pt x="226877" y="65927"/>
                    <a:pt x="224006" y="65927"/>
                  </a:cubicBezTo>
                  <a:close/>
                  <a:moveTo>
                    <a:pt x="224006" y="0"/>
                  </a:moveTo>
                  <a:cubicBezTo>
                    <a:pt x="228313" y="0"/>
                    <a:pt x="231185" y="2867"/>
                    <a:pt x="232621" y="5733"/>
                  </a:cubicBezTo>
                  <a:cubicBezTo>
                    <a:pt x="232621" y="5733"/>
                    <a:pt x="262776" y="73093"/>
                    <a:pt x="440831" y="73093"/>
                  </a:cubicBezTo>
                  <a:cubicBezTo>
                    <a:pt x="445139" y="73093"/>
                    <a:pt x="449447" y="77392"/>
                    <a:pt x="449447" y="81692"/>
                  </a:cubicBezTo>
                  <a:lnTo>
                    <a:pt x="449447" y="384093"/>
                  </a:lnTo>
                  <a:cubicBezTo>
                    <a:pt x="449447" y="507347"/>
                    <a:pt x="236929" y="600503"/>
                    <a:pt x="228313" y="604803"/>
                  </a:cubicBezTo>
                  <a:cubicBezTo>
                    <a:pt x="226877" y="604803"/>
                    <a:pt x="225441" y="606236"/>
                    <a:pt x="224006" y="606236"/>
                  </a:cubicBezTo>
                  <a:cubicBezTo>
                    <a:pt x="222570" y="606236"/>
                    <a:pt x="222570" y="604803"/>
                    <a:pt x="221134" y="604803"/>
                  </a:cubicBezTo>
                  <a:cubicBezTo>
                    <a:pt x="212518" y="600503"/>
                    <a:pt x="0" y="507347"/>
                    <a:pt x="0" y="384093"/>
                  </a:cubicBezTo>
                  <a:lnTo>
                    <a:pt x="0" y="81692"/>
                  </a:lnTo>
                  <a:cubicBezTo>
                    <a:pt x="0" y="77392"/>
                    <a:pt x="2872" y="73093"/>
                    <a:pt x="8616" y="73093"/>
                  </a:cubicBezTo>
                  <a:cubicBezTo>
                    <a:pt x="185235" y="73093"/>
                    <a:pt x="215390" y="5733"/>
                    <a:pt x="216826" y="5733"/>
                  </a:cubicBezTo>
                  <a:cubicBezTo>
                    <a:pt x="218262" y="2867"/>
                    <a:pt x="221134" y="0"/>
                    <a:pt x="224006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09"/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îṣḻïḓe">
              <a:extLst>
                <a:ext uri="{FF2B5EF4-FFF2-40B4-BE49-F238E27FC236}">
                  <a16:creationId xmlns:a16="http://schemas.microsoft.com/office/drawing/2014/main" id="{C3FC61CD-14A5-B01A-ECBE-025BBDF0A871}"/>
                </a:ext>
              </a:extLst>
            </p:cNvPr>
            <p:cNvSpPr/>
            <p:nvPr/>
          </p:nvSpPr>
          <p:spPr>
            <a:xfrm>
              <a:off x="7266492" y="4552172"/>
              <a:ext cx="263869" cy="187563"/>
            </a:xfrm>
            <a:custGeom>
              <a:avLst/>
              <a:gdLst>
                <a:gd name="connsiteX0" fmla="*/ 303919 w 607850"/>
                <a:gd name="connsiteY0" fmla="*/ 362847 h 432072"/>
                <a:gd name="connsiteX1" fmla="*/ 350938 w 607850"/>
                <a:gd name="connsiteY1" fmla="*/ 382187 h 432072"/>
                <a:gd name="connsiteX2" fmla="*/ 352474 w 607850"/>
                <a:gd name="connsiteY2" fmla="*/ 383722 h 432072"/>
                <a:gd name="connsiteX3" fmla="*/ 303919 w 607850"/>
                <a:gd name="connsiteY3" fmla="*/ 432072 h 432072"/>
                <a:gd name="connsiteX4" fmla="*/ 255517 w 607850"/>
                <a:gd name="connsiteY4" fmla="*/ 383569 h 432072"/>
                <a:gd name="connsiteX5" fmla="*/ 256900 w 607850"/>
                <a:gd name="connsiteY5" fmla="*/ 382187 h 432072"/>
                <a:gd name="connsiteX6" fmla="*/ 303919 w 607850"/>
                <a:gd name="connsiteY6" fmla="*/ 362847 h 432072"/>
                <a:gd name="connsiteX7" fmla="*/ 303890 w 607850"/>
                <a:gd name="connsiteY7" fmla="*/ 232725 h 432072"/>
                <a:gd name="connsiteX8" fmla="*/ 443080 w 607850"/>
                <a:gd name="connsiteY8" fmla="*/ 290261 h 432072"/>
                <a:gd name="connsiteX9" fmla="*/ 396684 w 607850"/>
                <a:gd name="connsiteY9" fmla="*/ 336597 h 432072"/>
                <a:gd name="connsiteX10" fmla="*/ 303890 w 607850"/>
                <a:gd name="connsiteY10" fmla="*/ 298086 h 432072"/>
                <a:gd name="connsiteX11" fmla="*/ 211096 w 607850"/>
                <a:gd name="connsiteY11" fmla="*/ 336597 h 432072"/>
                <a:gd name="connsiteX12" fmla="*/ 164700 w 607850"/>
                <a:gd name="connsiteY12" fmla="*/ 290261 h 432072"/>
                <a:gd name="connsiteX13" fmla="*/ 303890 w 607850"/>
                <a:gd name="connsiteY13" fmla="*/ 232725 h 432072"/>
                <a:gd name="connsiteX14" fmla="*/ 303925 w 607850"/>
                <a:gd name="connsiteY14" fmla="*/ 116292 h 432072"/>
                <a:gd name="connsiteX15" fmla="*/ 525500 w 607850"/>
                <a:gd name="connsiteY15" fmla="*/ 207904 h 432072"/>
                <a:gd name="connsiteX16" fmla="*/ 479249 w 607850"/>
                <a:gd name="connsiteY16" fmla="*/ 254247 h 432072"/>
                <a:gd name="connsiteX17" fmla="*/ 303925 w 607850"/>
                <a:gd name="connsiteY17" fmla="*/ 181817 h 432072"/>
                <a:gd name="connsiteX18" fmla="*/ 128755 w 607850"/>
                <a:gd name="connsiteY18" fmla="*/ 254247 h 432072"/>
                <a:gd name="connsiteX19" fmla="*/ 82350 w 607850"/>
                <a:gd name="connsiteY19" fmla="*/ 207904 h 432072"/>
                <a:gd name="connsiteX20" fmla="*/ 303925 w 607850"/>
                <a:gd name="connsiteY20" fmla="*/ 116292 h 432072"/>
                <a:gd name="connsiteX21" fmla="*/ 303925 w 607850"/>
                <a:gd name="connsiteY21" fmla="*/ 0 h 432072"/>
                <a:gd name="connsiteX22" fmla="*/ 607850 w 607850"/>
                <a:gd name="connsiteY22" fmla="*/ 125690 h 432072"/>
                <a:gd name="connsiteX23" fmla="*/ 561601 w 607850"/>
                <a:gd name="connsiteY23" fmla="*/ 172038 h 432072"/>
                <a:gd name="connsiteX24" fmla="*/ 303925 w 607850"/>
                <a:gd name="connsiteY24" fmla="*/ 65531 h 432072"/>
                <a:gd name="connsiteX25" fmla="*/ 46403 w 607850"/>
                <a:gd name="connsiteY25" fmla="*/ 172038 h 432072"/>
                <a:gd name="connsiteX26" fmla="*/ 0 w 607850"/>
                <a:gd name="connsiteY26" fmla="*/ 125690 h 432072"/>
                <a:gd name="connsiteX27" fmla="*/ 303925 w 607850"/>
                <a:gd name="connsiteY27" fmla="*/ 0 h 432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850" h="432072">
                  <a:moveTo>
                    <a:pt x="303919" y="362847"/>
                  </a:moveTo>
                  <a:cubicBezTo>
                    <a:pt x="320975" y="362847"/>
                    <a:pt x="338031" y="369294"/>
                    <a:pt x="350938" y="382187"/>
                  </a:cubicBezTo>
                  <a:cubicBezTo>
                    <a:pt x="351552" y="382801"/>
                    <a:pt x="352013" y="383262"/>
                    <a:pt x="352474" y="383722"/>
                  </a:cubicBezTo>
                  <a:lnTo>
                    <a:pt x="303919" y="432072"/>
                  </a:lnTo>
                  <a:lnTo>
                    <a:pt x="255517" y="383569"/>
                  </a:lnTo>
                  <a:cubicBezTo>
                    <a:pt x="255978" y="383108"/>
                    <a:pt x="256439" y="382648"/>
                    <a:pt x="256900" y="382187"/>
                  </a:cubicBezTo>
                  <a:cubicBezTo>
                    <a:pt x="269807" y="369294"/>
                    <a:pt x="286863" y="362847"/>
                    <a:pt x="303919" y="362847"/>
                  </a:cubicBezTo>
                  <a:close/>
                  <a:moveTo>
                    <a:pt x="303890" y="232725"/>
                  </a:moveTo>
                  <a:cubicBezTo>
                    <a:pt x="356432" y="232725"/>
                    <a:pt x="405901" y="253131"/>
                    <a:pt x="443080" y="290261"/>
                  </a:cubicBezTo>
                  <a:lnTo>
                    <a:pt x="396684" y="336597"/>
                  </a:lnTo>
                  <a:cubicBezTo>
                    <a:pt x="371949" y="311741"/>
                    <a:pt x="338918" y="298086"/>
                    <a:pt x="303890" y="298086"/>
                  </a:cubicBezTo>
                  <a:cubicBezTo>
                    <a:pt x="268862" y="298086"/>
                    <a:pt x="235831" y="311741"/>
                    <a:pt x="211096" y="336597"/>
                  </a:cubicBezTo>
                  <a:lnTo>
                    <a:pt x="164700" y="290261"/>
                  </a:lnTo>
                  <a:cubicBezTo>
                    <a:pt x="201879" y="253131"/>
                    <a:pt x="251348" y="232725"/>
                    <a:pt x="303890" y="232725"/>
                  </a:cubicBezTo>
                  <a:close/>
                  <a:moveTo>
                    <a:pt x="303925" y="116292"/>
                  </a:moveTo>
                  <a:cubicBezTo>
                    <a:pt x="387669" y="116292"/>
                    <a:pt x="466342" y="148824"/>
                    <a:pt x="525500" y="207904"/>
                  </a:cubicBezTo>
                  <a:lnTo>
                    <a:pt x="479249" y="254247"/>
                  </a:lnTo>
                  <a:cubicBezTo>
                    <a:pt x="432383" y="207443"/>
                    <a:pt x="370152" y="181817"/>
                    <a:pt x="303925" y="181817"/>
                  </a:cubicBezTo>
                  <a:cubicBezTo>
                    <a:pt x="237698" y="181817"/>
                    <a:pt x="175467" y="207443"/>
                    <a:pt x="128755" y="254247"/>
                  </a:cubicBezTo>
                  <a:lnTo>
                    <a:pt x="82350" y="207904"/>
                  </a:lnTo>
                  <a:cubicBezTo>
                    <a:pt x="141508" y="148824"/>
                    <a:pt x="220181" y="116292"/>
                    <a:pt x="303925" y="116292"/>
                  </a:cubicBezTo>
                  <a:close/>
                  <a:moveTo>
                    <a:pt x="303925" y="0"/>
                  </a:moveTo>
                  <a:cubicBezTo>
                    <a:pt x="418704" y="0"/>
                    <a:pt x="526722" y="44659"/>
                    <a:pt x="607850" y="125690"/>
                  </a:cubicBezTo>
                  <a:lnTo>
                    <a:pt x="561601" y="172038"/>
                  </a:lnTo>
                  <a:cubicBezTo>
                    <a:pt x="492764" y="103284"/>
                    <a:pt x="401187" y="65531"/>
                    <a:pt x="303925" y="65531"/>
                  </a:cubicBezTo>
                  <a:cubicBezTo>
                    <a:pt x="206663" y="65531"/>
                    <a:pt x="115086" y="103284"/>
                    <a:pt x="46403" y="172038"/>
                  </a:cubicBezTo>
                  <a:lnTo>
                    <a:pt x="0" y="125690"/>
                  </a:lnTo>
                  <a:cubicBezTo>
                    <a:pt x="81128" y="44659"/>
                    <a:pt x="189146" y="0"/>
                    <a:pt x="303925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09"/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îs1ïḓé">
              <a:extLst>
                <a:ext uri="{FF2B5EF4-FFF2-40B4-BE49-F238E27FC236}">
                  <a16:creationId xmlns:a16="http://schemas.microsoft.com/office/drawing/2014/main" id="{66203E53-DB4D-6872-E01B-4B34B910FF89}"/>
                </a:ext>
              </a:extLst>
            </p:cNvPr>
            <p:cNvSpPr/>
            <p:nvPr/>
          </p:nvSpPr>
          <p:spPr>
            <a:xfrm>
              <a:off x="9957861" y="4528979"/>
              <a:ext cx="263869" cy="233949"/>
            </a:xfrm>
            <a:custGeom>
              <a:avLst/>
              <a:gdLst>
                <a:gd name="connsiteX0" fmla="*/ 254184 w 609262"/>
                <a:gd name="connsiteY0" fmla="*/ 283532 h 540178"/>
                <a:gd name="connsiteX1" fmla="*/ 254402 w 609262"/>
                <a:gd name="connsiteY1" fmla="*/ 283532 h 540178"/>
                <a:gd name="connsiteX2" fmla="*/ 276279 w 609262"/>
                <a:gd name="connsiteY2" fmla="*/ 305374 h 540178"/>
                <a:gd name="connsiteX3" fmla="*/ 276279 w 609262"/>
                <a:gd name="connsiteY3" fmla="*/ 469628 h 540178"/>
                <a:gd name="connsiteX4" fmla="*/ 311938 w 609262"/>
                <a:gd name="connsiteY4" fmla="*/ 421138 h 540178"/>
                <a:gd name="connsiteX5" fmla="*/ 342566 w 609262"/>
                <a:gd name="connsiteY5" fmla="*/ 416551 h 540178"/>
                <a:gd name="connsiteX6" fmla="*/ 347379 w 609262"/>
                <a:gd name="connsiteY6" fmla="*/ 446912 h 540178"/>
                <a:gd name="connsiteX7" fmla="*/ 293343 w 609262"/>
                <a:gd name="connsiteY7" fmla="*/ 520520 h 540178"/>
                <a:gd name="connsiteX8" fmla="*/ 254840 w 609262"/>
                <a:gd name="connsiteY8" fmla="*/ 540178 h 540178"/>
                <a:gd name="connsiteX9" fmla="*/ 254621 w 609262"/>
                <a:gd name="connsiteY9" fmla="*/ 540178 h 540178"/>
                <a:gd name="connsiteX10" fmla="*/ 216118 w 609262"/>
                <a:gd name="connsiteY10" fmla="*/ 520957 h 540178"/>
                <a:gd name="connsiteX11" fmla="*/ 160770 w 609262"/>
                <a:gd name="connsiteY11" fmla="*/ 447567 h 540178"/>
                <a:gd name="connsiteX12" fmla="*/ 164926 w 609262"/>
                <a:gd name="connsiteY12" fmla="*/ 416988 h 540178"/>
                <a:gd name="connsiteX13" fmla="*/ 195772 w 609262"/>
                <a:gd name="connsiteY13" fmla="*/ 421138 h 540178"/>
                <a:gd name="connsiteX14" fmla="*/ 232525 w 609262"/>
                <a:gd name="connsiteY14" fmla="*/ 470065 h 540178"/>
                <a:gd name="connsiteX15" fmla="*/ 232525 w 609262"/>
                <a:gd name="connsiteY15" fmla="*/ 305593 h 540178"/>
                <a:gd name="connsiteX16" fmla="*/ 254184 w 609262"/>
                <a:gd name="connsiteY16" fmla="*/ 283532 h 540178"/>
                <a:gd name="connsiteX17" fmla="*/ 252893 w 609262"/>
                <a:gd name="connsiteY17" fmla="*/ 0 h 540178"/>
                <a:gd name="connsiteX18" fmla="*/ 349369 w 609262"/>
                <a:gd name="connsiteY18" fmla="*/ 40193 h 540178"/>
                <a:gd name="connsiteX19" fmla="*/ 387872 w 609262"/>
                <a:gd name="connsiteY19" fmla="*/ 114899 h 540178"/>
                <a:gd name="connsiteX20" fmla="*/ 472315 w 609262"/>
                <a:gd name="connsiteY20" fmla="*/ 114899 h 540178"/>
                <a:gd name="connsiteX21" fmla="*/ 609262 w 609262"/>
                <a:gd name="connsiteY21" fmla="*/ 251642 h 540178"/>
                <a:gd name="connsiteX22" fmla="*/ 472315 w 609262"/>
                <a:gd name="connsiteY22" fmla="*/ 388604 h 540178"/>
                <a:gd name="connsiteX23" fmla="*/ 315023 w 609262"/>
                <a:gd name="connsiteY23" fmla="*/ 388604 h 540178"/>
                <a:gd name="connsiteX24" fmla="*/ 293146 w 609262"/>
                <a:gd name="connsiteY24" fmla="*/ 366760 h 540178"/>
                <a:gd name="connsiteX25" fmla="*/ 315023 w 609262"/>
                <a:gd name="connsiteY25" fmla="*/ 344916 h 540178"/>
                <a:gd name="connsiteX26" fmla="*/ 472315 w 609262"/>
                <a:gd name="connsiteY26" fmla="*/ 344916 h 540178"/>
                <a:gd name="connsiteX27" fmla="*/ 565509 w 609262"/>
                <a:gd name="connsiteY27" fmla="*/ 251642 h 540178"/>
                <a:gd name="connsiteX28" fmla="*/ 472315 w 609262"/>
                <a:gd name="connsiteY28" fmla="*/ 158587 h 540178"/>
                <a:gd name="connsiteX29" fmla="*/ 367964 w 609262"/>
                <a:gd name="connsiteY29" fmla="*/ 158587 h 540178"/>
                <a:gd name="connsiteX30" fmla="*/ 346087 w 609262"/>
                <a:gd name="connsiteY30" fmla="*/ 137180 h 540178"/>
                <a:gd name="connsiteX31" fmla="*/ 252893 w 609262"/>
                <a:gd name="connsiteY31" fmla="*/ 43688 h 540178"/>
                <a:gd name="connsiteX32" fmla="*/ 159699 w 609262"/>
                <a:gd name="connsiteY32" fmla="*/ 136743 h 540178"/>
                <a:gd name="connsiteX33" fmla="*/ 137823 w 609262"/>
                <a:gd name="connsiteY33" fmla="*/ 158587 h 540178"/>
                <a:gd name="connsiteX34" fmla="*/ 137166 w 609262"/>
                <a:gd name="connsiteY34" fmla="*/ 158587 h 540178"/>
                <a:gd name="connsiteX35" fmla="*/ 43753 w 609262"/>
                <a:gd name="connsiteY35" fmla="*/ 251642 h 540178"/>
                <a:gd name="connsiteX36" fmla="*/ 136947 w 609262"/>
                <a:gd name="connsiteY36" fmla="*/ 344916 h 540178"/>
                <a:gd name="connsiteX37" fmla="*/ 189670 w 609262"/>
                <a:gd name="connsiteY37" fmla="*/ 344916 h 540178"/>
                <a:gd name="connsiteX38" fmla="*/ 211547 w 609262"/>
                <a:gd name="connsiteY38" fmla="*/ 366760 h 540178"/>
                <a:gd name="connsiteX39" fmla="*/ 189670 w 609262"/>
                <a:gd name="connsiteY39" fmla="*/ 388604 h 540178"/>
                <a:gd name="connsiteX40" fmla="*/ 136947 w 609262"/>
                <a:gd name="connsiteY40" fmla="*/ 388604 h 540178"/>
                <a:gd name="connsiteX41" fmla="*/ 0 w 609262"/>
                <a:gd name="connsiteY41" fmla="*/ 251642 h 540178"/>
                <a:gd name="connsiteX42" fmla="*/ 40253 w 609262"/>
                <a:gd name="connsiteY42" fmla="*/ 155311 h 540178"/>
                <a:gd name="connsiteX43" fmla="*/ 117477 w 609262"/>
                <a:gd name="connsiteY43" fmla="*/ 116647 h 540178"/>
                <a:gd name="connsiteX44" fmla="*/ 252893 w 609262"/>
                <a:gd name="connsiteY44" fmla="*/ 0 h 54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09262" h="540178">
                  <a:moveTo>
                    <a:pt x="254184" y="283532"/>
                  </a:moveTo>
                  <a:lnTo>
                    <a:pt x="254402" y="283532"/>
                  </a:lnTo>
                  <a:cubicBezTo>
                    <a:pt x="266435" y="283532"/>
                    <a:pt x="276060" y="293361"/>
                    <a:pt x="276279" y="305374"/>
                  </a:cubicBezTo>
                  <a:lnTo>
                    <a:pt x="276279" y="469628"/>
                  </a:lnTo>
                  <a:lnTo>
                    <a:pt x="311938" y="421138"/>
                  </a:lnTo>
                  <a:cubicBezTo>
                    <a:pt x="319158" y="411527"/>
                    <a:pt x="332940" y="409343"/>
                    <a:pt x="342566" y="416551"/>
                  </a:cubicBezTo>
                  <a:cubicBezTo>
                    <a:pt x="352410" y="423541"/>
                    <a:pt x="354379" y="437301"/>
                    <a:pt x="347379" y="446912"/>
                  </a:cubicBezTo>
                  <a:lnTo>
                    <a:pt x="293343" y="520520"/>
                  </a:lnTo>
                  <a:cubicBezTo>
                    <a:pt x="284155" y="532970"/>
                    <a:pt x="270154" y="539960"/>
                    <a:pt x="254840" y="540178"/>
                  </a:cubicBezTo>
                  <a:lnTo>
                    <a:pt x="254621" y="540178"/>
                  </a:lnTo>
                  <a:cubicBezTo>
                    <a:pt x="239307" y="540178"/>
                    <a:pt x="225306" y="533189"/>
                    <a:pt x="216118" y="520957"/>
                  </a:cubicBezTo>
                  <a:lnTo>
                    <a:pt x="160770" y="447567"/>
                  </a:lnTo>
                  <a:cubicBezTo>
                    <a:pt x="153550" y="437956"/>
                    <a:pt x="155300" y="424196"/>
                    <a:pt x="164926" y="416988"/>
                  </a:cubicBezTo>
                  <a:cubicBezTo>
                    <a:pt x="174771" y="409562"/>
                    <a:pt x="188334" y="411527"/>
                    <a:pt x="195772" y="421138"/>
                  </a:cubicBezTo>
                  <a:lnTo>
                    <a:pt x="232525" y="470065"/>
                  </a:lnTo>
                  <a:lnTo>
                    <a:pt x="232525" y="305593"/>
                  </a:lnTo>
                  <a:cubicBezTo>
                    <a:pt x="232307" y="293361"/>
                    <a:pt x="242151" y="283532"/>
                    <a:pt x="254184" y="283532"/>
                  </a:cubicBezTo>
                  <a:close/>
                  <a:moveTo>
                    <a:pt x="252893" y="0"/>
                  </a:moveTo>
                  <a:cubicBezTo>
                    <a:pt x="289427" y="0"/>
                    <a:pt x="323773" y="14199"/>
                    <a:pt x="349369" y="40193"/>
                  </a:cubicBezTo>
                  <a:cubicBezTo>
                    <a:pt x="369933" y="60726"/>
                    <a:pt x="383277" y="86721"/>
                    <a:pt x="387872" y="114899"/>
                  </a:cubicBezTo>
                  <a:lnTo>
                    <a:pt x="472315" y="114899"/>
                  </a:lnTo>
                  <a:cubicBezTo>
                    <a:pt x="547789" y="114899"/>
                    <a:pt x="609262" y="176281"/>
                    <a:pt x="609262" y="251642"/>
                  </a:cubicBezTo>
                  <a:cubicBezTo>
                    <a:pt x="609262" y="327222"/>
                    <a:pt x="547789" y="388604"/>
                    <a:pt x="472315" y="388604"/>
                  </a:cubicBezTo>
                  <a:lnTo>
                    <a:pt x="315023" y="388604"/>
                  </a:lnTo>
                  <a:cubicBezTo>
                    <a:pt x="302990" y="388604"/>
                    <a:pt x="293146" y="378774"/>
                    <a:pt x="293146" y="366760"/>
                  </a:cubicBezTo>
                  <a:cubicBezTo>
                    <a:pt x="293146" y="354527"/>
                    <a:pt x="302990" y="344916"/>
                    <a:pt x="315023" y="344916"/>
                  </a:cubicBezTo>
                  <a:lnTo>
                    <a:pt x="472315" y="344916"/>
                  </a:lnTo>
                  <a:cubicBezTo>
                    <a:pt x="523725" y="344916"/>
                    <a:pt x="565509" y="302976"/>
                    <a:pt x="565509" y="251642"/>
                  </a:cubicBezTo>
                  <a:cubicBezTo>
                    <a:pt x="565509" y="200309"/>
                    <a:pt x="523725" y="158587"/>
                    <a:pt x="472315" y="158587"/>
                  </a:cubicBezTo>
                  <a:lnTo>
                    <a:pt x="367964" y="158587"/>
                  </a:lnTo>
                  <a:cubicBezTo>
                    <a:pt x="356151" y="158587"/>
                    <a:pt x="346306" y="148976"/>
                    <a:pt x="346087" y="137180"/>
                  </a:cubicBezTo>
                  <a:cubicBezTo>
                    <a:pt x="345431" y="84755"/>
                    <a:pt x="304303" y="43688"/>
                    <a:pt x="252893" y="43688"/>
                  </a:cubicBezTo>
                  <a:cubicBezTo>
                    <a:pt x="201483" y="43688"/>
                    <a:pt x="159699" y="85410"/>
                    <a:pt x="159699" y="136743"/>
                  </a:cubicBezTo>
                  <a:cubicBezTo>
                    <a:pt x="159699" y="148757"/>
                    <a:pt x="149855" y="158587"/>
                    <a:pt x="137823" y="158587"/>
                  </a:cubicBezTo>
                  <a:lnTo>
                    <a:pt x="137166" y="158587"/>
                  </a:lnTo>
                  <a:cubicBezTo>
                    <a:pt x="84881" y="159461"/>
                    <a:pt x="43753" y="200309"/>
                    <a:pt x="43753" y="251642"/>
                  </a:cubicBezTo>
                  <a:cubicBezTo>
                    <a:pt x="43753" y="302976"/>
                    <a:pt x="85538" y="344698"/>
                    <a:pt x="136947" y="344916"/>
                  </a:cubicBezTo>
                  <a:lnTo>
                    <a:pt x="189670" y="344916"/>
                  </a:lnTo>
                  <a:cubicBezTo>
                    <a:pt x="201702" y="344916"/>
                    <a:pt x="211547" y="354527"/>
                    <a:pt x="211547" y="366760"/>
                  </a:cubicBezTo>
                  <a:cubicBezTo>
                    <a:pt x="211547" y="378774"/>
                    <a:pt x="201702" y="388604"/>
                    <a:pt x="189670" y="388604"/>
                  </a:cubicBezTo>
                  <a:lnTo>
                    <a:pt x="136947" y="388604"/>
                  </a:lnTo>
                  <a:cubicBezTo>
                    <a:pt x="61473" y="388386"/>
                    <a:pt x="0" y="327004"/>
                    <a:pt x="0" y="251642"/>
                  </a:cubicBezTo>
                  <a:cubicBezTo>
                    <a:pt x="0" y="215381"/>
                    <a:pt x="14220" y="181086"/>
                    <a:pt x="40253" y="155311"/>
                  </a:cubicBezTo>
                  <a:cubicBezTo>
                    <a:pt x="61255" y="134340"/>
                    <a:pt x="88163" y="121016"/>
                    <a:pt x="117477" y="116647"/>
                  </a:cubicBezTo>
                  <a:cubicBezTo>
                    <a:pt x="127322" y="50678"/>
                    <a:pt x="184420" y="0"/>
                    <a:pt x="252893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09"/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B1219639-9A0F-E317-D3C5-F89BB97BB7AE}"/>
                </a:ext>
              </a:extLst>
            </p:cNvPr>
            <p:cNvCxnSpPr/>
            <p:nvPr/>
          </p:nvCxnSpPr>
          <p:spPr>
            <a:xfrm>
              <a:off x="3409434" y="4528979"/>
              <a:ext cx="0" cy="127388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61987BF6-B4E0-137C-3D22-C709951BF5BB}"/>
                </a:ext>
              </a:extLst>
            </p:cNvPr>
            <p:cNvCxnSpPr/>
            <p:nvPr/>
          </p:nvCxnSpPr>
          <p:spPr>
            <a:xfrm>
              <a:off x="6066684" y="4528979"/>
              <a:ext cx="0" cy="127388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0A74A215-8791-E666-AB29-CD574AB067B9}"/>
                </a:ext>
              </a:extLst>
            </p:cNvPr>
            <p:cNvCxnSpPr/>
            <p:nvPr/>
          </p:nvCxnSpPr>
          <p:spPr>
            <a:xfrm>
              <a:off x="8758055" y="4528979"/>
              <a:ext cx="0" cy="127388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îślïḓê">
              <a:extLst>
                <a:ext uri="{FF2B5EF4-FFF2-40B4-BE49-F238E27FC236}">
                  <a16:creationId xmlns:a16="http://schemas.microsoft.com/office/drawing/2014/main" id="{7B1CC901-667B-6D19-7CAC-5BE4356B588D}"/>
                </a:ext>
              </a:extLst>
            </p:cNvPr>
            <p:cNvSpPr/>
            <p:nvPr/>
          </p:nvSpPr>
          <p:spPr>
            <a:xfrm>
              <a:off x="1111150" y="4999958"/>
              <a:ext cx="1755403" cy="504213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0" name="îślïḓê">
              <a:extLst>
                <a:ext uri="{FF2B5EF4-FFF2-40B4-BE49-F238E27FC236}">
                  <a16:creationId xmlns:a16="http://schemas.microsoft.com/office/drawing/2014/main" id="{44B29529-73FE-9A16-7C37-3E81B21116FF}"/>
                </a:ext>
              </a:extLst>
            </p:cNvPr>
            <p:cNvSpPr/>
            <p:nvPr/>
          </p:nvSpPr>
          <p:spPr>
            <a:xfrm>
              <a:off x="3872090" y="4999957"/>
              <a:ext cx="1755403" cy="504213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1" name="îślïḓê">
              <a:extLst>
                <a:ext uri="{FF2B5EF4-FFF2-40B4-BE49-F238E27FC236}">
                  <a16:creationId xmlns:a16="http://schemas.microsoft.com/office/drawing/2014/main" id="{09E68501-C22D-4703-44F8-BDE7639E0394}"/>
                </a:ext>
              </a:extLst>
            </p:cNvPr>
            <p:cNvSpPr/>
            <p:nvPr/>
          </p:nvSpPr>
          <p:spPr>
            <a:xfrm>
              <a:off x="6591707" y="4999956"/>
              <a:ext cx="1755403" cy="504213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2" name="îślïḓê">
              <a:extLst>
                <a:ext uri="{FF2B5EF4-FFF2-40B4-BE49-F238E27FC236}">
                  <a16:creationId xmlns:a16="http://schemas.microsoft.com/office/drawing/2014/main" id="{2B7A2E26-FAF8-FBD4-508E-FDC0D7E4397C}"/>
                </a:ext>
              </a:extLst>
            </p:cNvPr>
            <p:cNvSpPr/>
            <p:nvPr/>
          </p:nvSpPr>
          <p:spPr>
            <a:xfrm>
              <a:off x="9283076" y="4952387"/>
              <a:ext cx="1755403" cy="504213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8796210-9D66-F65E-1DB5-F2427F45E979}"/>
              </a:ext>
            </a:extLst>
          </p:cNvPr>
          <p:cNvGrpSpPr/>
          <p:nvPr/>
        </p:nvGrpSpPr>
        <p:grpSpPr>
          <a:xfrm>
            <a:off x="1346211" y="4694979"/>
            <a:ext cx="4530861" cy="1230466"/>
            <a:chOff x="436522" y="1886576"/>
            <a:chExt cx="4530861" cy="123046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1A3DC42-912C-7BBF-D323-510380BC9525}"/>
                </a:ext>
              </a:extLst>
            </p:cNvPr>
            <p:cNvSpPr txBox="1"/>
            <p:nvPr/>
          </p:nvSpPr>
          <p:spPr>
            <a:xfrm>
              <a:off x="444500" y="2286686"/>
              <a:ext cx="4522883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0A64FD5-1FC1-FDE8-C002-3619CEDF28D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E7AA043-5275-E840-AFE2-69BB644D5004}"/>
              </a:ext>
            </a:extLst>
          </p:cNvPr>
          <p:cNvGrpSpPr/>
          <p:nvPr/>
        </p:nvGrpSpPr>
        <p:grpSpPr>
          <a:xfrm>
            <a:off x="6685336" y="4694979"/>
            <a:ext cx="4530861" cy="1230466"/>
            <a:chOff x="436522" y="1886576"/>
            <a:chExt cx="4530861" cy="123046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0CF3AE3-DF0F-F111-2A71-456A1AD6C03C}"/>
                </a:ext>
              </a:extLst>
            </p:cNvPr>
            <p:cNvSpPr txBox="1"/>
            <p:nvPr/>
          </p:nvSpPr>
          <p:spPr>
            <a:xfrm>
              <a:off x="444500" y="2286686"/>
              <a:ext cx="4522883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 板网，幻灯片演 示模板及素材免费下载！</a:t>
              </a:r>
            </a:p>
            <a:p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E09D17C-3D23-B11D-A882-4D25AC7EAEB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3243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E43B0AF5-A8CF-A852-2CFE-ADEA5B27D029}"/>
              </a:ext>
            </a:extLst>
          </p:cNvPr>
          <p:cNvSpPr/>
          <p:nvPr/>
        </p:nvSpPr>
        <p:spPr bwMode="auto">
          <a:xfrm>
            <a:off x="1124401" y="368072"/>
            <a:ext cx="10810874" cy="62103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72D943F1-920D-C880-BA07-722AF1F9936A}"/>
              </a:ext>
            </a:extLst>
          </p:cNvPr>
          <p:cNvSpPr/>
          <p:nvPr/>
        </p:nvSpPr>
        <p:spPr bwMode="auto">
          <a:xfrm>
            <a:off x="-384860" y="368072"/>
            <a:ext cx="1238250" cy="621030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076287F-67E3-9CDE-8E0E-C011B5704571}"/>
              </a:ext>
            </a:extLst>
          </p:cNvPr>
          <p:cNvSpPr/>
          <p:nvPr/>
        </p:nvSpPr>
        <p:spPr bwMode="auto">
          <a:xfrm>
            <a:off x="1009650" y="276225"/>
            <a:ext cx="10810874" cy="6210300"/>
          </a:xfrm>
          <a:prstGeom prst="roundRect">
            <a:avLst>
              <a:gd name="adj" fmla="val 3630"/>
            </a:avLst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39A6805F-810C-E8BB-08CF-100E8928DCE8}"/>
              </a:ext>
            </a:extLst>
          </p:cNvPr>
          <p:cNvSpPr/>
          <p:nvPr/>
        </p:nvSpPr>
        <p:spPr bwMode="auto">
          <a:xfrm>
            <a:off x="9256356" y="3453361"/>
            <a:ext cx="2593197" cy="3062193"/>
          </a:xfrm>
          <a:custGeom>
            <a:avLst/>
            <a:gdLst>
              <a:gd name="connsiteX0" fmla="*/ 2593197 w 2593197"/>
              <a:gd name="connsiteY0" fmla="*/ 0 h 3062193"/>
              <a:gd name="connsiteX1" fmla="*/ 2593197 w 2593197"/>
              <a:gd name="connsiteY1" fmla="*/ 2836759 h 3062193"/>
              <a:gd name="connsiteX2" fmla="*/ 2367763 w 2593197"/>
              <a:gd name="connsiteY2" fmla="*/ 3062193 h 3062193"/>
              <a:gd name="connsiteX3" fmla="*/ 0 w 2593197"/>
              <a:gd name="connsiteY3" fmla="*/ 3062193 h 3062193"/>
              <a:gd name="connsiteX4" fmla="*/ 32677 w 2593197"/>
              <a:gd name="connsiteY4" fmla="*/ 3027025 h 3062193"/>
              <a:gd name="connsiteX5" fmla="*/ 65444 w 2593197"/>
              <a:gd name="connsiteY5" fmla="*/ 2998239 h 3062193"/>
              <a:gd name="connsiteX6" fmla="*/ 319444 w 2593197"/>
              <a:gd name="connsiteY6" fmla="*/ 2922039 h 3062193"/>
              <a:gd name="connsiteX7" fmla="*/ 484544 w 2593197"/>
              <a:gd name="connsiteY7" fmla="*/ 2744239 h 3062193"/>
              <a:gd name="connsiteX8" fmla="*/ 1868844 w 2593197"/>
              <a:gd name="connsiteY8" fmla="*/ 1144039 h 3062193"/>
              <a:gd name="connsiteX9" fmla="*/ 2326044 w 2593197"/>
              <a:gd name="connsiteY9" fmla="*/ 623339 h 3062193"/>
              <a:gd name="connsiteX10" fmla="*/ 2585303 w 2593197"/>
              <a:gd name="connsiteY10" fmla="*/ 17311 h 3062193"/>
              <a:gd name="connsiteX11" fmla="*/ 2593197 w 2593197"/>
              <a:gd name="connsiteY11" fmla="*/ 0 h 306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93197" h="3062193">
                <a:moveTo>
                  <a:pt x="2593197" y="0"/>
                </a:moveTo>
                <a:lnTo>
                  <a:pt x="2593197" y="2836759"/>
                </a:lnTo>
                <a:cubicBezTo>
                  <a:pt x="2593197" y="2961263"/>
                  <a:pt x="2492267" y="3062193"/>
                  <a:pt x="2367763" y="3062193"/>
                </a:cubicBezTo>
                <a:lnTo>
                  <a:pt x="0" y="3062193"/>
                </a:lnTo>
                <a:lnTo>
                  <a:pt x="32677" y="3027025"/>
                </a:lnTo>
                <a:cubicBezTo>
                  <a:pt x="44112" y="3015702"/>
                  <a:pt x="55125" y="3005912"/>
                  <a:pt x="65444" y="2998239"/>
                </a:cubicBezTo>
                <a:cubicBezTo>
                  <a:pt x="147994" y="2936856"/>
                  <a:pt x="249594" y="2964372"/>
                  <a:pt x="319444" y="2922039"/>
                </a:cubicBezTo>
                <a:cubicBezTo>
                  <a:pt x="389294" y="2879706"/>
                  <a:pt x="484544" y="2744239"/>
                  <a:pt x="484544" y="2744239"/>
                </a:cubicBezTo>
                <a:lnTo>
                  <a:pt x="1868844" y="1144039"/>
                </a:lnTo>
                <a:cubicBezTo>
                  <a:pt x="2175761" y="790556"/>
                  <a:pt x="2190577" y="843472"/>
                  <a:pt x="2326044" y="623339"/>
                </a:cubicBezTo>
                <a:cubicBezTo>
                  <a:pt x="2427644" y="458239"/>
                  <a:pt x="2497097" y="224083"/>
                  <a:pt x="2585303" y="17311"/>
                </a:cubicBezTo>
                <a:lnTo>
                  <a:pt x="2593197" y="0"/>
                </a:lnTo>
                <a:close/>
              </a:path>
            </a:pathLst>
          </a:cu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FAE1F15-CF7F-897E-B143-A9C8FAFA42F4}"/>
              </a:ext>
            </a:extLst>
          </p:cNvPr>
          <p:cNvSpPr/>
          <p:nvPr/>
        </p:nvSpPr>
        <p:spPr bwMode="auto">
          <a:xfrm>
            <a:off x="-499611" y="276225"/>
            <a:ext cx="1238250" cy="6210300"/>
          </a:xfrm>
          <a:prstGeom prst="round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0B7D77-263C-4DA3-2730-12C3188A60AA}"/>
              </a:ext>
            </a:extLst>
          </p:cNvPr>
          <p:cNvGrpSpPr/>
          <p:nvPr/>
        </p:nvGrpSpPr>
        <p:grpSpPr>
          <a:xfrm>
            <a:off x="383815" y="544546"/>
            <a:ext cx="980210" cy="253568"/>
            <a:chOff x="257176" y="700087"/>
            <a:chExt cx="1233488" cy="31908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BEA8EE2-1337-7A49-1E94-8E048E953129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567A378-FB3C-0F4D-10A2-B253AE85B253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2E29D1F-E302-64FE-48A5-D36E12A3EC29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37F798A-6FA5-55D8-37C6-0496B36992A9}"/>
              </a:ext>
            </a:extLst>
          </p:cNvPr>
          <p:cNvGrpSpPr/>
          <p:nvPr/>
        </p:nvGrpSpPr>
        <p:grpSpPr>
          <a:xfrm>
            <a:off x="383815" y="1225583"/>
            <a:ext cx="980210" cy="253568"/>
            <a:chOff x="257176" y="700087"/>
            <a:chExt cx="1233488" cy="319088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CEE3B883-F8E1-05FE-8369-6E95E95028E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B3D7A1B4-544A-84CF-202B-B77290C5D418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1" name="椭圆 5">
              <a:extLst>
                <a:ext uri="{FF2B5EF4-FFF2-40B4-BE49-F238E27FC236}">
                  <a16:creationId xmlns:a16="http://schemas.microsoft.com/office/drawing/2014/main" id="{3F233F42-BC47-6DEC-5D7E-8F3EFBE10C8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D34FF6E4-765C-AE18-D9A6-B4F72FFF2D54}"/>
              </a:ext>
            </a:extLst>
          </p:cNvPr>
          <p:cNvGrpSpPr/>
          <p:nvPr/>
        </p:nvGrpSpPr>
        <p:grpSpPr>
          <a:xfrm>
            <a:off x="383815" y="1906620"/>
            <a:ext cx="980210" cy="253568"/>
            <a:chOff x="257176" y="700087"/>
            <a:chExt cx="1233488" cy="319088"/>
          </a:xfrm>
        </p:grpSpPr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713C3098-5DA8-04B9-FE87-9C053DE3086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4CD02D25-7D26-AC37-3A89-B5132187A371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5" name="椭圆 5">
              <a:extLst>
                <a:ext uri="{FF2B5EF4-FFF2-40B4-BE49-F238E27FC236}">
                  <a16:creationId xmlns:a16="http://schemas.microsoft.com/office/drawing/2014/main" id="{176F1A26-6373-CEE0-7F1C-45D667F9E20C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B055ABDE-56BA-47C7-B841-F0948E3C04E7}"/>
              </a:ext>
            </a:extLst>
          </p:cNvPr>
          <p:cNvGrpSpPr/>
          <p:nvPr/>
        </p:nvGrpSpPr>
        <p:grpSpPr>
          <a:xfrm>
            <a:off x="383815" y="2587657"/>
            <a:ext cx="980210" cy="253568"/>
            <a:chOff x="257176" y="700087"/>
            <a:chExt cx="1233488" cy="319088"/>
          </a:xfrm>
        </p:grpSpPr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6F0C1B13-E478-EA6F-DE60-D2482C13FBA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756ECAD6-E58F-5BA6-2621-5F1DC1CDA23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9" name="椭圆 5">
              <a:extLst>
                <a:ext uri="{FF2B5EF4-FFF2-40B4-BE49-F238E27FC236}">
                  <a16:creationId xmlns:a16="http://schemas.microsoft.com/office/drawing/2014/main" id="{A6CC4FC7-0C80-D067-5E94-0340D8EAB15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F496DFE4-1BD0-5406-2CC8-78B8E8B30800}"/>
              </a:ext>
            </a:extLst>
          </p:cNvPr>
          <p:cNvGrpSpPr/>
          <p:nvPr/>
        </p:nvGrpSpPr>
        <p:grpSpPr>
          <a:xfrm>
            <a:off x="383815" y="3268694"/>
            <a:ext cx="980210" cy="253568"/>
            <a:chOff x="257176" y="700087"/>
            <a:chExt cx="1233488" cy="319088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C443285D-9202-971A-94C1-D8EEC357CAE3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F3F6A8DB-8A66-B233-22B9-7987FE615D9A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3" name="椭圆 5">
              <a:extLst>
                <a:ext uri="{FF2B5EF4-FFF2-40B4-BE49-F238E27FC236}">
                  <a16:creationId xmlns:a16="http://schemas.microsoft.com/office/drawing/2014/main" id="{0BF6B1AA-4158-1BB1-B6F7-5A3A8DC34E85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59EB3EB-D229-CEF2-6BE4-00244DB8B7C3}"/>
              </a:ext>
            </a:extLst>
          </p:cNvPr>
          <p:cNvGrpSpPr/>
          <p:nvPr/>
        </p:nvGrpSpPr>
        <p:grpSpPr>
          <a:xfrm>
            <a:off x="383815" y="3949731"/>
            <a:ext cx="980210" cy="253568"/>
            <a:chOff x="257176" y="700087"/>
            <a:chExt cx="1233488" cy="319088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9CDFEBF0-8428-ECC6-442E-DC8BBB9378AB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B81DD8D4-3E6B-6960-A5BF-4E9D287DA3FE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7" name="椭圆 5">
              <a:extLst>
                <a:ext uri="{FF2B5EF4-FFF2-40B4-BE49-F238E27FC236}">
                  <a16:creationId xmlns:a16="http://schemas.microsoft.com/office/drawing/2014/main" id="{17FA7396-9296-CFB2-1965-1736AE7CFE81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404AA8E5-82FB-67A0-0D7D-7B9F4709C134}"/>
              </a:ext>
            </a:extLst>
          </p:cNvPr>
          <p:cNvGrpSpPr/>
          <p:nvPr/>
        </p:nvGrpSpPr>
        <p:grpSpPr>
          <a:xfrm>
            <a:off x="383815" y="4630768"/>
            <a:ext cx="980210" cy="253568"/>
            <a:chOff x="257176" y="700087"/>
            <a:chExt cx="1233488" cy="319088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C3381DA7-C794-6030-929E-CEE0883A1035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D4FB1334-6A17-7C55-4D63-6AC61E52FD9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1" name="椭圆 5">
              <a:extLst>
                <a:ext uri="{FF2B5EF4-FFF2-40B4-BE49-F238E27FC236}">
                  <a16:creationId xmlns:a16="http://schemas.microsoft.com/office/drawing/2014/main" id="{08AAC947-820A-DCA2-7364-35F65A0EC5B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CCECD620-1117-F772-A31D-CE0F3640F9EF}"/>
              </a:ext>
            </a:extLst>
          </p:cNvPr>
          <p:cNvGrpSpPr/>
          <p:nvPr/>
        </p:nvGrpSpPr>
        <p:grpSpPr>
          <a:xfrm>
            <a:off x="383815" y="5311805"/>
            <a:ext cx="980210" cy="253568"/>
            <a:chOff x="257176" y="700087"/>
            <a:chExt cx="1233488" cy="319088"/>
          </a:xfrm>
        </p:grpSpPr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3A089848-A078-F216-EFC2-EABC89F1F21F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3E1D98AB-4C60-8426-311B-EE19B21E87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5" name="椭圆 5">
              <a:extLst>
                <a:ext uri="{FF2B5EF4-FFF2-40B4-BE49-F238E27FC236}">
                  <a16:creationId xmlns:a16="http://schemas.microsoft.com/office/drawing/2014/main" id="{08772D34-A5E3-C5FD-444B-59C9A871BEFE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37014081-4896-7007-85BC-AF7C7D064CB1}"/>
              </a:ext>
            </a:extLst>
          </p:cNvPr>
          <p:cNvGrpSpPr/>
          <p:nvPr/>
        </p:nvGrpSpPr>
        <p:grpSpPr>
          <a:xfrm>
            <a:off x="383815" y="5992842"/>
            <a:ext cx="980210" cy="253568"/>
            <a:chOff x="257176" y="700087"/>
            <a:chExt cx="1233488" cy="319088"/>
          </a:xfrm>
        </p:grpSpPr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C9ED990B-D21F-933C-CBFC-6FEAC245E22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1D9FDC77-EC4C-0A01-5EF3-03A581712E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9" name="椭圆 5">
              <a:extLst>
                <a:ext uri="{FF2B5EF4-FFF2-40B4-BE49-F238E27FC236}">
                  <a16:creationId xmlns:a16="http://schemas.microsoft.com/office/drawing/2014/main" id="{6AAE892A-498F-4D88-5D13-F76E4FD902D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847E132-D22B-2C19-267F-627891A99D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21409" y="2597436"/>
            <a:ext cx="3909562" cy="3914775"/>
          </a:xfrm>
          <a:prstGeom prst="rect">
            <a:avLst/>
          </a:prstGeom>
        </p:spPr>
      </p:pic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59D54D91-430A-34E2-10F6-4242A3CB589A}"/>
              </a:ext>
            </a:extLst>
          </p:cNvPr>
          <p:cNvSpPr/>
          <p:nvPr/>
        </p:nvSpPr>
        <p:spPr>
          <a:xfrm>
            <a:off x="1948926" y="897989"/>
            <a:ext cx="409516" cy="419239"/>
          </a:xfrm>
          <a:custGeom>
            <a:avLst/>
            <a:gdLst>
              <a:gd name="connsiteX0" fmla="*/ 143416 w 246611"/>
              <a:gd name="connsiteY0" fmla="*/ 252466 h 252466"/>
              <a:gd name="connsiteX1" fmla="*/ 136510 w 246611"/>
              <a:gd name="connsiteY1" fmla="*/ 249216 h 252466"/>
              <a:gd name="connsiteX2" fmla="*/ 86944 w 246611"/>
              <a:gd name="connsiteY2" fmla="*/ 189493 h 252466"/>
              <a:gd name="connsiteX3" fmla="*/ 9751 w 246611"/>
              <a:gd name="connsiteY3" fmla="*/ 196399 h 252466"/>
              <a:gd name="connsiteX4" fmla="*/ 1219 w 246611"/>
              <a:gd name="connsiteY4" fmla="*/ 192337 h 252466"/>
              <a:gd name="connsiteX5" fmla="*/ 1219 w 246611"/>
              <a:gd name="connsiteY5" fmla="*/ 182992 h 252466"/>
              <a:gd name="connsiteX6" fmla="*/ 42659 w 246611"/>
              <a:gd name="connsiteY6" fmla="*/ 117581 h 252466"/>
              <a:gd name="connsiteX7" fmla="*/ 12188 w 246611"/>
              <a:gd name="connsiteY7" fmla="*/ 46482 h 252466"/>
              <a:gd name="connsiteX8" fmla="*/ 13407 w 246611"/>
              <a:gd name="connsiteY8" fmla="*/ 37138 h 252466"/>
              <a:gd name="connsiteX9" fmla="*/ 22345 w 246611"/>
              <a:gd name="connsiteY9" fmla="*/ 34294 h 252466"/>
              <a:gd name="connsiteX10" fmla="*/ 97507 w 246611"/>
              <a:gd name="connsiteY10" fmla="*/ 53389 h 252466"/>
              <a:gd name="connsiteX11" fmla="*/ 155605 w 246611"/>
              <a:gd name="connsiteY11" fmla="*/ 2198 h 252466"/>
              <a:gd name="connsiteX12" fmla="*/ 164949 w 246611"/>
              <a:gd name="connsiteY12" fmla="*/ 573 h 252466"/>
              <a:gd name="connsiteX13" fmla="*/ 170231 w 246611"/>
              <a:gd name="connsiteY13" fmla="*/ 8292 h 252466"/>
              <a:gd name="connsiteX14" fmla="*/ 175512 w 246611"/>
              <a:gd name="connsiteY14" fmla="*/ 85485 h 252466"/>
              <a:gd name="connsiteX15" fmla="*/ 242143 w 246611"/>
              <a:gd name="connsiteY15" fmla="*/ 125301 h 252466"/>
              <a:gd name="connsiteX16" fmla="*/ 246611 w 246611"/>
              <a:gd name="connsiteY16" fmla="*/ 133832 h 252466"/>
              <a:gd name="connsiteX17" fmla="*/ 240924 w 246611"/>
              <a:gd name="connsiteY17" fmla="*/ 141552 h 252466"/>
              <a:gd name="connsiteX18" fmla="*/ 169012 w 246611"/>
              <a:gd name="connsiteY18" fmla="*/ 170397 h 252466"/>
              <a:gd name="connsiteX19" fmla="*/ 151949 w 246611"/>
              <a:gd name="connsiteY19" fmla="*/ 245966 h 252466"/>
              <a:gd name="connsiteX20" fmla="*/ 145448 w 246611"/>
              <a:gd name="connsiteY20" fmla="*/ 252466 h 252466"/>
              <a:gd name="connsiteX21" fmla="*/ 143416 w 246611"/>
              <a:gd name="connsiteY21" fmla="*/ 252466 h 252466"/>
              <a:gd name="connsiteX22" fmla="*/ 91007 w 246611"/>
              <a:gd name="connsiteY22" fmla="*/ 171616 h 252466"/>
              <a:gd name="connsiteX23" fmla="*/ 97913 w 246611"/>
              <a:gd name="connsiteY23" fmla="*/ 174867 h 252466"/>
              <a:gd name="connsiteX24" fmla="*/ 138947 w 246611"/>
              <a:gd name="connsiteY24" fmla="*/ 224026 h 252466"/>
              <a:gd name="connsiteX25" fmla="*/ 153167 w 246611"/>
              <a:gd name="connsiteY25" fmla="*/ 161459 h 252466"/>
              <a:gd name="connsiteX26" fmla="*/ 158449 w 246611"/>
              <a:gd name="connsiteY26" fmla="*/ 155365 h 252466"/>
              <a:gd name="connsiteX27" fmla="*/ 218171 w 246611"/>
              <a:gd name="connsiteY27" fmla="*/ 131395 h 252466"/>
              <a:gd name="connsiteX28" fmla="*/ 162918 w 246611"/>
              <a:gd name="connsiteY28" fmla="*/ 98486 h 252466"/>
              <a:gd name="connsiteX29" fmla="*/ 158449 w 246611"/>
              <a:gd name="connsiteY29" fmla="*/ 91579 h 252466"/>
              <a:gd name="connsiteX30" fmla="*/ 154386 w 246611"/>
              <a:gd name="connsiteY30" fmla="*/ 27793 h 252466"/>
              <a:gd name="connsiteX31" fmla="*/ 106039 w 246611"/>
              <a:gd name="connsiteY31" fmla="*/ 70046 h 252466"/>
              <a:gd name="connsiteX32" fmla="*/ 97913 w 246611"/>
              <a:gd name="connsiteY32" fmla="*/ 72078 h 252466"/>
              <a:gd name="connsiteX33" fmla="*/ 35752 w 246611"/>
              <a:gd name="connsiteY33" fmla="*/ 56233 h 252466"/>
              <a:gd name="connsiteX34" fmla="*/ 60941 w 246611"/>
              <a:gd name="connsiteY34" fmla="*/ 115144 h 252466"/>
              <a:gd name="connsiteX35" fmla="*/ 60129 w 246611"/>
              <a:gd name="connsiteY35" fmla="*/ 123269 h 252466"/>
              <a:gd name="connsiteX36" fmla="*/ 26002 w 246611"/>
              <a:gd name="connsiteY36" fmla="*/ 177304 h 252466"/>
              <a:gd name="connsiteX37" fmla="*/ 89788 w 246611"/>
              <a:gd name="connsiteY37" fmla="*/ 171616 h 252466"/>
              <a:gd name="connsiteX38" fmla="*/ 91007 w 246611"/>
              <a:gd name="connsiteY38" fmla="*/ 171616 h 25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46611" h="252466">
                <a:moveTo>
                  <a:pt x="143416" y="252466"/>
                </a:moveTo>
                <a:cubicBezTo>
                  <a:pt x="140978" y="252466"/>
                  <a:pt x="138135" y="251247"/>
                  <a:pt x="136510" y="249216"/>
                </a:cubicBezTo>
                <a:lnTo>
                  <a:pt x="86944" y="189493"/>
                </a:lnTo>
                <a:lnTo>
                  <a:pt x="9751" y="196399"/>
                </a:lnTo>
                <a:cubicBezTo>
                  <a:pt x="6500" y="196806"/>
                  <a:pt x="3250" y="195181"/>
                  <a:pt x="1219" y="192337"/>
                </a:cubicBezTo>
                <a:cubicBezTo>
                  <a:pt x="-406" y="189493"/>
                  <a:pt x="-406" y="185836"/>
                  <a:pt x="1219" y="182992"/>
                </a:cubicBezTo>
                <a:lnTo>
                  <a:pt x="42659" y="117581"/>
                </a:lnTo>
                <a:lnTo>
                  <a:pt x="12188" y="46482"/>
                </a:lnTo>
                <a:cubicBezTo>
                  <a:pt x="10969" y="43232"/>
                  <a:pt x="11376" y="39576"/>
                  <a:pt x="13407" y="37138"/>
                </a:cubicBezTo>
                <a:cubicBezTo>
                  <a:pt x="15438" y="34700"/>
                  <a:pt x="19094" y="33481"/>
                  <a:pt x="22345" y="34294"/>
                </a:cubicBezTo>
                <a:lnTo>
                  <a:pt x="97507" y="53389"/>
                </a:lnTo>
                <a:lnTo>
                  <a:pt x="155605" y="2198"/>
                </a:lnTo>
                <a:cubicBezTo>
                  <a:pt x="158043" y="166"/>
                  <a:pt x="161699" y="-646"/>
                  <a:pt x="164949" y="573"/>
                </a:cubicBezTo>
                <a:cubicBezTo>
                  <a:pt x="168200" y="1791"/>
                  <a:pt x="170231" y="4635"/>
                  <a:pt x="170231" y="8292"/>
                </a:cubicBezTo>
                <a:lnTo>
                  <a:pt x="175512" y="85485"/>
                </a:lnTo>
                <a:lnTo>
                  <a:pt x="242143" y="125301"/>
                </a:lnTo>
                <a:cubicBezTo>
                  <a:pt x="244986" y="126926"/>
                  <a:pt x="246611" y="130176"/>
                  <a:pt x="246611" y="133832"/>
                </a:cubicBezTo>
                <a:cubicBezTo>
                  <a:pt x="246205" y="137083"/>
                  <a:pt x="244174" y="140333"/>
                  <a:pt x="240924" y="141552"/>
                </a:cubicBezTo>
                <a:lnTo>
                  <a:pt x="169012" y="170397"/>
                </a:lnTo>
                <a:lnTo>
                  <a:pt x="151949" y="245966"/>
                </a:lnTo>
                <a:cubicBezTo>
                  <a:pt x="151135" y="249216"/>
                  <a:pt x="148698" y="252060"/>
                  <a:pt x="145448" y="252466"/>
                </a:cubicBezTo>
                <a:cubicBezTo>
                  <a:pt x="144635" y="252466"/>
                  <a:pt x="144229" y="252466"/>
                  <a:pt x="143416" y="252466"/>
                </a:cubicBezTo>
                <a:close/>
                <a:moveTo>
                  <a:pt x="91007" y="171616"/>
                </a:moveTo>
                <a:cubicBezTo>
                  <a:pt x="93444" y="171616"/>
                  <a:pt x="96288" y="172835"/>
                  <a:pt x="97913" y="174867"/>
                </a:cubicBezTo>
                <a:lnTo>
                  <a:pt x="138947" y="224026"/>
                </a:lnTo>
                <a:lnTo>
                  <a:pt x="153167" y="161459"/>
                </a:lnTo>
                <a:cubicBezTo>
                  <a:pt x="153980" y="158615"/>
                  <a:pt x="156011" y="156178"/>
                  <a:pt x="158449" y="155365"/>
                </a:cubicBezTo>
                <a:lnTo>
                  <a:pt x="218171" y="131395"/>
                </a:lnTo>
                <a:lnTo>
                  <a:pt x="162918" y="98486"/>
                </a:lnTo>
                <a:cubicBezTo>
                  <a:pt x="160480" y="96861"/>
                  <a:pt x="158855" y="94423"/>
                  <a:pt x="158449" y="91579"/>
                </a:cubicBezTo>
                <a:lnTo>
                  <a:pt x="154386" y="27793"/>
                </a:lnTo>
                <a:lnTo>
                  <a:pt x="106039" y="70046"/>
                </a:lnTo>
                <a:cubicBezTo>
                  <a:pt x="104007" y="72078"/>
                  <a:pt x="100757" y="72890"/>
                  <a:pt x="97913" y="72078"/>
                </a:cubicBezTo>
                <a:lnTo>
                  <a:pt x="35752" y="56233"/>
                </a:lnTo>
                <a:lnTo>
                  <a:pt x="60941" y="115144"/>
                </a:lnTo>
                <a:cubicBezTo>
                  <a:pt x="62160" y="117987"/>
                  <a:pt x="61754" y="120831"/>
                  <a:pt x="60129" y="123269"/>
                </a:cubicBezTo>
                <a:lnTo>
                  <a:pt x="26002" y="177304"/>
                </a:lnTo>
                <a:lnTo>
                  <a:pt x="89788" y="171616"/>
                </a:lnTo>
                <a:cubicBezTo>
                  <a:pt x="90193" y="171616"/>
                  <a:pt x="90600" y="171616"/>
                  <a:pt x="91007" y="171616"/>
                </a:cubicBezTo>
                <a:close/>
              </a:path>
            </a:pathLst>
          </a:custGeom>
          <a:solidFill>
            <a:srgbClr val="475F7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1" name="图形 2">
            <a:extLst>
              <a:ext uri="{FF2B5EF4-FFF2-40B4-BE49-F238E27FC236}">
                <a16:creationId xmlns:a16="http://schemas.microsoft.com/office/drawing/2014/main" id="{4AE8F32C-4E5A-F4B6-53A2-27C7B5C5D176}"/>
              </a:ext>
            </a:extLst>
          </p:cNvPr>
          <p:cNvGrpSpPr/>
          <p:nvPr/>
        </p:nvGrpSpPr>
        <p:grpSpPr>
          <a:xfrm>
            <a:off x="10947650" y="5448050"/>
            <a:ext cx="671327" cy="671580"/>
            <a:chOff x="8273910" y="-2649349"/>
            <a:chExt cx="671327" cy="671580"/>
          </a:xfrm>
          <a:solidFill>
            <a:srgbClr val="475F77"/>
          </a:solidFill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CC9C314-2721-B0AE-5EF3-8AA22F0DE28C}"/>
                </a:ext>
              </a:extLst>
            </p:cNvPr>
            <p:cNvSpPr/>
            <p:nvPr/>
          </p:nvSpPr>
          <p:spPr>
            <a:xfrm>
              <a:off x="8418801" y="-2102395"/>
              <a:ext cx="18485" cy="18181"/>
            </a:xfrm>
            <a:custGeom>
              <a:avLst/>
              <a:gdLst>
                <a:gd name="connsiteX0" fmla="*/ 9243 w 18485"/>
                <a:gd name="connsiteY0" fmla="*/ 18181 h 18181"/>
                <a:gd name="connsiteX1" fmla="*/ 3149 w 18485"/>
                <a:gd name="connsiteY1" fmla="*/ 15743 h 18181"/>
                <a:gd name="connsiteX2" fmla="*/ 2742 w 18485"/>
                <a:gd name="connsiteY2" fmla="*/ 15337 h 18181"/>
                <a:gd name="connsiteX3" fmla="*/ 2742 w 18485"/>
                <a:gd name="connsiteY3" fmla="*/ 2742 h 18181"/>
                <a:gd name="connsiteX4" fmla="*/ 15337 w 18485"/>
                <a:gd name="connsiteY4" fmla="*/ 2742 h 18181"/>
                <a:gd name="connsiteX5" fmla="*/ 15744 w 18485"/>
                <a:gd name="connsiteY5" fmla="*/ 3149 h 18181"/>
                <a:gd name="connsiteX6" fmla="*/ 15744 w 18485"/>
                <a:gd name="connsiteY6" fmla="*/ 15743 h 18181"/>
                <a:gd name="connsiteX7" fmla="*/ 9243 w 18485"/>
                <a:gd name="connsiteY7" fmla="*/ 18181 h 1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85" h="18181">
                  <a:moveTo>
                    <a:pt x="9243" y="18181"/>
                  </a:moveTo>
                  <a:cubicBezTo>
                    <a:pt x="6805" y="18181"/>
                    <a:pt x="4773" y="17368"/>
                    <a:pt x="3149" y="15743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1" y="-914"/>
                    <a:pt x="15337" y="2742"/>
                  </a:cubicBezTo>
                  <a:lnTo>
                    <a:pt x="15744" y="3149"/>
                  </a:lnTo>
                  <a:cubicBezTo>
                    <a:pt x="19400" y="6805"/>
                    <a:pt x="19400" y="12087"/>
                    <a:pt x="15744" y="15743"/>
                  </a:cubicBezTo>
                  <a:cubicBezTo>
                    <a:pt x="13712" y="17368"/>
                    <a:pt x="11681" y="18181"/>
                    <a:pt x="9243" y="1818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38E8267-83A7-37E5-5415-C0A8D61365B6}"/>
                </a:ext>
              </a:extLst>
            </p:cNvPr>
            <p:cNvSpPr/>
            <p:nvPr/>
          </p:nvSpPr>
          <p:spPr>
            <a:xfrm>
              <a:off x="8273910" y="-2179132"/>
              <a:ext cx="201110" cy="201362"/>
            </a:xfrm>
            <a:custGeom>
              <a:avLst/>
              <a:gdLst>
                <a:gd name="connsiteX0" fmla="*/ 8685 w 201110"/>
                <a:gd name="connsiteY0" fmla="*/ 201363 h 201362"/>
                <a:gd name="connsiteX1" fmla="*/ 2591 w 201110"/>
                <a:gd name="connsiteY1" fmla="*/ 198925 h 201362"/>
                <a:gd name="connsiteX2" fmla="*/ 560 w 201110"/>
                <a:gd name="connsiteY2" fmla="*/ 189581 h 201362"/>
                <a:gd name="connsiteX3" fmla="*/ 68003 w 201110"/>
                <a:gd name="connsiteY3" fmla="*/ 6349 h 201362"/>
                <a:gd name="connsiteX4" fmla="*/ 68003 w 201110"/>
                <a:gd name="connsiteY4" fmla="*/ 6349 h 201362"/>
                <a:gd name="connsiteX5" fmla="*/ 68003 w 201110"/>
                <a:gd name="connsiteY5" fmla="*/ 5942 h 201362"/>
                <a:gd name="connsiteX6" fmla="*/ 74503 w 201110"/>
                <a:gd name="connsiteY6" fmla="*/ 255 h 201362"/>
                <a:gd name="connsiteX7" fmla="*/ 82628 w 201110"/>
                <a:gd name="connsiteY7" fmla="*/ 2692 h 201362"/>
                <a:gd name="connsiteX8" fmla="*/ 82628 w 201110"/>
                <a:gd name="connsiteY8" fmla="*/ 2692 h 201362"/>
                <a:gd name="connsiteX9" fmla="*/ 83847 w 201110"/>
                <a:gd name="connsiteY9" fmla="*/ 13662 h 201362"/>
                <a:gd name="connsiteX10" fmla="*/ 23312 w 201110"/>
                <a:gd name="connsiteY10" fmla="*/ 177799 h 201362"/>
                <a:gd name="connsiteX11" fmla="*/ 187448 w 201110"/>
                <a:gd name="connsiteY11" fmla="*/ 117263 h 201362"/>
                <a:gd name="connsiteX12" fmla="*/ 198418 w 201110"/>
                <a:gd name="connsiteY12" fmla="*/ 118482 h 201362"/>
                <a:gd name="connsiteX13" fmla="*/ 198418 w 201110"/>
                <a:gd name="connsiteY13" fmla="*/ 118482 h 201362"/>
                <a:gd name="connsiteX14" fmla="*/ 200856 w 201110"/>
                <a:gd name="connsiteY14" fmla="*/ 126607 h 201362"/>
                <a:gd name="connsiteX15" fmla="*/ 195168 w 201110"/>
                <a:gd name="connsiteY15" fmla="*/ 133108 h 201362"/>
                <a:gd name="connsiteX16" fmla="*/ 194762 w 201110"/>
                <a:gd name="connsiteY16" fmla="*/ 133108 h 201362"/>
                <a:gd name="connsiteX17" fmla="*/ 194762 w 201110"/>
                <a:gd name="connsiteY17" fmla="*/ 133108 h 201362"/>
                <a:gd name="connsiteX18" fmla="*/ 11530 w 201110"/>
                <a:gd name="connsiteY18" fmla="*/ 200550 h 201362"/>
                <a:gd name="connsiteX19" fmla="*/ 8685 w 201110"/>
                <a:gd name="connsiteY19" fmla="*/ 201363 h 20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1110" h="201362">
                  <a:moveTo>
                    <a:pt x="8685" y="201363"/>
                  </a:moveTo>
                  <a:cubicBezTo>
                    <a:pt x="6248" y="201363"/>
                    <a:pt x="4216" y="200550"/>
                    <a:pt x="2591" y="198925"/>
                  </a:cubicBezTo>
                  <a:cubicBezTo>
                    <a:pt x="154" y="196488"/>
                    <a:pt x="-659" y="192831"/>
                    <a:pt x="560" y="189581"/>
                  </a:cubicBezTo>
                  <a:lnTo>
                    <a:pt x="68003" y="6349"/>
                  </a:lnTo>
                  <a:cubicBezTo>
                    <a:pt x="68003" y="6349"/>
                    <a:pt x="68003" y="6349"/>
                    <a:pt x="68003" y="6349"/>
                  </a:cubicBezTo>
                  <a:lnTo>
                    <a:pt x="68003" y="5942"/>
                  </a:lnTo>
                  <a:cubicBezTo>
                    <a:pt x="69222" y="3099"/>
                    <a:pt x="71659" y="1067"/>
                    <a:pt x="74503" y="255"/>
                  </a:cubicBezTo>
                  <a:cubicBezTo>
                    <a:pt x="77347" y="-558"/>
                    <a:pt x="80597" y="661"/>
                    <a:pt x="82628" y="2692"/>
                  </a:cubicBezTo>
                  <a:lnTo>
                    <a:pt x="82628" y="2692"/>
                  </a:lnTo>
                  <a:cubicBezTo>
                    <a:pt x="85473" y="5536"/>
                    <a:pt x="85879" y="10005"/>
                    <a:pt x="83847" y="13662"/>
                  </a:cubicBezTo>
                  <a:lnTo>
                    <a:pt x="23312" y="177799"/>
                  </a:lnTo>
                  <a:lnTo>
                    <a:pt x="187448" y="117263"/>
                  </a:lnTo>
                  <a:cubicBezTo>
                    <a:pt x="190699" y="115232"/>
                    <a:pt x="195574" y="115638"/>
                    <a:pt x="198418" y="118482"/>
                  </a:cubicBezTo>
                  <a:lnTo>
                    <a:pt x="198418" y="118482"/>
                  </a:lnTo>
                  <a:cubicBezTo>
                    <a:pt x="200449" y="120513"/>
                    <a:pt x="201668" y="123764"/>
                    <a:pt x="200856" y="126607"/>
                  </a:cubicBezTo>
                  <a:cubicBezTo>
                    <a:pt x="200044" y="129451"/>
                    <a:pt x="198012" y="131889"/>
                    <a:pt x="195168" y="133108"/>
                  </a:cubicBezTo>
                  <a:lnTo>
                    <a:pt x="194762" y="133108"/>
                  </a:lnTo>
                  <a:cubicBezTo>
                    <a:pt x="194762" y="133108"/>
                    <a:pt x="194762" y="133108"/>
                    <a:pt x="194762" y="133108"/>
                  </a:cubicBezTo>
                  <a:lnTo>
                    <a:pt x="11530" y="200550"/>
                  </a:lnTo>
                  <a:cubicBezTo>
                    <a:pt x="11123" y="200957"/>
                    <a:pt x="9904" y="201363"/>
                    <a:pt x="8685" y="201363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75554D9-C437-6627-7BDF-11836E39A4AB}"/>
                </a:ext>
              </a:extLst>
            </p:cNvPr>
            <p:cNvSpPr/>
            <p:nvPr/>
          </p:nvSpPr>
          <p:spPr>
            <a:xfrm>
              <a:off x="8379948" y="-2140841"/>
              <a:ext cx="18185" cy="18030"/>
            </a:xfrm>
            <a:custGeom>
              <a:avLst/>
              <a:gdLst>
                <a:gd name="connsiteX0" fmla="*/ 9499 w 18185"/>
                <a:gd name="connsiteY0" fmla="*/ 18031 h 18030"/>
                <a:gd name="connsiteX1" fmla="*/ 2998 w 18185"/>
                <a:gd name="connsiteY1" fmla="*/ 15593 h 18030"/>
                <a:gd name="connsiteX2" fmla="*/ 2593 w 18185"/>
                <a:gd name="connsiteY2" fmla="*/ 15187 h 18030"/>
                <a:gd name="connsiteX3" fmla="*/ 2593 w 18185"/>
                <a:gd name="connsiteY3" fmla="*/ 2592 h 18030"/>
                <a:gd name="connsiteX4" fmla="*/ 15187 w 18185"/>
                <a:gd name="connsiteY4" fmla="*/ 2592 h 18030"/>
                <a:gd name="connsiteX5" fmla="*/ 15593 w 18185"/>
                <a:gd name="connsiteY5" fmla="*/ 2998 h 18030"/>
                <a:gd name="connsiteX6" fmla="*/ 15593 w 18185"/>
                <a:gd name="connsiteY6" fmla="*/ 15593 h 18030"/>
                <a:gd name="connsiteX7" fmla="*/ 9499 w 18185"/>
                <a:gd name="connsiteY7" fmla="*/ 18031 h 1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85" h="18030">
                  <a:moveTo>
                    <a:pt x="9499" y="18031"/>
                  </a:moveTo>
                  <a:cubicBezTo>
                    <a:pt x="7061" y="18031"/>
                    <a:pt x="5030" y="17218"/>
                    <a:pt x="2998" y="15593"/>
                  </a:cubicBezTo>
                  <a:lnTo>
                    <a:pt x="2593" y="15187"/>
                  </a:lnTo>
                  <a:cubicBezTo>
                    <a:pt x="-1065" y="11530"/>
                    <a:pt x="-658" y="6249"/>
                    <a:pt x="2593" y="2592"/>
                  </a:cubicBezTo>
                  <a:cubicBezTo>
                    <a:pt x="6249" y="-1064"/>
                    <a:pt x="11531" y="-658"/>
                    <a:pt x="15187" y="2592"/>
                  </a:cubicBezTo>
                  <a:lnTo>
                    <a:pt x="15593" y="2998"/>
                  </a:lnTo>
                  <a:cubicBezTo>
                    <a:pt x="19249" y="6655"/>
                    <a:pt x="18844" y="11937"/>
                    <a:pt x="15593" y="15593"/>
                  </a:cubicBezTo>
                  <a:cubicBezTo>
                    <a:pt x="13969" y="17218"/>
                    <a:pt x="11531" y="18031"/>
                    <a:pt x="9499" y="1803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61A6176-AEDC-959F-1317-903F11EDE06C}"/>
                </a:ext>
              </a:extLst>
            </p:cNvPr>
            <p:cNvSpPr/>
            <p:nvPr/>
          </p:nvSpPr>
          <p:spPr>
            <a:xfrm>
              <a:off x="8335819" y="-2611565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6908 w 494340"/>
                <a:gd name="connsiteY11" fmla="*/ 21127 h 494442"/>
                <a:gd name="connsiteX12" fmla="*/ 23158 w 494340"/>
                <a:gd name="connsiteY12" fmla="*/ 445282 h 494442"/>
                <a:gd name="connsiteX13" fmla="*/ 17876 w 494340"/>
                <a:gd name="connsiteY13" fmla="*/ 458283 h 494442"/>
                <a:gd name="connsiteX14" fmla="*/ 23158 w 494340"/>
                <a:gd name="connsiteY14" fmla="*/ 471284 h 494442"/>
                <a:gd name="connsiteX15" fmla="*/ 36158 w 494340"/>
                <a:gd name="connsiteY15" fmla="*/ 476566 h 494442"/>
                <a:gd name="connsiteX16" fmla="*/ 49159 w 494340"/>
                <a:gd name="connsiteY16" fmla="*/ 471284 h 494442"/>
                <a:gd name="connsiteX17" fmla="*/ 472909 w 494340"/>
                <a:gd name="connsiteY17" fmla="*/ 47535 h 494442"/>
                <a:gd name="connsiteX18" fmla="*/ 446908 w 494340"/>
                <a:gd name="connsiteY18" fmla="*/ 21127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4848" y="490786"/>
                    <a:pt x="45910" y="494442"/>
                    <a:pt x="36158" y="494442"/>
                  </a:cubicBezTo>
                  <a:close/>
                  <a:moveTo>
                    <a:pt x="446908" y="21127"/>
                  </a:moveTo>
                  <a:lnTo>
                    <a:pt x="23158" y="445282"/>
                  </a:lnTo>
                  <a:cubicBezTo>
                    <a:pt x="19502" y="448939"/>
                    <a:pt x="17876" y="453408"/>
                    <a:pt x="17876" y="458283"/>
                  </a:cubicBezTo>
                  <a:cubicBezTo>
                    <a:pt x="17876" y="463159"/>
                    <a:pt x="19907" y="468034"/>
                    <a:pt x="23158" y="471284"/>
                  </a:cubicBezTo>
                  <a:cubicBezTo>
                    <a:pt x="26814" y="474941"/>
                    <a:pt x="31283" y="476566"/>
                    <a:pt x="36158" y="476566"/>
                  </a:cubicBezTo>
                  <a:cubicBezTo>
                    <a:pt x="41034" y="476566"/>
                    <a:pt x="45910" y="474535"/>
                    <a:pt x="49159" y="471284"/>
                  </a:cubicBezTo>
                  <a:lnTo>
                    <a:pt x="472909" y="47535"/>
                  </a:lnTo>
                  <a:lnTo>
                    <a:pt x="446908" y="21127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8EDE959-626A-05D5-2882-EAD994BFDF65}"/>
                </a:ext>
              </a:extLst>
            </p:cNvPr>
            <p:cNvSpPr/>
            <p:nvPr/>
          </p:nvSpPr>
          <p:spPr>
            <a:xfrm>
              <a:off x="8374415" y="-2572968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7313 w 494340"/>
                <a:gd name="connsiteY11" fmla="*/ 21533 h 494442"/>
                <a:gd name="connsiteX12" fmla="*/ 23564 w 494340"/>
                <a:gd name="connsiteY12" fmla="*/ 445282 h 494442"/>
                <a:gd name="connsiteX13" fmla="*/ 18283 w 494340"/>
                <a:gd name="connsiteY13" fmla="*/ 458283 h 494442"/>
                <a:gd name="connsiteX14" fmla="*/ 23564 w 494340"/>
                <a:gd name="connsiteY14" fmla="*/ 471284 h 494442"/>
                <a:gd name="connsiteX15" fmla="*/ 36565 w 494340"/>
                <a:gd name="connsiteY15" fmla="*/ 476566 h 494442"/>
                <a:gd name="connsiteX16" fmla="*/ 49566 w 494340"/>
                <a:gd name="connsiteY16" fmla="*/ 471284 h 494442"/>
                <a:gd name="connsiteX17" fmla="*/ 473316 w 494340"/>
                <a:gd name="connsiteY17" fmla="*/ 47535 h 494442"/>
                <a:gd name="connsiteX18" fmla="*/ 447313 w 494340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5253" y="490786"/>
                    <a:pt x="45910" y="494442"/>
                    <a:pt x="36158" y="494442"/>
                  </a:cubicBezTo>
                  <a:close/>
                  <a:moveTo>
                    <a:pt x="447313" y="21533"/>
                  </a:moveTo>
                  <a:lnTo>
                    <a:pt x="23564" y="445282"/>
                  </a:lnTo>
                  <a:cubicBezTo>
                    <a:pt x="19907" y="448939"/>
                    <a:pt x="18283" y="453408"/>
                    <a:pt x="18283" y="458283"/>
                  </a:cubicBezTo>
                  <a:cubicBezTo>
                    <a:pt x="18283" y="463159"/>
                    <a:pt x="20314" y="468034"/>
                    <a:pt x="23564" y="471284"/>
                  </a:cubicBezTo>
                  <a:cubicBezTo>
                    <a:pt x="27221" y="474941"/>
                    <a:pt x="31690" y="476566"/>
                    <a:pt x="36565" y="476566"/>
                  </a:cubicBezTo>
                  <a:cubicBezTo>
                    <a:pt x="41440" y="476566"/>
                    <a:pt x="46315" y="474535"/>
                    <a:pt x="49566" y="471284"/>
                  </a:cubicBezTo>
                  <a:lnTo>
                    <a:pt x="473316" y="47535"/>
                  </a:lnTo>
                  <a:lnTo>
                    <a:pt x="447313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E1CA103-F546-1549-84D1-3D60C986B1E4}"/>
                </a:ext>
              </a:extLst>
            </p:cNvPr>
            <p:cNvSpPr/>
            <p:nvPr/>
          </p:nvSpPr>
          <p:spPr>
            <a:xfrm>
              <a:off x="8413418" y="-2534372"/>
              <a:ext cx="494341" cy="494442"/>
            </a:xfrm>
            <a:custGeom>
              <a:avLst/>
              <a:gdLst>
                <a:gd name="connsiteX0" fmla="*/ 36159 w 494341"/>
                <a:gd name="connsiteY0" fmla="*/ 494442 h 494442"/>
                <a:gd name="connsiteX1" fmla="*/ 10564 w 494341"/>
                <a:gd name="connsiteY1" fmla="*/ 483879 h 494442"/>
                <a:gd name="connsiteX2" fmla="*/ 0 w 494341"/>
                <a:gd name="connsiteY2" fmla="*/ 458283 h 494442"/>
                <a:gd name="connsiteX3" fmla="*/ 10564 w 494341"/>
                <a:gd name="connsiteY3" fmla="*/ 432688 h 494442"/>
                <a:gd name="connsiteX4" fmla="*/ 440813 w 494341"/>
                <a:gd name="connsiteY4" fmla="*/ 2438 h 494442"/>
                <a:gd name="connsiteX5" fmla="*/ 446908 w 494341"/>
                <a:gd name="connsiteY5" fmla="*/ 0 h 494442"/>
                <a:gd name="connsiteX6" fmla="*/ 453002 w 494341"/>
                <a:gd name="connsiteY6" fmla="*/ 2438 h 494442"/>
                <a:gd name="connsiteX7" fmla="*/ 491598 w 494341"/>
                <a:gd name="connsiteY7" fmla="*/ 41034 h 494442"/>
                <a:gd name="connsiteX8" fmla="*/ 491598 w 494341"/>
                <a:gd name="connsiteY8" fmla="*/ 53629 h 494442"/>
                <a:gd name="connsiteX9" fmla="*/ 61349 w 494341"/>
                <a:gd name="connsiteY9" fmla="*/ 483879 h 494442"/>
                <a:gd name="connsiteX10" fmla="*/ 36159 w 494341"/>
                <a:gd name="connsiteY10" fmla="*/ 494442 h 494442"/>
                <a:gd name="connsiteX11" fmla="*/ 446908 w 494341"/>
                <a:gd name="connsiteY11" fmla="*/ 21533 h 494442"/>
                <a:gd name="connsiteX12" fmla="*/ 23159 w 494341"/>
                <a:gd name="connsiteY12" fmla="*/ 445282 h 494442"/>
                <a:gd name="connsiteX13" fmla="*/ 17877 w 494341"/>
                <a:gd name="connsiteY13" fmla="*/ 458283 h 494442"/>
                <a:gd name="connsiteX14" fmla="*/ 23159 w 494341"/>
                <a:gd name="connsiteY14" fmla="*/ 471284 h 494442"/>
                <a:gd name="connsiteX15" fmla="*/ 36159 w 494341"/>
                <a:gd name="connsiteY15" fmla="*/ 476566 h 494442"/>
                <a:gd name="connsiteX16" fmla="*/ 49160 w 494341"/>
                <a:gd name="connsiteY16" fmla="*/ 471284 h 494442"/>
                <a:gd name="connsiteX17" fmla="*/ 472910 w 494341"/>
                <a:gd name="connsiteY17" fmla="*/ 47535 h 494442"/>
                <a:gd name="connsiteX18" fmla="*/ 446908 w 494341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1" h="494442">
                  <a:moveTo>
                    <a:pt x="36159" y="494442"/>
                  </a:moveTo>
                  <a:cubicBezTo>
                    <a:pt x="26408" y="494442"/>
                    <a:pt x="17470" y="490786"/>
                    <a:pt x="10564" y="483879"/>
                  </a:cubicBezTo>
                  <a:cubicBezTo>
                    <a:pt x="3657" y="476972"/>
                    <a:pt x="0" y="468034"/>
                    <a:pt x="0" y="458283"/>
                  </a:cubicBezTo>
                  <a:cubicBezTo>
                    <a:pt x="0" y="448533"/>
                    <a:pt x="3657" y="439595"/>
                    <a:pt x="10564" y="432688"/>
                  </a:cubicBezTo>
                  <a:lnTo>
                    <a:pt x="440813" y="2438"/>
                  </a:lnTo>
                  <a:cubicBezTo>
                    <a:pt x="442439" y="813"/>
                    <a:pt x="444876" y="0"/>
                    <a:pt x="446908" y="0"/>
                  </a:cubicBezTo>
                  <a:cubicBezTo>
                    <a:pt x="448939" y="0"/>
                    <a:pt x="451377" y="813"/>
                    <a:pt x="453002" y="2438"/>
                  </a:cubicBezTo>
                  <a:lnTo>
                    <a:pt x="491598" y="41034"/>
                  </a:lnTo>
                  <a:cubicBezTo>
                    <a:pt x="495255" y="44691"/>
                    <a:pt x="495255" y="49972"/>
                    <a:pt x="491598" y="53629"/>
                  </a:cubicBezTo>
                  <a:lnTo>
                    <a:pt x="61349" y="483879"/>
                  </a:lnTo>
                  <a:cubicBezTo>
                    <a:pt x="54848" y="490786"/>
                    <a:pt x="45504" y="494442"/>
                    <a:pt x="36159" y="494442"/>
                  </a:cubicBezTo>
                  <a:close/>
                  <a:moveTo>
                    <a:pt x="446908" y="21533"/>
                  </a:moveTo>
                  <a:lnTo>
                    <a:pt x="23159" y="445282"/>
                  </a:lnTo>
                  <a:cubicBezTo>
                    <a:pt x="19502" y="448939"/>
                    <a:pt x="17877" y="453408"/>
                    <a:pt x="17877" y="458283"/>
                  </a:cubicBezTo>
                  <a:cubicBezTo>
                    <a:pt x="17877" y="463159"/>
                    <a:pt x="19908" y="468034"/>
                    <a:pt x="23159" y="471284"/>
                  </a:cubicBezTo>
                  <a:cubicBezTo>
                    <a:pt x="26815" y="474941"/>
                    <a:pt x="31284" y="476566"/>
                    <a:pt x="36159" y="476566"/>
                  </a:cubicBezTo>
                  <a:cubicBezTo>
                    <a:pt x="41035" y="476566"/>
                    <a:pt x="45910" y="474535"/>
                    <a:pt x="49160" y="471284"/>
                  </a:cubicBezTo>
                  <a:lnTo>
                    <a:pt x="472910" y="47535"/>
                  </a:lnTo>
                  <a:lnTo>
                    <a:pt x="446908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E15D5F6-3495-8AE8-737E-C07165E230F6}"/>
                </a:ext>
              </a:extLst>
            </p:cNvPr>
            <p:cNvSpPr/>
            <p:nvPr/>
          </p:nvSpPr>
          <p:spPr>
            <a:xfrm>
              <a:off x="8770131" y="-2649349"/>
              <a:ext cx="175106" cy="175106"/>
            </a:xfrm>
            <a:custGeom>
              <a:avLst/>
              <a:gdLst>
                <a:gd name="connsiteX0" fmla="*/ 128790 w 175106"/>
                <a:gd name="connsiteY0" fmla="*/ 175106 h 175106"/>
                <a:gd name="connsiteX1" fmla="*/ 0 w 175106"/>
                <a:gd name="connsiteY1" fmla="*/ 46316 h 175106"/>
                <a:gd name="connsiteX2" fmla="*/ 46316 w 175106"/>
                <a:gd name="connsiteY2" fmla="*/ 0 h 175106"/>
                <a:gd name="connsiteX3" fmla="*/ 175107 w 175106"/>
                <a:gd name="connsiteY3" fmla="*/ 128790 h 175106"/>
                <a:gd name="connsiteX4" fmla="*/ 128790 w 175106"/>
                <a:gd name="connsiteY4" fmla="*/ 175106 h 175106"/>
                <a:gd name="connsiteX5" fmla="*/ 25189 w 175106"/>
                <a:gd name="connsiteY5" fmla="*/ 46722 h 175106"/>
                <a:gd name="connsiteX6" fmla="*/ 128790 w 175106"/>
                <a:gd name="connsiteY6" fmla="*/ 150323 h 175106"/>
                <a:gd name="connsiteX7" fmla="*/ 149918 w 175106"/>
                <a:gd name="connsiteY7" fmla="*/ 129197 h 175106"/>
                <a:gd name="connsiteX8" fmla="*/ 46316 w 175106"/>
                <a:gd name="connsiteY8" fmla="*/ 25596 h 175106"/>
                <a:gd name="connsiteX9" fmla="*/ 25189 w 175106"/>
                <a:gd name="connsiteY9" fmla="*/ 46722 h 17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106" h="175106">
                  <a:moveTo>
                    <a:pt x="128790" y="175106"/>
                  </a:moveTo>
                  <a:lnTo>
                    <a:pt x="0" y="46316"/>
                  </a:lnTo>
                  <a:lnTo>
                    <a:pt x="46316" y="0"/>
                  </a:lnTo>
                  <a:lnTo>
                    <a:pt x="175107" y="128790"/>
                  </a:lnTo>
                  <a:lnTo>
                    <a:pt x="128790" y="175106"/>
                  </a:lnTo>
                  <a:close/>
                  <a:moveTo>
                    <a:pt x="25189" y="46722"/>
                  </a:moveTo>
                  <a:lnTo>
                    <a:pt x="128790" y="150323"/>
                  </a:lnTo>
                  <a:lnTo>
                    <a:pt x="149918" y="129197"/>
                  </a:lnTo>
                  <a:lnTo>
                    <a:pt x="46316" y="25596"/>
                  </a:lnTo>
                  <a:lnTo>
                    <a:pt x="25189" y="46722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F5CC57B-D009-9FB8-9023-28B77A599496}"/>
                </a:ext>
              </a:extLst>
            </p:cNvPr>
            <p:cNvSpPr/>
            <p:nvPr/>
          </p:nvSpPr>
          <p:spPr>
            <a:xfrm>
              <a:off x="8296511" y="-2056892"/>
              <a:ext cx="55457" cy="55152"/>
            </a:xfrm>
            <a:custGeom>
              <a:avLst/>
              <a:gdLst>
                <a:gd name="connsiteX0" fmla="*/ 46214 w 55457"/>
                <a:gd name="connsiteY0" fmla="*/ 55152 h 55152"/>
                <a:gd name="connsiteX1" fmla="*/ 40120 w 55457"/>
                <a:gd name="connsiteY1" fmla="*/ 52715 h 55152"/>
                <a:gd name="connsiteX2" fmla="*/ 2742 w 55457"/>
                <a:gd name="connsiteY2" fmla="*/ 15337 h 55152"/>
                <a:gd name="connsiteX3" fmla="*/ 2742 w 55457"/>
                <a:gd name="connsiteY3" fmla="*/ 2742 h 55152"/>
                <a:gd name="connsiteX4" fmla="*/ 15337 w 55457"/>
                <a:gd name="connsiteY4" fmla="*/ 2742 h 55152"/>
                <a:gd name="connsiteX5" fmla="*/ 52715 w 55457"/>
                <a:gd name="connsiteY5" fmla="*/ 40120 h 55152"/>
                <a:gd name="connsiteX6" fmla="*/ 52715 w 55457"/>
                <a:gd name="connsiteY6" fmla="*/ 52715 h 55152"/>
                <a:gd name="connsiteX7" fmla="*/ 46214 w 55457"/>
                <a:gd name="connsiteY7" fmla="*/ 55152 h 5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457" h="55152">
                  <a:moveTo>
                    <a:pt x="46214" y="55152"/>
                  </a:moveTo>
                  <a:cubicBezTo>
                    <a:pt x="43776" y="55152"/>
                    <a:pt x="41745" y="54340"/>
                    <a:pt x="40120" y="52715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0" y="-914"/>
                    <a:pt x="15337" y="2742"/>
                  </a:cubicBezTo>
                  <a:lnTo>
                    <a:pt x="52715" y="40120"/>
                  </a:lnTo>
                  <a:cubicBezTo>
                    <a:pt x="56371" y="43777"/>
                    <a:pt x="56371" y="49058"/>
                    <a:pt x="52715" y="52715"/>
                  </a:cubicBezTo>
                  <a:cubicBezTo>
                    <a:pt x="51089" y="54340"/>
                    <a:pt x="48652" y="55152"/>
                    <a:pt x="46214" y="551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2" name="图形 2">
            <a:extLst>
              <a:ext uri="{FF2B5EF4-FFF2-40B4-BE49-F238E27FC236}">
                <a16:creationId xmlns:a16="http://schemas.microsoft.com/office/drawing/2014/main" id="{62C4E8D8-9155-1778-20A1-51A08D5F9F08}"/>
              </a:ext>
            </a:extLst>
          </p:cNvPr>
          <p:cNvGrpSpPr/>
          <p:nvPr/>
        </p:nvGrpSpPr>
        <p:grpSpPr>
          <a:xfrm>
            <a:off x="10572367" y="811371"/>
            <a:ext cx="609983" cy="579636"/>
            <a:chOff x="9826018" y="1225057"/>
            <a:chExt cx="609983" cy="579636"/>
          </a:xfrm>
          <a:solidFill>
            <a:srgbClr val="475F77"/>
          </a:solidFill>
        </p:grpSpPr>
        <p:grpSp>
          <p:nvGrpSpPr>
            <p:cNvPr id="223" name="图形 2">
              <a:extLst>
                <a:ext uri="{FF2B5EF4-FFF2-40B4-BE49-F238E27FC236}">
                  <a16:creationId xmlns:a16="http://schemas.microsoft.com/office/drawing/2014/main" id="{D579DF3B-B706-451F-ABF7-DD9A9EB0454B}"/>
                </a:ext>
              </a:extLst>
            </p:cNvPr>
            <p:cNvGrpSpPr/>
            <p:nvPr/>
          </p:nvGrpSpPr>
          <p:grpSpPr>
            <a:xfrm>
              <a:off x="9955368" y="1348442"/>
              <a:ext cx="394030" cy="453001"/>
              <a:chOff x="9955368" y="1348442"/>
              <a:chExt cx="394030" cy="453001"/>
            </a:xfrm>
            <a:grpFill/>
          </p:grpSpPr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5852ED7-27F0-E275-11B7-B1F23458696C}"/>
                  </a:ext>
                </a:extLst>
              </p:cNvPr>
              <p:cNvSpPr/>
              <p:nvPr/>
            </p:nvSpPr>
            <p:spPr>
              <a:xfrm>
                <a:off x="9955368" y="1348442"/>
                <a:ext cx="338407" cy="316085"/>
              </a:xfrm>
              <a:custGeom>
                <a:avLst/>
                <a:gdLst>
                  <a:gd name="connsiteX0" fmla="*/ 135579 w 338407"/>
                  <a:gd name="connsiteY0" fmla="*/ 316086 h 316085"/>
                  <a:gd name="connsiteX1" fmla="*/ 22633 w 338407"/>
                  <a:gd name="connsiteY1" fmla="*/ 262457 h 316085"/>
                  <a:gd name="connsiteX2" fmla="*/ 5975 w 338407"/>
                  <a:gd name="connsiteY2" fmla="*/ 147073 h 316085"/>
                  <a:gd name="connsiteX3" fmla="*/ 84794 w 338407"/>
                  <a:gd name="connsiteY3" fmla="*/ 39409 h 316085"/>
                  <a:gd name="connsiteX4" fmla="*/ 203021 w 338407"/>
                  <a:gd name="connsiteY4" fmla="*/ 0 h 316085"/>
                  <a:gd name="connsiteX5" fmla="*/ 315967 w 338407"/>
                  <a:gd name="connsiteY5" fmla="*/ 53629 h 316085"/>
                  <a:gd name="connsiteX6" fmla="*/ 253806 w 338407"/>
                  <a:gd name="connsiteY6" fmla="*/ 276676 h 316085"/>
                  <a:gd name="connsiteX7" fmla="*/ 135579 w 338407"/>
                  <a:gd name="connsiteY7" fmla="*/ 316086 h 316085"/>
                  <a:gd name="connsiteX8" fmla="*/ 203021 w 338407"/>
                  <a:gd name="connsiteY8" fmla="*/ 17876 h 316085"/>
                  <a:gd name="connsiteX9" fmla="*/ 95357 w 338407"/>
                  <a:gd name="connsiteY9" fmla="*/ 54035 h 316085"/>
                  <a:gd name="connsiteX10" fmla="*/ 23445 w 338407"/>
                  <a:gd name="connsiteY10" fmla="*/ 151949 h 316085"/>
                  <a:gd name="connsiteX11" fmla="*/ 37259 w 338407"/>
                  <a:gd name="connsiteY11" fmla="*/ 251893 h 316085"/>
                  <a:gd name="connsiteX12" fmla="*/ 135579 w 338407"/>
                  <a:gd name="connsiteY12" fmla="*/ 297803 h 316085"/>
                  <a:gd name="connsiteX13" fmla="*/ 243243 w 338407"/>
                  <a:gd name="connsiteY13" fmla="*/ 261644 h 316085"/>
                  <a:gd name="connsiteX14" fmla="*/ 301341 w 338407"/>
                  <a:gd name="connsiteY14" fmla="*/ 63786 h 316085"/>
                  <a:gd name="connsiteX15" fmla="*/ 203021 w 338407"/>
                  <a:gd name="connsiteY15" fmla="*/ 17876 h 316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8407" h="316085">
                    <a:moveTo>
                      <a:pt x="135579" y="316086"/>
                    </a:moveTo>
                    <a:cubicBezTo>
                      <a:pt x="88044" y="316086"/>
                      <a:pt x="47010" y="296584"/>
                      <a:pt x="22633" y="262457"/>
                    </a:cubicBezTo>
                    <a:cubicBezTo>
                      <a:pt x="-119" y="230361"/>
                      <a:pt x="-5807" y="189733"/>
                      <a:pt x="5975" y="147073"/>
                    </a:cubicBezTo>
                    <a:cubicBezTo>
                      <a:pt x="17758" y="105226"/>
                      <a:pt x="45791" y="67036"/>
                      <a:pt x="84794" y="39409"/>
                    </a:cubicBezTo>
                    <a:cubicBezTo>
                      <a:pt x="120547" y="13813"/>
                      <a:pt x="162393" y="0"/>
                      <a:pt x="203021" y="0"/>
                    </a:cubicBezTo>
                    <a:cubicBezTo>
                      <a:pt x="250556" y="0"/>
                      <a:pt x="291590" y="19501"/>
                      <a:pt x="315967" y="53629"/>
                    </a:cubicBezTo>
                    <a:cubicBezTo>
                      <a:pt x="362283" y="119040"/>
                      <a:pt x="334656" y="218985"/>
                      <a:pt x="253806" y="276676"/>
                    </a:cubicBezTo>
                    <a:cubicBezTo>
                      <a:pt x="217647" y="301866"/>
                      <a:pt x="175800" y="316086"/>
                      <a:pt x="135579" y="316086"/>
                    </a:cubicBezTo>
                    <a:close/>
                    <a:moveTo>
                      <a:pt x="203021" y="17876"/>
                    </a:moveTo>
                    <a:cubicBezTo>
                      <a:pt x="166455" y="17876"/>
                      <a:pt x="128266" y="30877"/>
                      <a:pt x="95357" y="54035"/>
                    </a:cubicBezTo>
                    <a:cubicBezTo>
                      <a:pt x="59605" y="79225"/>
                      <a:pt x="34009" y="114165"/>
                      <a:pt x="23445" y="151949"/>
                    </a:cubicBezTo>
                    <a:cubicBezTo>
                      <a:pt x="12883" y="188920"/>
                      <a:pt x="17758" y="224673"/>
                      <a:pt x="37259" y="251893"/>
                    </a:cubicBezTo>
                    <a:cubicBezTo>
                      <a:pt x="57979" y="281146"/>
                      <a:pt x="94139" y="297803"/>
                      <a:pt x="135579" y="297803"/>
                    </a:cubicBezTo>
                    <a:cubicBezTo>
                      <a:pt x="172144" y="297803"/>
                      <a:pt x="210334" y="284802"/>
                      <a:pt x="243243" y="261644"/>
                    </a:cubicBezTo>
                    <a:cubicBezTo>
                      <a:pt x="315967" y="209640"/>
                      <a:pt x="342375" y="121071"/>
                      <a:pt x="301341" y="63786"/>
                    </a:cubicBezTo>
                    <a:cubicBezTo>
                      <a:pt x="280620" y="34534"/>
                      <a:pt x="244868" y="17876"/>
                      <a:pt x="203021" y="178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DE87BD3-4717-D58D-EA51-275602616A6C}"/>
                  </a:ext>
                </a:extLst>
              </p:cNvPr>
              <p:cNvSpPr/>
              <p:nvPr/>
            </p:nvSpPr>
            <p:spPr>
              <a:xfrm>
                <a:off x="10118921" y="1547054"/>
                <a:ext cx="186240" cy="165008"/>
              </a:xfrm>
              <a:custGeom>
                <a:avLst/>
                <a:gdLst>
                  <a:gd name="connsiteX0" fmla="*/ 48406 w 186240"/>
                  <a:gd name="connsiteY0" fmla="*/ 165008 h 165008"/>
                  <a:gd name="connsiteX1" fmla="*/ 41093 w 186240"/>
                  <a:gd name="connsiteY1" fmla="*/ 161352 h 165008"/>
                  <a:gd name="connsiteX2" fmla="*/ 1684 w 186240"/>
                  <a:gd name="connsiteY2" fmla="*/ 106097 h 165008"/>
                  <a:gd name="connsiteX3" fmla="*/ 3715 w 186240"/>
                  <a:gd name="connsiteY3" fmla="*/ 93503 h 165008"/>
                  <a:gd name="connsiteX4" fmla="*/ 16309 w 186240"/>
                  <a:gd name="connsiteY4" fmla="*/ 95534 h 165008"/>
                  <a:gd name="connsiteX5" fmla="*/ 50438 w 186240"/>
                  <a:gd name="connsiteY5" fmla="*/ 143475 h 165008"/>
                  <a:gd name="connsiteX6" fmla="*/ 164602 w 186240"/>
                  <a:gd name="connsiteY6" fmla="*/ 62219 h 165008"/>
                  <a:gd name="connsiteX7" fmla="*/ 130474 w 186240"/>
                  <a:gd name="connsiteY7" fmla="*/ 14278 h 165008"/>
                  <a:gd name="connsiteX8" fmla="*/ 132506 w 186240"/>
                  <a:gd name="connsiteY8" fmla="*/ 1684 h 165008"/>
                  <a:gd name="connsiteX9" fmla="*/ 145100 w 186240"/>
                  <a:gd name="connsiteY9" fmla="*/ 3715 h 165008"/>
                  <a:gd name="connsiteX10" fmla="*/ 184510 w 186240"/>
                  <a:gd name="connsiteY10" fmla="*/ 58969 h 165008"/>
                  <a:gd name="connsiteX11" fmla="*/ 186135 w 186240"/>
                  <a:gd name="connsiteY11" fmla="*/ 65470 h 165008"/>
                  <a:gd name="connsiteX12" fmla="*/ 182478 w 186240"/>
                  <a:gd name="connsiteY12" fmla="*/ 71157 h 165008"/>
                  <a:gd name="connsiteX13" fmla="*/ 53687 w 186240"/>
                  <a:gd name="connsiteY13" fmla="*/ 162977 h 165008"/>
                  <a:gd name="connsiteX14" fmla="*/ 48406 w 186240"/>
                  <a:gd name="connsiteY14" fmla="*/ 165008 h 16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240" h="165008">
                    <a:moveTo>
                      <a:pt x="48406" y="165008"/>
                    </a:moveTo>
                    <a:cubicBezTo>
                      <a:pt x="45561" y="165008"/>
                      <a:pt x="42718" y="163789"/>
                      <a:pt x="41093" y="161352"/>
                    </a:cubicBezTo>
                    <a:lnTo>
                      <a:pt x="1684" y="106097"/>
                    </a:lnTo>
                    <a:cubicBezTo>
                      <a:pt x="-1161" y="102035"/>
                      <a:pt x="-347" y="96347"/>
                      <a:pt x="3715" y="93503"/>
                    </a:cubicBezTo>
                    <a:cubicBezTo>
                      <a:pt x="7778" y="90659"/>
                      <a:pt x="13466" y="91471"/>
                      <a:pt x="16309" y="95534"/>
                    </a:cubicBezTo>
                    <a:lnTo>
                      <a:pt x="50438" y="143475"/>
                    </a:lnTo>
                    <a:lnTo>
                      <a:pt x="164602" y="62219"/>
                    </a:lnTo>
                    <a:lnTo>
                      <a:pt x="130474" y="14278"/>
                    </a:lnTo>
                    <a:cubicBezTo>
                      <a:pt x="127631" y="10215"/>
                      <a:pt x="128443" y="4528"/>
                      <a:pt x="132506" y="1684"/>
                    </a:cubicBezTo>
                    <a:cubicBezTo>
                      <a:pt x="136569" y="-1160"/>
                      <a:pt x="142256" y="-348"/>
                      <a:pt x="145100" y="3715"/>
                    </a:cubicBezTo>
                    <a:lnTo>
                      <a:pt x="184510" y="58969"/>
                    </a:lnTo>
                    <a:cubicBezTo>
                      <a:pt x="185728" y="61000"/>
                      <a:pt x="186541" y="63438"/>
                      <a:pt x="186135" y="65470"/>
                    </a:cubicBezTo>
                    <a:cubicBezTo>
                      <a:pt x="185728" y="67907"/>
                      <a:pt x="184510" y="69939"/>
                      <a:pt x="182478" y="71157"/>
                    </a:cubicBezTo>
                    <a:lnTo>
                      <a:pt x="53687" y="162977"/>
                    </a:lnTo>
                    <a:cubicBezTo>
                      <a:pt x="52062" y="164196"/>
                      <a:pt x="50438" y="165008"/>
                      <a:pt x="48406" y="1650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9C536EC2-0E6A-0ECE-4DD4-12A044181A4B}"/>
                  </a:ext>
                </a:extLst>
              </p:cNvPr>
              <p:cNvSpPr/>
              <p:nvPr/>
            </p:nvSpPr>
            <p:spPr>
              <a:xfrm>
                <a:off x="10176566" y="1615715"/>
                <a:ext cx="162676" cy="156476"/>
              </a:xfrm>
              <a:custGeom>
                <a:avLst/>
                <a:gdLst>
                  <a:gd name="connsiteX0" fmla="*/ 61454 w 162676"/>
                  <a:gd name="connsiteY0" fmla="*/ 156476 h 156476"/>
                  <a:gd name="connsiteX1" fmla="*/ 59829 w 162676"/>
                  <a:gd name="connsiteY1" fmla="*/ 156476 h 156476"/>
                  <a:gd name="connsiteX2" fmla="*/ 54141 w 162676"/>
                  <a:gd name="connsiteY2" fmla="*/ 152820 h 156476"/>
                  <a:gd name="connsiteX3" fmla="*/ 1731 w 162676"/>
                  <a:gd name="connsiteY3" fmla="*/ 79283 h 156476"/>
                  <a:gd name="connsiteX4" fmla="*/ 105 w 162676"/>
                  <a:gd name="connsiteY4" fmla="*/ 72783 h 156476"/>
                  <a:gd name="connsiteX5" fmla="*/ 3763 w 162676"/>
                  <a:gd name="connsiteY5" fmla="*/ 67095 h 156476"/>
                  <a:gd name="connsiteX6" fmla="*/ 95988 w 162676"/>
                  <a:gd name="connsiteY6" fmla="*/ 1684 h 156476"/>
                  <a:gd name="connsiteX7" fmla="*/ 108583 w 162676"/>
                  <a:gd name="connsiteY7" fmla="*/ 3715 h 156476"/>
                  <a:gd name="connsiteX8" fmla="*/ 160993 w 162676"/>
                  <a:gd name="connsiteY8" fmla="*/ 77252 h 156476"/>
                  <a:gd name="connsiteX9" fmla="*/ 158961 w 162676"/>
                  <a:gd name="connsiteY9" fmla="*/ 89846 h 156476"/>
                  <a:gd name="connsiteX10" fmla="*/ 137835 w 162676"/>
                  <a:gd name="connsiteY10" fmla="*/ 104879 h 156476"/>
                  <a:gd name="connsiteX11" fmla="*/ 125240 w 162676"/>
                  <a:gd name="connsiteY11" fmla="*/ 102847 h 156476"/>
                  <a:gd name="connsiteX12" fmla="*/ 127271 w 162676"/>
                  <a:gd name="connsiteY12" fmla="*/ 90253 h 156476"/>
                  <a:gd name="connsiteX13" fmla="*/ 141085 w 162676"/>
                  <a:gd name="connsiteY13" fmla="*/ 80502 h 156476"/>
                  <a:gd name="connsiteX14" fmla="*/ 99238 w 162676"/>
                  <a:gd name="connsiteY14" fmla="*/ 21591 h 156476"/>
                  <a:gd name="connsiteX15" fmla="*/ 21638 w 162676"/>
                  <a:gd name="connsiteY15" fmla="*/ 76845 h 156476"/>
                  <a:gd name="connsiteX16" fmla="*/ 63485 w 162676"/>
                  <a:gd name="connsiteY16" fmla="*/ 135350 h 156476"/>
                  <a:gd name="connsiteX17" fmla="*/ 77299 w 162676"/>
                  <a:gd name="connsiteY17" fmla="*/ 125599 h 156476"/>
                  <a:gd name="connsiteX18" fmla="*/ 89894 w 162676"/>
                  <a:gd name="connsiteY18" fmla="*/ 127630 h 156476"/>
                  <a:gd name="connsiteX19" fmla="*/ 87862 w 162676"/>
                  <a:gd name="connsiteY19" fmla="*/ 140225 h 156476"/>
                  <a:gd name="connsiteX20" fmla="*/ 66736 w 162676"/>
                  <a:gd name="connsiteY20" fmla="*/ 155257 h 156476"/>
                  <a:gd name="connsiteX21" fmla="*/ 61454 w 162676"/>
                  <a:gd name="connsiteY21" fmla="*/ 156476 h 156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2676" h="156476">
                    <a:moveTo>
                      <a:pt x="61454" y="156476"/>
                    </a:moveTo>
                    <a:cubicBezTo>
                      <a:pt x="61047" y="156476"/>
                      <a:pt x="60642" y="156476"/>
                      <a:pt x="59829" y="156476"/>
                    </a:cubicBezTo>
                    <a:cubicBezTo>
                      <a:pt x="57391" y="156070"/>
                      <a:pt x="55360" y="154851"/>
                      <a:pt x="54141" y="152820"/>
                    </a:cubicBezTo>
                    <a:lnTo>
                      <a:pt x="1731" y="79283"/>
                    </a:lnTo>
                    <a:cubicBezTo>
                      <a:pt x="512" y="77252"/>
                      <a:pt x="-300" y="74814"/>
                      <a:pt x="105" y="72783"/>
                    </a:cubicBezTo>
                    <a:cubicBezTo>
                      <a:pt x="512" y="70345"/>
                      <a:pt x="1731" y="68314"/>
                      <a:pt x="3763" y="67095"/>
                    </a:cubicBezTo>
                    <a:lnTo>
                      <a:pt x="95988" y="1684"/>
                    </a:lnTo>
                    <a:cubicBezTo>
                      <a:pt x="100051" y="-1160"/>
                      <a:pt x="105738" y="-348"/>
                      <a:pt x="108583" y="3715"/>
                    </a:cubicBezTo>
                    <a:lnTo>
                      <a:pt x="160993" y="77252"/>
                    </a:lnTo>
                    <a:cubicBezTo>
                      <a:pt x="163836" y="81315"/>
                      <a:pt x="163024" y="87002"/>
                      <a:pt x="158961" y="89846"/>
                    </a:cubicBezTo>
                    <a:lnTo>
                      <a:pt x="137835" y="104879"/>
                    </a:lnTo>
                    <a:cubicBezTo>
                      <a:pt x="133772" y="107723"/>
                      <a:pt x="128084" y="106910"/>
                      <a:pt x="125240" y="102847"/>
                    </a:cubicBezTo>
                    <a:cubicBezTo>
                      <a:pt x="122396" y="98785"/>
                      <a:pt x="123208" y="93097"/>
                      <a:pt x="127271" y="90253"/>
                    </a:cubicBezTo>
                    <a:lnTo>
                      <a:pt x="141085" y="80502"/>
                    </a:lnTo>
                    <a:lnTo>
                      <a:pt x="99238" y="21591"/>
                    </a:lnTo>
                    <a:lnTo>
                      <a:pt x="21638" y="76845"/>
                    </a:lnTo>
                    <a:lnTo>
                      <a:pt x="63485" y="135350"/>
                    </a:lnTo>
                    <a:lnTo>
                      <a:pt x="77299" y="125599"/>
                    </a:lnTo>
                    <a:cubicBezTo>
                      <a:pt x="81361" y="122755"/>
                      <a:pt x="87050" y="123568"/>
                      <a:pt x="89894" y="127630"/>
                    </a:cubicBezTo>
                    <a:cubicBezTo>
                      <a:pt x="92737" y="131693"/>
                      <a:pt x="91925" y="137381"/>
                      <a:pt x="87862" y="140225"/>
                    </a:cubicBezTo>
                    <a:lnTo>
                      <a:pt x="66736" y="155257"/>
                    </a:lnTo>
                    <a:cubicBezTo>
                      <a:pt x="65110" y="156070"/>
                      <a:pt x="63485" y="156476"/>
                      <a:pt x="61454" y="1564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0BF12F24-603D-5D03-DE78-AEA49A29714E}"/>
                  </a:ext>
                </a:extLst>
              </p:cNvPr>
              <p:cNvSpPr/>
              <p:nvPr/>
            </p:nvSpPr>
            <p:spPr>
              <a:xfrm>
                <a:off x="10250149" y="1703471"/>
                <a:ext cx="99249" cy="97971"/>
              </a:xfrm>
              <a:custGeom>
                <a:avLst/>
                <a:gdLst>
                  <a:gd name="connsiteX0" fmla="*/ 40687 w 99249"/>
                  <a:gd name="connsiteY0" fmla="*/ 97972 h 97971"/>
                  <a:gd name="connsiteX1" fmla="*/ 39062 w 99249"/>
                  <a:gd name="connsiteY1" fmla="*/ 97972 h 97971"/>
                  <a:gd name="connsiteX2" fmla="*/ 33374 w 99249"/>
                  <a:gd name="connsiteY2" fmla="*/ 94315 h 97971"/>
                  <a:gd name="connsiteX3" fmla="*/ 1684 w 99249"/>
                  <a:gd name="connsiteY3" fmla="*/ 49625 h 97971"/>
                  <a:gd name="connsiteX4" fmla="*/ 3715 w 99249"/>
                  <a:gd name="connsiteY4" fmla="*/ 37030 h 97971"/>
                  <a:gd name="connsiteX5" fmla="*/ 53282 w 99249"/>
                  <a:gd name="connsiteY5" fmla="*/ 1684 h 97971"/>
                  <a:gd name="connsiteX6" fmla="*/ 65876 w 99249"/>
                  <a:gd name="connsiteY6" fmla="*/ 3715 h 97971"/>
                  <a:gd name="connsiteX7" fmla="*/ 97566 w 99249"/>
                  <a:gd name="connsiteY7" fmla="*/ 48406 h 97971"/>
                  <a:gd name="connsiteX8" fmla="*/ 95535 w 99249"/>
                  <a:gd name="connsiteY8" fmla="*/ 61000 h 97971"/>
                  <a:gd name="connsiteX9" fmla="*/ 45969 w 99249"/>
                  <a:gd name="connsiteY9" fmla="*/ 96347 h 97971"/>
                  <a:gd name="connsiteX10" fmla="*/ 40687 w 99249"/>
                  <a:gd name="connsiteY10" fmla="*/ 97972 h 97971"/>
                  <a:gd name="connsiteX11" fmla="*/ 21592 w 99249"/>
                  <a:gd name="connsiteY11" fmla="*/ 46781 h 97971"/>
                  <a:gd name="connsiteX12" fmla="*/ 43125 w 99249"/>
                  <a:gd name="connsiteY12" fmla="*/ 76845 h 97971"/>
                  <a:gd name="connsiteX13" fmla="*/ 78471 w 99249"/>
                  <a:gd name="connsiteY13" fmla="*/ 51656 h 97971"/>
                  <a:gd name="connsiteX14" fmla="*/ 56938 w 99249"/>
                  <a:gd name="connsiteY14" fmla="*/ 21591 h 97971"/>
                  <a:gd name="connsiteX15" fmla="*/ 21592 w 99249"/>
                  <a:gd name="connsiteY15" fmla="*/ 46781 h 9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249" h="97971">
                    <a:moveTo>
                      <a:pt x="40687" y="97972"/>
                    </a:moveTo>
                    <a:cubicBezTo>
                      <a:pt x="40280" y="97972"/>
                      <a:pt x="39874" y="97972"/>
                      <a:pt x="39062" y="97972"/>
                    </a:cubicBezTo>
                    <a:cubicBezTo>
                      <a:pt x="36624" y="97566"/>
                      <a:pt x="34593" y="96347"/>
                      <a:pt x="33374" y="94315"/>
                    </a:cubicBezTo>
                    <a:lnTo>
                      <a:pt x="1684" y="49625"/>
                    </a:lnTo>
                    <a:cubicBezTo>
                      <a:pt x="-1160" y="45562"/>
                      <a:pt x="-348" y="39874"/>
                      <a:pt x="3715" y="37030"/>
                    </a:cubicBezTo>
                    <a:lnTo>
                      <a:pt x="53282" y="1684"/>
                    </a:lnTo>
                    <a:cubicBezTo>
                      <a:pt x="57345" y="-1160"/>
                      <a:pt x="63032" y="-348"/>
                      <a:pt x="65876" y="3715"/>
                    </a:cubicBezTo>
                    <a:lnTo>
                      <a:pt x="97566" y="48406"/>
                    </a:lnTo>
                    <a:cubicBezTo>
                      <a:pt x="100410" y="52469"/>
                      <a:pt x="99597" y="58157"/>
                      <a:pt x="95535" y="61000"/>
                    </a:cubicBezTo>
                    <a:lnTo>
                      <a:pt x="45969" y="96347"/>
                    </a:lnTo>
                    <a:cubicBezTo>
                      <a:pt x="44343" y="97566"/>
                      <a:pt x="42718" y="97972"/>
                      <a:pt x="40687" y="97972"/>
                    </a:cubicBezTo>
                    <a:close/>
                    <a:moveTo>
                      <a:pt x="21592" y="46781"/>
                    </a:moveTo>
                    <a:lnTo>
                      <a:pt x="43125" y="76845"/>
                    </a:lnTo>
                    <a:lnTo>
                      <a:pt x="78471" y="51656"/>
                    </a:lnTo>
                    <a:lnTo>
                      <a:pt x="56938" y="21591"/>
                    </a:lnTo>
                    <a:lnTo>
                      <a:pt x="21592" y="46781"/>
                    </a:ln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5CE308AD-C0E8-7D57-824F-FA3CA3C8A9D9}"/>
                  </a:ext>
                </a:extLst>
              </p:cNvPr>
              <p:cNvSpPr/>
              <p:nvPr/>
            </p:nvSpPr>
            <p:spPr>
              <a:xfrm>
                <a:off x="10045725" y="1431299"/>
                <a:ext cx="191135" cy="211289"/>
              </a:xfrm>
              <a:custGeom>
                <a:avLst/>
                <a:gdLst>
                  <a:gd name="connsiteX0" fmla="*/ 132166 w 191135"/>
                  <a:gd name="connsiteY0" fmla="*/ 211289 h 211289"/>
                  <a:gd name="connsiteX1" fmla="*/ 125259 w 191135"/>
                  <a:gd name="connsiteY1" fmla="*/ 208039 h 211289"/>
                  <a:gd name="connsiteX2" fmla="*/ 7031 w 191135"/>
                  <a:gd name="connsiteY2" fmla="*/ 99156 h 211289"/>
                  <a:gd name="connsiteX3" fmla="*/ 125 w 191135"/>
                  <a:gd name="connsiteY3" fmla="*/ 89406 h 211289"/>
                  <a:gd name="connsiteX4" fmla="*/ 38721 w 191135"/>
                  <a:gd name="connsiteY4" fmla="*/ 21963 h 211289"/>
                  <a:gd name="connsiteX5" fmla="*/ 69599 w 191135"/>
                  <a:gd name="connsiteY5" fmla="*/ 24 h 211289"/>
                  <a:gd name="connsiteX6" fmla="*/ 119165 w 191135"/>
                  <a:gd name="connsiteY6" fmla="*/ 4493 h 211289"/>
                  <a:gd name="connsiteX7" fmla="*/ 126072 w 191135"/>
                  <a:gd name="connsiteY7" fmla="*/ 14244 h 211289"/>
                  <a:gd name="connsiteX8" fmla="*/ 189452 w 191135"/>
                  <a:gd name="connsiteY8" fmla="*/ 161317 h 211289"/>
                  <a:gd name="connsiteX9" fmla="*/ 187420 w 191135"/>
                  <a:gd name="connsiteY9" fmla="*/ 173912 h 211289"/>
                  <a:gd name="connsiteX10" fmla="*/ 174825 w 191135"/>
                  <a:gd name="connsiteY10" fmla="*/ 171880 h 211289"/>
                  <a:gd name="connsiteX11" fmla="*/ 107383 w 191135"/>
                  <a:gd name="connsiteY11" fmla="*/ 20338 h 211289"/>
                  <a:gd name="connsiteX12" fmla="*/ 69599 w 191135"/>
                  <a:gd name="connsiteY12" fmla="*/ 17494 h 211289"/>
                  <a:gd name="connsiteX13" fmla="*/ 59442 w 191135"/>
                  <a:gd name="connsiteY13" fmla="*/ 19932 h 211289"/>
                  <a:gd name="connsiteX14" fmla="*/ 86663 w 191135"/>
                  <a:gd name="connsiteY14" fmla="*/ 30089 h 211289"/>
                  <a:gd name="connsiteX15" fmla="*/ 96007 w 191135"/>
                  <a:gd name="connsiteY15" fmla="*/ 57716 h 211289"/>
                  <a:gd name="connsiteX16" fmla="*/ 82193 w 191135"/>
                  <a:gd name="connsiteY16" fmla="*/ 75186 h 211289"/>
                  <a:gd name="connsiteX17" fmla="*/ 40753 w 191135"/>
                  <a:gd name="connsiteY17" fmla="*/ 71529 h 211289"/>
                  <a:gd name="connsiteX18" fmla="*/ 33440 w 191135"/>
                  <a:gd name="connsiteY18" fmla="*/ 50403 h 211289"/>
                  <a:gd name="connsiteX19" fmla="*/ 34253 w 191135"/>
                  <a:gd name="connsiteY19" fmla="*/ 45934 h 211289"/>
                  <a:gd name="connsiteX20" fmla="*/ 18814 w 191135"/>
                  <a:gd name="connsiteY20" fmla="*/ 83718 h 211289"/>
                  <a:gd name="connsiteX21" fmla="*/ 139479 w 191135"/>
                  <a:gd name="connsiteY21" fmla="*/ 196257 h 211289"/>
                  <a:gd name="connsiteX22" fmla="*/ 137854 w 191135"/>
                  <a:gd name="connsiteY22" fmla="*/ 208852 h 211289"/>
                  <a:gd name="connsiteX23" fmla="*/ 132166 w 191135"/>
                  <a:gd name="connsiteY23" fmla="*/ 211289 h 211289"/>
                  <a:gd name="connsiteX24" fmla="*/ 52941 w 191135"/>
                  <a:gd name="connsiteY24" fmla="*/ 37808 h 211289"/>
                  <a:gd name="connsiteX25" fmla="*/ 52535 w 191135"/>
                  <a:gd name="connsiteY25" fmla="*/ 41058 h 211289"/>
                  <a:gd name="connsiteX26" fmla="*/ 50097 w 191135"/>
                  <a:gd name="connsiteY26" fmla="*/ 54466 h 211289"/>
                  <a:gd name="connsiteX27" fmla="*/ 51316 w 191135"/>
                  <a:gd name="connsiteY27" fmla="*/ 58122 h 211289"/>
                  <a:gd name="connsiteX28" fmla="*/ 74474 w 191135"/>
                  <a:gd name="connsiteY28" fmla="*/ 59341 h 211289"/>
                  <a:gd name="connsiteX29" fmla="*/ 77725 w 191135"/>
                  <a:gd name="connsiteY29" fmla="*/ 56903 h 211289"/>
                  <a:gd name="connsiteX30" fmla="*/ 73662 w 191135"/>
                  <a:gd name="connsiteY30" fmla="*/ 43090 h 211289"/>
                  <a:gd name="connsiteX31" fmla="*/ 52941 w 191135"/>
                  <a:gd name="connsiteY31" fmla="*/ 37808 h 21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1135" h="211289">
                    <a:moveTo>
                      <a:pt x="132166" y="211289"/>
                    </a:moveTo>
                    <a:cubicBezTo>
                      <a:pt x="129729" y="211289"/>
                      <a:pt x="126884" y="210071"/>
                      <a:pt x="125259" y="208039"/>
                    </a:cubicBezTo>
                    <a:cubicBezTo>
                      <a:pt x="102914" y="180006"/>
                      <a:pt x="38721" y="105657"/>
                      <a:pt x="7031" y="99156"/>
                    </a:cubicBezTo>
                    <a:cubicBezTo>
                      <a:pt x="2563" y="98344"/>
                      <a:pt x="-688" y="93875"/>
                      <a:pt x="125" y="89406"/>
                    </a:cubicBezTo>
                    <a:cubicBezTo>
                      <a:pt x="532" y="86968"/>
                      <a:pt x="6626" y="32526"/>
                      <a:pt x="38721" y="21963"/>
                    </a:cubicBezTo>
                    <a:cubicBezTo>
                      <a:pt x="42379" y="10181"/>
                      <a:pt x="50097" y="24"/>
                      <a:pt x="69599" y="24"/>
                    </a:cubicBezTo>
                    <a:cubicBezTo>
                      <a:pt x="96007" y="-382"/>
                      <a:pt x="117946" y="4493"/>
                      <a:pt x="119165" y="4493"/>
                    </a:cubicBezTo>
                    <a:cubicBezTo>
                      <a:pt x="123634" y="5306"/>
                      <a:pt x="126884" y="9775"/>
                      <a:pt x="126072" y="14244"/>
                    </a:cubicBezTo>
                    <a:cubicBezTo>
                      <a:pt x="120790" y="54059"/>
                      <a:pt x="169950" y="134096"/>
                      <a:pt x="189452" y="161317"/>
                    </a:cubicBezTo>
                    <a:cubicBezTo>
                      <a:pt x="192295" y="165380"/>
                      <a:pt x="191483" y="171068"/>
                      <a:pt x="187420" y="173912"/>
                    </a:cubicBezTo>
                    <a:cubicBezTo>
                      <a:pt x="183357" y="176756"/>
                      <a:pt x="177669" y="175943"/>
                      <a:pt x="174825" y="171880"/>
                    </a:cubicBezTo>
                    <a:cubicBezTo>
                      <a:pt x="171981" y="167818"/>
                      <a:pt x="107383" y="76811"/>
                      <a:pt x="107383" y="20338"/>
                    </a:cubicBezTo>
                    <a:cubicBezTo>
                      <a:pt x="99258" y="19119"/>
                      <a:pt x="85038" y="17088"/>
                      <a:pt x="69599" y="17494"/>
                    </a:cubicBezTo>
                    <a:cubicBezTo>
                      <a:pt x="64724" y="17494"/>
                      <a:pt x="61879" y="18307"/>
                      <a:pt x="59442" y="19932"/>
                    </a:cubicBezTo>
                    <a:cubicBezTo>
                      <a:pt x="71224" y="20744"/>
                      <a:pt x="80162" y="23995"/>
                      <a:pt x="86663" y="30089"/>
                    </a:cubicBezTo>
                    <a:cubicBezTo>
                      <a:pt x="93569" y="36589"/>
                      <a:pt x="96820" y="46340"/>
                      <a:pt x="96007" y="57716"/>
                    </a:cubicBezTo>
                    <a:cubicBezTo>
                      <a:pt x="95601" y="65029"/>
                      <a:pt x="90319" y="71529"/>
                      <a:pt x="82193" y="75186"/>
                    </a:cubicBezTo>
                    <a:cubicBezTo>
                      <a:pt x="70411" y="80467"/>
                      <a:pt x="51722" y="80467"/>
                      <a:pt x="40753" y="71529"/>
                    </a:cubicBezTo>
                    <a:cubicBezTo>
                      <a:pt x="34253" y="66248"/>
                      <a:pt x="31815" y="58528"/>
                      <a:pt x="33440" y="50403"/>
                    </a:cubicBezTo>
                    <a:cubicBezTo>
                      <a:pt x="33846" y="48778"/>
                      <a:pt x="33846" y="47559"/>
                      <a:pt x="34253" y="45934"/>
                    </a:cubicBezTo>
                    <a:cubicBezTo>
                      <a:pt x="25721" y="55684"/>
                      <a:pt x="20845" y="72342"/>
                      <a:pt x="18814" y="83718"/>
                    </a:cubicBezTo>
                    <a:cubicBezTo>
                      <a:pt x="63505" y="101188"/>
                      <a:pt x="131353" y="186100"/>
                      <a:pt x="139479" y="196257"/>
                    </a:cubicBezTo>
                    <a:cubicBezTo>
                      <a:pt x="142323" y="199914"/>
                      <a:pt x="141917" y="205602"/>
                      <a:pt x="137854" y="208852"/>
                    </a:cubicBezTo>
                    <a:cubicBezTo>
                      <a:pt x="135823" y="210477"/>
                      <a:pt x="133791" y="211289"/>
                      <a:pt x="132166" y="211289"/>
                    </a:cubicBezTo>
                    <a:close/>
                    <a:moveTo>
                      <a:pt x="52941" y="37808"/>
                    </a:moveTo>
                    <a:cubicBezTo>
                      <a:pt x="52941" y="39027"/>
                      <a:pt x="52535" y="39840"/>
                      <a:pt x="52535" y="41058"/>
                    </a:cubicBezTo>
                    <a:cubicBezTo>
                      <a:pt x="51722" y="45121"/>
                      <a:pt x="51316" y="49590"/>
                      <a:pt x="50097" y="54466"/>
                    </a:cubicBezTo>
                    <a:cubicBezTo>
                      <a:pt x="49691" y="56497"/>
                      <a:pt x="50097" y="57309"/>
                      <a:pt x="51316" y="58122"/>
                    </a:cubicBezTo>
                    <a:cubicBezTo>
                      <a:pt x="55785" y="61779"/>
                      <a:pt x="67568" y="62591"/>
                      <a:pt x="74474" y="59341"/>
                    </a:cubicBezTo>
                    <a:cubicBezTo>
                      <a:pt x="76912" y="58122"/>
                      <a:pt x="77725" y="57309"/>
                      <a:pt x="77725" y="56903"/>
                    </a:cubicBezTo>
                    <a:cubicBezTo>
                      <a:pt x="78130" y="50809"/>
                      <a:pt x="76912" y="46340"/>
                      <a:pt x="73662" y="43090"/>
                    </a:cubicBezTo>
                    <a:cubicBezTo>
                      <a:pt x="70005" y="39433"/>
                      <a:pt x="62692" y="37808"/>
                      <a:pt x="52941" y="378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773A14B2-438D-8A23-A4A1-807074B1A91D}"/>
                </a:ext>
              </a:extLst>
            </p:cNvPr>
            <p:cNvSpPr/>
            <p:nvPr/>
          </p:nvSpPr>
          <p:spPr>
            <a:xfrm>
              <a:off x="10319558" y="1426323"/>
              <a:ext cx="116444" cy="34251"/>
            </a:xfrm>
            <a:custGeom>
              <a:avLst/>
              <a:gdLst>
                <a:gd name="connsiteX0" fmla="*/ 9063 w 116444"/>
                <a:gd name="connsiteY0" fmla="*/ 34252 h 34251"/>
                <a:gd name="connsiteX1" fmla="*/ 125 w 116444"/>
                <a:gd name="connsiteY1" fmla="*/ 26939 h 34251"/>
                <a:gd name="connsiteX2" fmla="*/ 7437 w 116444"/>
                <a:gd name="connsiteY2" fmla="*/ 16782 h 34251"/>
                <a:gd name="connsiteX3" fmla="*/ 106163 w 116444"/>
                <a:gd name="connsiteY3" fmla="*/ 124 h 34251"/>
                <a:gd name="connsiteX4" fmla="*/ 116320 w 116444"/>
                <a:gd name="connsiteY4" fmla="*/ 7437 h 34251"/>
                <a:gd name="connsiteX5" fmla="*/ 109007 w 116444"/>
                <a:gd name="connsiteY5" fmla="*/ 17594 h 34251"/>
                <a:gd name="connsiteX6" fmla="*/ 10282 w 116444"/>
                <a:gd name="connsiteY6" fmla="*/ 34252 h 34251"/>
                <a:gd name="connsiteX7" fmla="*/ 9063 w 116444"/>
                <a:gd name="connsiteY7" fmla="*/ 34252 h 3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444" h="34251">
                  <a:moveTo>
                    <a:pt x="9063" y="34252"/>
                  </a:moveTo>
                  <a:cubicBezTo>
                    <a:pt x="5000" y="34252"/>
                    <a:pt x="937" y="31002"/>
                    <a:pt x="125" y="26939"/>
                  </a:cubicBezTo>
                  <a:cubicBezTo>
                    <a:pt x="-689" y="22064"/>
                    <a:pt x="2562" y="17594"/>
                    <a:pt x="7437" y="16782"/>
                  </a:cubicBezTo>
                  <a:lnTo>
                    <a:pt x="106163" y="124"/>
                  </a:lnTo>
                  <a:cubicBezTo>
                    <a:pt x="111038" y="-688"/>
                    <a:pt x="115508" y="2562"/>
                    <a:pt x="116320" y="7437"/>
                  </a:cubicBezTo>
                  <a:cubicBezTo>
                    <a:pt x="117132" y="12313"/>
                    <a:pt x="113883" y="16782"/>
                    <a:pt x="109007" y="17594"/>
                  </a:cubicBezTo>
                  <a:lnTo>
                    <a:pt x="10282" y="34252"/>
                  </a:lnTo>
                  <a:cubicBezTo>
                    <a:pt x="9875" y="34252"/>
                    <a:pt x="9468" y="34252"/>
                    <a:pt x="9063" y="342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6D10990-AAE4-A1D4-EE65-BF113570425A}"/>
                </a:ext>
              </a:extLst>
            </p:cNvPr>
            <p:cNvSpPr/>
            <p:nvPr/>
          </p:nvSpPr>
          <p:spPr>
            <a:xfrm>
              <a:off x="10284791" y="1330208"/>
              <a:ext cx="83189" cy="81207"/>
            </a:xfrm>
            <a:custGeom>
              <a:avLst/>
              <a:gdLst>
                <a:gd name="connsiteX0" fmla="*/ 8889 w 83189"/>
                <a:gd name="connsiteY0" fmla="*/ 81207 h 81207"/>
                <a:gd name="connsiteX1" fmla="*/ 2389 w 83189"/>
                <a:gd name="connsiteY1" fmla="*/ 78363 h 81207"/>
                <a:gd name="connsiteX2" fmla="*/ 2795 w 83189"/>
                <a:gd name="connsiteY2" fmla="*/ 65769 h 81207"/>
                <a:gd name="connsiteX3" fmla="*/ 68206 w 83189"/>
                <a:gd name="connsiteY3" fmla="*/ 2389 h 81207"/>
                <a:gd name="connsiteX4" fmla="*/ 80801 w 83189"/>
                <a:gd name="connsiteY4" fmla="*/ 2795 h 81207"/>
                <a:gd name="connsiteX5" fmla="*/ 80395 w 83189"/>
                <a:gd name="connsiteY5" fmla="*/ 15390 h 81207"/>
                <a:gd name="connsiteX6" fmla="*/ 14983 w 83189"/>
                <a:gd name="connsiteY6" fmla="*/ 78770 h 81207"/>
                <a:gd name="connsiteX7" fmla="*/ 8889 w 83189"/>
                <a:gd name="connsiteY7" fmla="*/ 81207 h 8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89" h="81207">
                  <a:moveTo>
                    <a:pt x="8889" y="81207"/>
                  </a:moveTo>
                  <a:cubicBezTo>
                    <a:pt x="6452" y="81207"/>
                    <a:pt x="4421" y="80395"/>
                    <a:pt x="2389" y="78363"/>
                  </a:cubicBezTo>
                  <a:cubicBezTo>
                    <a:pt x="-861" y="74707"/>
                    <a:pt x="-861" y="69019"/>
                    <a:pt x="2795" y="65769"/>
                  </a:cubicBezTo>
                  <a:lnTo>
                    <a:pt x="68206" y="2389"/>
                  </a:lnTo>
                  <a:cubicBezTo>
                    <a:pt x="71863" y="-861"/>
                    <a:pt x="77551" y="-861"/>
                    <a:pt x="80801" y="2795"/>
                  </a:cubicBezTo>
                  <a:cubicBezTo>
                    <a:pt x="84051" y="6452"/>
                    <a:pt x="84051" y="12140"/>
                    <a:pt x="80395" y="15390"/>
                  </a:cubicBezTo>
                  <a:lnTo>
                    <a:pt x="14983" y="78770"/>
                  </a:lnTo>
                  <a:cubicBezTo>
                    <a:pt x="13359" y="80395"/>
                    <a:pt x="10921" y="81207"/>
                    <a:pt x="8889" y="8120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E9CB81F-FE41-855B-2768-923B82764456}"/>
                </a:ext>
              </a:extLst>
            </p:cNvPr>
            <p:cNvSpPr/>
            <p:nvPr/>
          </p:nvSpPr>
          <p:spPr>
            <a:xfrm>
              <a:off x="10229842" y="1253726"/>
              <a:ext cx="57796" cy="100809"/>
            </a:xfrm>
            <a:custGeom>
              <a:avLst/>
              <a:gdLst>
                <a:gd name="connsiteX0" fmla="*/ 8584 w 57796"/>
                <a:gd name="connsiteY0" fmla="*/ 100809 h 100809"/>
                <a:gd name="connsiteX1" fmla="*/ 4927 w 57796"/>
                <a:gd name="connsiteY1" fmla="*/ 99997 h 100809"/>
                <a:gd name="connsiteX2" fmla="*/ 865 w 57796"/>
                <a:gd name="connsiteY2" fmla="*/ 88215 h 100809"/>
                <a:gd name="connsiteX3" fmla="*/ 41087 w 57796"/>
                <a:gd name="connsiteY3" fmla="*/ 4927 h 100809"/>
                <a:gd name="connsiteX4" fmla="*/ 52869 w 57796"/>
                <a:gd name="connsiteY4" fmla="*/ 865 h 100809"/>
                <a:gd name="connsiteX5" fmla="*/ 56931 w 57796"/>
                <a:gd name="connsiteY5" fmla="*/ 12647 h 100809"/>
                <a:gd name="connsiteX6" fmla="*/ 16710 w 57796"/>
                <a:gd name="connsiteY6" fmla="*/ 95934 h 100809"/>
                <a:gd name="connsiteX7" fmla="*/ 8584 w 57796"/>
                <a:gd name="connsiteY7" fmla="*/ 100809 h 10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796" h="100809">
                  <a:moveTo>
                    <a:pt x="8584" y="100809"/>
                  </a:moveTo>
                  <a:cubicBezTo>
                    <a:pt x="7365" y="100809"/>
                    <a:pt x="6146" y="100403"/>
                    <a:pt x="4927" y="99997"/>
                  </a:cubicBezTo>
                  <a:cubicBezTo>
                    <a:pt x="459" y="97966"/>
                    <a:pt x="-1167" y="92684"/>
                    <a:pt x="865" y="88215"/>
                  </a:cubicBezTo>
                  <a:lnTo>
                    <a:pt x="41087" y="4927"/>
                  </a:lnTo>
                  <a:cubicBezTo>
                    <a:pt x="43118" y="458"/>
                    <a:pt x="48399" y="-1167"/>
                    <a:pt x="52869" y="865"/>
                  </a:cubicBezTo>
                  <a:cubicBezTo>
                    <a:pt x="57338" y="2896"/>
                    <a:pt x="58963" y="8178"/>
                    <a:pt x="56931" y="12647"/>
                  </a:cubicBezTo>
                  <a:lnTo>
                    <a:pt x="16710" y="95934"/>
                  </a:lnTo>
                  <a:cubicBezTo>
                    <a:pt x="15084" y="99184"/>
                    <a:pt x="11834" y="100809"/>
                    <a:pt x="8584" y="10080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1272D42-A82A-7175-17F8-4B554DA139BB}"/>
                </a:ext>
              </a:extLst>
            </p:cNvPr>
            <p:cNvSpPr/>
            <p:nvPr/>
          </p:nvSpPr>
          <p:spPr>
            <a:xfrm>
              <a:off x="10143888" y="1225057"/>
              <a:ext cx="38347" cy="102663"/>
            </a:xfrm>
            <a:custGeom>
              <a:avLst/>
              <a:gdLst>
                <a:gd name="connsiteX0" fmla="*/ 8813 w 38347"/>
                <a:gd name="connsiteY0" fmla="*/ 102664 h 102663"/>
                <a:gd name="connsiteX1" fmla="*/ 6782 w 38347"/>
                <a:gd name="connsiteY1" fmla="*/ 102258 h 102663"/>
                <a:gd name="connsiteX2" fmla="*/ 281 w 38347"/>
                <a:gd name="connsiteY2" fmla="*/ 91694 h 102663"/>
                <a:gd name="connsiteX3" fmla="*/ 21002 w 38347"/>
                <a:gd name="connsiteY3" fmla="*/ 6782 h 102663"/>
                <a:gd name="connsiteX4" fmla="*/ 31566 w 38347"/>
                <a:gd name="connsiteY4" fmla="*/ 282 h 102663"/>
                <a:gd name="connsiteX5" fmla="*/ 38065 w 38347"/>
                <a:gd name="connsiteY5" fmla="*/ 10845 h 102663"/>
                <a:gd name="connsiteX6" fmla="*/ 17346 w 38347"/>
                <a:gd name="connsiteY6" fmla="*/ 95757 h 102663"/>
                <a:gd name="connsiteX7" fmla="*/ 8813 w 38347"/>
                <a:gd name="connsiteY7" fmla="*/ 102664 h 10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47" h="102663">
                  <a:moveTo>
                    <a:pt x="8813" y="102664"/>
                  </a:moveTo>
                  <a:cubicBezTo>
                    <a:pt x="8001" y="102664"/>
                    <a:pt x="7594" y="102664"/>
                    <a:pt x="6782" y="102258"/>
                  </a:cubicBezTo>
                  <a:cubicBezTo>
                    <a:pt x="1907" y="101039"/>
                    <a:pt x="-937" y="96164"/>
                    <a:pt x="281" y="91694"/>
                  </a:cubicBezTo>
                  <a:lnTo>
                    <a:pt x="21002" y="6782"/>
                  </a:lnTo>
                  <a:cubicBezTo>
                    <a:pt x="22221" y="1907"/>
                    <a:pt x="27096" y="-937"/>
                    <a:pt x="31566" y="282"/>
                  </a:cubicBezTo>
                  <a:cubicBezTo>
                    <a:pt x="36441" y="1500"/>
                    <a:pt x="39284" y="6376"/>
                    <a:pt x="38065" y="10845"/>
                  </a:cubicBezTo>
                  <a:lnTo>
                    <a:pt x="17346" y="95757"/>
                  </a:lnTo>
                  <a:cubicBezTo>
                    <a:pt x="16532" y="99820"/>
                    <a:pt x="12876" y="102664"/>
                    <a:pt x="8813" y="10266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D6409A66-0B58-6B99-6BD8-09BFE0B1259F}"/>
                </a:ext>
              </a:extLst>
            </p:cNvPr>
            <p:cNvSpPr/>
            <p:nvPr/>
          </p:nvSpPr>
          <p:spPr>
            <a:xfrm>
              <a:off x="10021140" y="1249789"/>
              <a:ext cx="62826" cy="98246"/>
            </a:xfrm>
            <a:custGeom>
              <a:avLst/>
              <a:gdLst>
                <a:gd name="connsiteX0" fmla="*/ 53961 w 62826"/>
                <a:gd name="connsiteY0" fmla="*/ 98246 h 98246"/>
                <a:gd name="connsiteX1" fmla="*/ 46242 w 62826"/>
                <a:gd name="connsiteY1" fmla="*/ 93777 h 98246"/>
                <a:gd name="connsiteX2" fmla="*/ 1145 w 62826"/>
                <a:gd name="connsiteY2" fmla="*/ 13334 h 98246"/>
                <a:gd name="connsiteX3" fmla="*/ 4395 w 62826"/>
                <a:gd name="connsiteY3" fmla="*/ 1145 h 98246"/>
                <a:gd name="connsiteX4" fmla="*/ 16584 w 62826"/>
                <a:gd name="connsiteY4" fmla="*/ 4396 h 98246"/>
                <a:gd name="connsiteX5" fmla="*/ 61681 w 62826"/>
                <a:gd name="connsiteY5" fmla="*/ 84839 h 98246"/>
                <a:gd name="connsiteX6" fmla="*/ 58431 w 62826"/>
                <a:gd name="connsiteY6" fmla="*/ 97027 h 98246"/>
                <a:gd name="connsiteX7" fmla="*/ 53961 w 62826"/>
                <a:gd name="connsiteY7" fmla="*/ 98246 h 9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26" h="98246">
                  <a:moveTo>
                    <a:pt x="53961" y="98246"/>
                  </a:moveTo>
                  <a:cubicBezTo>
                    <a:pt x="50712" y="98246"/>
                    <a:pt x="47867" y="96621"/>
                    <a:pt x="46242" y="93777"/>
                  </a:cubicBezTo>
                  <a:lnTo>
                    <a:pt x="1145" y="13334"/>
                  </a:lnTo>
                  <a:cubicBezTo>
                    <a:pt x="-1292" y="8865"/>
                    <a:pt x="333" y="3583"/>
                    <a:pt x="4395" y="1145"/>
                  </a:cubicBezTo>
                  <a:cubicBezTo>
                    <a:pt x="8865" y="-1292"/>
                    <a:pt x="14147" y="333"/>
                    <a:pt x="16584" y="4396"/>
                  </a:cubicBezTo>
                  <a:lnTo>
                    <a:pt x="61681" y="84839"/>
                  </a:lnTo>
                  <a:cubicBezTo>
                    <a:pt x="64118" y="89308"/>
                    <a:pt x="62494" y="94590"/>
                    <a:pt x="58431" y="97027"/>
                  </a:cubicBezTo>
                  <a:cubicBezTo>
                    <a:pt x="56806" y="97840"/>
                    <a:pt x="55180" y="98246"/>
                    <a:pt x="53961" y="9824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500FDB6-8085-E43B-22A2-6A305982796A}"/>
                </a:ext>
              </a:extLst>
            </p:cNvPr>
            <p:cNvSpPr/>
            <p:nvPr/>
          </p:nvSpPr>
          <p:spPr>
            <a:xfrm>
              <a:off x="9920711" y="1320810"/>
              <a:ext cx="92234" cy="77604"/>
            </a:xfrm>
            <a:custGeom>
              <a:avLst/>
              <a:gdLst>
                <a:gd name="connsiteX0" fmla="*/ 83292 w 92234"/>
                <a:gd name="connsiteY0" fmla="*/ 77604 h 77604"/>
                <a:gd name="connsiteX1" fmla="*/ 77604 w 92234"/>
                <a:gd name="connsiteY1" fmla="*/ 75573 h 77604"/>
                <a:gd name="connsiteX2" fmla="*/ 3255 w 92234"/>
                <a:gd name="connsiteY2" fmla="*/ 15850 h 77604"/>
                <a:gd name="connsiteX3" fmla="*/ 2036 w 92234"/>
                <a:gd name="connsiteY3" fmla="*/ 3255 h 77604"/>
                <a:gd name="connsiteX4" fmla="*/ 14631 w 92234"/>
                <a:gd name="connsiteY4" fmla="*/ 2036 h 77604"/>
                <a:gd name="connsiteX5" fmla="*/ 88980 w 92234"/>
                <a:gd name="connsiteY5" fmla="*/ 61759 h 77604"/>
                <a:gd name="connsiteX6" fmla="*/ 90199 w 92234"/>
                <a:gd name="connsiteY6" fmla="*/ 74354 h 77604"/>
                <a:gd name="connsiteX7" fmla="*/ 83292 w 92234"/>
                <a:gd name="connsiteY7" fmla="*/ 77604 h 7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234" h="77604">
                  <a:moveTo>
                    <a:pt x="83292" y="77604"/>
                  </a:moveTo>
                  <a:cubicBezTo>
                    <a:pt x="81260" y="77604"/>
                    <a:pt x="79229" y="76792"/>
                    <a:pt x="77604" y="75573"/>
                  </a:cubicBezTo>
                  <a:lnTo>
                    <a:pt x="3255" y="15850"/>
                  </a:lnTo>
                  <a:cubicBezTo>
                    <a:pt x="-401" y="12599"/>
                    <a:pt x="-1214" y="7318"/>
                    <a:pt x="2036" y="3255"/>
                  </a:cubicBezTo>
                  <a:cubicBezTo>
                    <a:pt x="5286" y="-402"/>
                    <a:pt x="10568" y="-1214"/>
                    <a:pt x="14631" y="2036"/>
                  </a:cubicBezTo>
                  <a:lnTo>
                    <a:pt x="88980" y="61759"/>
                  </a:lnTo>
                  <a:cubicBezTo>
                    <a:pt x="92636" y="65010"/>
                    <a:pt x="93449" y="70291"/>
                    <a:pt x="90199" y="74354"/>
                  </a:cubicBezTo>
                  <a:cubicBezTo>
                    <a:pt x="88573" y="76792"/>
                    <a:pt x="85730" y="77604"/>
                    <a:pt x="83292" y="7760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9FF3C4E-233B-32F4-8DD5-9D8B31CD7E0F}"/>
                </a:ext>
              </a:extLst>
            </p:cNvPr>
            <p:cNvSpPr/>
            <p:nvPr/>
          </p:nvSpPr>
          <p:spPr>
            <a:xfrm>
              <a:off x="9854174" y="1424910"/>
              <a:ext cx="99767" cy="50696"/>
            </a:xfrm>
            <a:custGeom>
              <a:avLst/>
              <a:gdLst>
                <a:gd name="connsiteX0" fmla="*/ 90918 w 99767"/>
                <a:gd name="connsiteY0" fmla="*/ 50697 h 50696"/>
                <a:gd name="connsiteX1" fmla="*/ 87669 w 99767"/>
                <a:gd name="connsiteY1" fmla="*/ 49884 h 50696"/>
                <a:gd name="connsiteX2" fmla="*/ 5599 w 99767"/>
                <a:gd name="connsiteY2" fmla="*/ 16975 h 50696"/>
                <a:gd name="connsiteX3" fmla="*/ 724 w 99767"/>
                <a:gd name="connsiteY3" fmla="*/ 5600 h 50696"/>
                <a:gd name="connsiteX4" fmla="*/ 12100 w 99767"/>
                <a:gd name="connsiteY4" fmla="*/ 724 h 50696"/>
                <a:gd name="connsiteX5" fmla="*/ 94168 w 99767"/>
                <a:gd name="connsiteY5" fmla="*/ 33633 h 50696"/>
                <a:gd name="connsiteX6" fmla="*/ 99044 w 99767"/>
                <a:gd name="connsiteY6" fmla="*/ 45009 h 50696"/>
                <a:gd name="connsiteX7" fmla="*/ 90918 w 99767"/>
                <a:gd name="connsiteY7" fmla="*/ 50697 h 5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767" h="50696">
                  <a:moveTo>
                    <a:pt x="90918" y="50697"/>
                  </a:moveTo>
                  <a:cubicBezTo>
                    <a:pt x="89700" y="50697"/>
                    <a:pt x="88887" y="50290"/>
                    <a:pt x="87669" y="49884"/>
                  </a:cubicBezTo>
                  <a:lnTo>
                    <a:pt x="5599" y="16975"/>
                  </a:lnTo>
                  <a:cubicBezTo>
                    <a:pt x="1131" y="14944"/>
                    <a:pt x="-1307" y="10069"/>
                    <a:pt x="724" y="5600"/>
                  </a:cubicBezTo>
                  <a:cubicBezTo>
                    <a:pt x="2756" y="1130"/>
                    <a:pt x="7631" y="-1307"/>
                    <a:pt x="12100" y="724"/>
                  </a:cubicBezTo>
                  <a:lnTo>
                    <a:pt x="94168" y="33633"/>
                  </a:lnTo>
                  <a:cubicBezTo>
                    <a:pt x="98638" y="35664"/>
                    <a:pt x="101075" y="40540"/>
                    <a:pt x="99044" y="45009"/>
                  </a:cubicBezTo>
                  <a:cubicBezTo>
                    <a:pt x="97826" y="48665"/>
                    <a:pt x="94168" y="50697"/>
                    <a:pt x="90918" y="5069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D2DE935-70E3-E343-845C-1C9030C3BCC6}"/>
                </a:ext>
              </a:extLst>
            </p:cNvPr>
            <p:cNvSpPr/>
            <p:nvPr/>
          </p:nvSpPr>
          <p:spPr>
            <a:xfrm>
              <a:off x="9826018" y="1525545"/>
              <a:ext cx="117076" cy="28473"/>
            </a:xfrm>
            <a:custGeom>
              <a:avLst/>
              <a:gdLst>
                <a:gd name="connsiteX0" fmla="*/ 8972 w 117076"/>
                <a:gd name="connsiteY0" fmla="*/ 28474 h 28473"/>
                <a:gd name="connsiteX1" fmla="*/ 34 w 117076"/>
                <a:gd name="connsiteY1" fmla="*/ 20348 h 28473"/>
                <a:gd name="connsiteX2" fmla="*/ 7753 w 117076"/>
                <a:gd name="connsiteY2" fmla="*/ 10598 h 28473"/>
                <a:gd name="connsiteX3" fmla="*/ 107292 w 117076"/>
                <a:gd name="connsiteY3" fmla="*/ 34 h 28473"/>
                <a:gd name="connsiteX4" fmla="*/ 117042 w 117076"/>
                <a:gd name="connsiteY4" fmla="*/ 7754 h 28473"/>
                <a:gd name="connsiteX5" fmla="*/ 109323 w 117076"/>
                <a:gd name="connsiteY5" fmla="*/ 17504 h 28473"/>
                <a:gd name="connsiteX6" fmla="*/ 9785 w 117076"/>
                <a:gd name="connsiteY6" fmla="*/ 28067 h 28473"/>
                <a:gd name="connsiteX7" fmla="*/ 8972 w 117076"/>
                <a:gd name="connsiteY7" fmla="*/ 28474 h 2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076" h="28473">
                  <a:moveTo>
                    <a:pt x="8972" y="28474"/>
                  </a:moveTo>
                  <a:cubicBezTo>
                    <a:pt x="4503" y="28474"/>
                    <a:pt x="440" y="25224"/>
                    <a:pt x="34" y="20348"/>
                  </a:cubicBezTo>
                  <a:cubicBezTo>
                    <a:pt x="-372" y="15473"/>
                    <a:pt x="2878" y="11004"/>
                    <a:pt x="7753" y="10598"/>
                  </a:cubicBezTo>
                  <a:lnTo>
                    <a:pt x="107292" y="34"/>
                  </a:lnTo>
                  <a:cubicBezTo>
                    <a:pt x="112167" y="-372"/>
                    <a:pt x="116636" y="2878"/>
                    <a:pt x="117042" y="7754"/>
                  </a:cubicBezTo>
                  <a:cubicBezTo>
                    <a:pt x="117449" y="12629"/>
                    <a:pt x="114198" y="17098"/>
                    <a:pt x="109323" y="17504"/>
                  </a:cubicBezTo>
                  <a:lnTo>
                    <a:pt x="9785" y="28067"/>
                  </a:lnTo>
                  <a:cubicBezTo>
                    <a:pt x="9378" y="28474"/>
                    <a:pt x="8972" y="28474"/>
                    <a:pt x="8972" y="2847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5733701-E154-215A-0B03-3C718FA4F6CF}"/>
                </a:ext>
              </a:extLst>
            </p:cNvPr>
            <p:cNvSpPr/>
            <p:nvPr/>
          </p:nvSpPr>
          <p:spPr>
            <a:xfrm>
              <a:off x="9898472" y="1614656"/>
              <a:ext cx="71302" cy="72216"/>
            </a:xfrm>
            <a:custGeom>
              <a:avLst/>
              <a:gdLst>
                <a:gd name="connsiteX0" fmla="*/ 8837 w 71302"/>
                <a:gd name="connsiteY0" fmla="*/ 72216 h 72216"/>
                <a:gd name="connsiteX1" fmla="*/ 2743 w 71302"/>
                <a:gd name="connsiteY1" fmla="*/ 69779 h 72216"/>
                <a:gd name="connsiteX2" fmla="*/ 2743 w 71302"/>
                <a:gd name="connsiteY2" fmla="*/ 57184 h 72216"/>
                <a:gd name="connsiteX3" fmla="*/ 55965 w 71302"/>
                <a:gd name="connsiteY3" fmla="*/ 2742 h 72216"/>
                <a:gd name="connsiteX4" fmla="*/ 68560 w 71302"/>
                <a:gd name="connsiteY4" fmla="*/ 2742 h 72216"/>
                <a:gd name="connsiteX5" fmla="*/ 68560 w 71302"/>
                <a:gd name="connsiteY5" fmla="*/ 15337 h 72216"/>
                <a:gd name="connsiteX6" fmla="*/ 15337 w 71302"/>
                <a:gd name="connsiteY6" fmla="*/ 69779 h 72216"/>
                <a:gd name="connsiteX7" fmla="*/ 8837 w 71302"/>
                <a:gd name="connsiteY7" fmla="*/ 72216 h 7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02" h="72216">
                  <a:moveTo>
                    <a:pt x="8837" y="72216"/>
                  </a:moveTo>
                  <a:cubicBezTo>
                    <a:pt x="6399" y="72216"/>
                    <a:pt x="4368" y="71404"/>
                    <a:pt x="2743" y="69779"/>
                  </a:cubicBezTo>
                  <a:cubicBezTo>
                    <a:pt x="-914" y="66528"/>
                    <a:pt x="-914" y="60840"/>
                    <a:pt x="2743" y="57184"/>
                  </a:cubicBezTo>
                  <a:lnTo>
                    <a:pt x="55965" y="2742"/>
                  </a:lnTo>
                  <a:cubicBezTo>
                    <a:pt x="59215" y="-914"/>
                    <a:pt x="64903" y="-914"/>
                    <a:pt x="68560" y="2742"/>
                  </a:cubicBezTo>
                  <a:cubicBezTo>
                    <a:pt x="72216" y="5993"/>
                    <a:pt x="72216" y="11680"/>
                    <a:pt x="68560" y="15337"/>
                  </a:cubicBezTo>
                  <a:lnTo>
                    <a:pt x="15337" y="69779"/>
                  </a:lnTo>
                  <a:cubicBezTo>
                    <a:pt x="13306" y="70997"/>
                    <a:pt x="10868" y="72216"/>
                    <a:pt x="8837" y="7221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3AC98E4-BAAA-1C52-DEFA-EA1117874CC4}"/>
                </a:ext>
              </a:extLst>
            </p:cNvPr>
            <p:cNvSpPr/>
            <p:nvPr/>
          </p:nvSpPr>
          <p:spPr>
            <a:xfrm>
              <a:off x="9958522" y="1674301"/>
              <a:ext cx="53582" cy="97077"/>
            </a:xfrm>
            <a:custGeom>
              <a:avLst/>
              <a:gdLst>
                <a:gd name="connsiteX0" fmla="*/ 8915 w 53582"/>
                <a:gd name="connsiteY0" fmla="*/ 97078 h 97077"/>
                <a:gd name="connsiteX1" fmla="*/ 5259 w 53582"/>
                <a:gd name="connsiteY1" fmla="*/ 96265 h 97077"/>
                <a:gd name="connsiteX2" fmla="*/ 789 w 53582"/>
                <a:gd name="connsiteY2" fmla="*/ 84483 h 97077"/>
                <a:gd name="connsiteX3" fmla="*/ 36542 w 53582"/>
                <a:gd name="connsiteY3" fmla="*/ 5258 h 97077"/>
                <a:gd name="connsiteX4" fmla="*/ 48325 w 53582"/>
                <a:gd name="connsiteY4" fmla="*/ 789 h 97077"/>
                <a:gd name="connsiteX5" fmla="*/ 52793 w 53582"/>
                <a:gd name="connsiteY5" fmla="*/ 12571 h 97077"/>
                <a:gd name="connsiteX6" fmla="*/ 17040 w 53582"/>
                <a:gd name="connsiteY6" fmla="*/ 91796 h 97077"/>
                <a:gd name="connsiteX7" fmla="*/ 8915 w 53582"/>
                <a:gd name="connsiteY7" fmla="*/ 97078 h 9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82" h="97077">
                  <a:moveTo>
                    <a:pt x="8915" y="97078"/>
                  </a:moveTo>
                  <a:cubicBezTo>
                    <a:pt x="7697" y="97078"/>
                    <a:pt x="6478" y="96671"/>
                    <a:pt x="5259" y="96265"/>
                  </a:cubicBezTo>
                  <a:cubicBezTo>
                    <a:pt x="789" y="94234"/>
                    <a:pt x="-1242" y="88952"/>
                    <a:pt x="789" y="84483"/>
                  </a:cubicBezTo>
                  <a:lnTo>
                    <a:pt x="36542" y="5258"/>
                  </a:lnTo>
                  <a:cubicBezTo>
                    <a:pt x="38573" y="789"/>
                    <a:pt x="43855" y="-1242"/>
                    <a:pt x="48325" y="789"/>
                  </a:cubicBezTo>
                  <a:cubicBezTo>
                    <a:pt x="52793" y="2821"/>
                    <a:pt x="54825" y="8102"/>
                    <a:pt x="52793" y="12571"/>
                  </a:cubicBezTo>
                  <a:lnTo>
                    <a:pt x="17040" y="91796"/>
                  </a:lnTo>
                  <a:cubicBezTo>
                    <a:pt x="15416" y="95046"/>
                    <a:pt x="12165" y="97078"/>
                    <a:pt x="8915" y="97078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533EB91-FB1E-C6CB-8489-E2B4D7CFF73B}"/>
                </a:ext>
              </a:extLst>
            </p:cNvPr>
            <p:cNvSpPr/>
            <p:nvPr/>
          </p:nvSpPr>
          <p:spPr>
            <a:xfrm>
              <a:off x="10028734" y="1692915"/>
              <a:ext cx="63077" cy="111779"/>
            </a:xfrm>
            <a:custGeom>
              <a:avLst/>
              <a:gdLst>
                <a:gd name="connsiteX0" fmla="*/ 8584 w 63077"/>
                <a:gd name="connsiteY0" fmla="*/ 111779 h 111779"/>
                <a:gd name="connsiteX1" fmla="*/ 4927 w 63077"/>
                <a:gd name="connsiteY1" fmla="*/ 110967 h 111779"/>
                <a:gd name="connsiteX2" fmla="*/ 865 w 63077"/>
                <a:gd name="connsiteY2" fmla="*/ 99184 h 111779"/>
                <a:gd name="connsiteX3" fmla="*/ 46368 w 63077"/>
                <a:gd name="connsiteY3" fmla="*/ 4927 h 111779"/>
                <a:gd name="connsiteX4" fmla="*/ 58150 w 63077"/>
                <a:gd name="connsiteY4" fmla="*/ 865 h 111779"/>
                <a:gd name="connsiteX5" fmla="*/ 62213 w 63077"/>
                <a:gd name="connsiteY5" fmla="*/ 12647 h 111779"/>
                <a:gd name="connsiteX6" fmla="*/ 16710 w 63077"/>
                <a:gd name="connsiteY6" fmla="*/ 106904 h 111779"/>
                <a:gd name="connsiteX7" fmla="*/ 8584 w 63077"/>
                <a:gd name="connsiteY7" fmla="*/ 111779 h 11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7" h="111779">
                  <a:moveTo>
                    <a:pt x="8584" y="111779"/>
                  </a:moveTo>
                  <a:cubicBezTo>
                    <a:pt x="7365" y="111779"/>
                    <a:pt x="6146" y="111373"/>
                    <a:pt x="4927" y="110967"/>
                  </a:cubicBezTo>
                  <a:cubicBezTo>
                    <a:pt x="459" y="108935"/>
                    <a:pt x="-1167" y="103654"/>
                    <a:pt x="865" y="99184"/>
                  </a:cubicBezTo>
                  <a:lnTo>
                    <a:pt x="46368" y="4927"/>
                  </a:lnTo>
                  <a:cubicBezTo>
                    <a:pt x="48399" y="458"/>
                    <a:pt x="53681" y="-1167"/>
                    <a:pt x="58150" y="865"/>
                  </a:cubicBezTo>
                  <a:cubicBezTo>
                    <a:pt x="62619" y="2896"/>
                    <a:pt x="64245" y="8178"/>
                    <a:pt x="62213" y="12647"/>
                  </a:cubicBezTo>
                  <a:lnTo>
                    <a:pt x="16710" y="106904"/>
                  </a:lnTo>
                  <a:cubicBezTo>
                    <a:pt x="15084" y="109748"/>
                    <a:pt x="11834" y="111779"/>
                    <a:pt x="8584" y="11177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99C5A944-E04D-3095-C07A-CF6902E05CD7}"/>
              </a:ext>
            </a:extLst>
          </p:cNvPr>
          <p:cNvSpPr/>
          <p:nvPr/>
        </p:nvSpPr>
        <p:spPr bwMode="auto">
          <a:xfrm>
            <a:off x="8891587" y="3481388"/>
            <a:ext cx="2928938" cy="3006629"/>
          </a:xfrm>
          <a:custGeom>
            <a:avLst/>
            <a:gdLst>
              <a:gd name="connsiteX0" fmla="*/ 2790825 w 2790825"/>
              <a:gd name="connsiteY0" fmla="*/ 0 h 3019981"/>
              <a:gd name="connsiteX1" fmla="*/ 2638425 w 2790825"/>
              <a:gd name="connsiteY1" fmla="*/ 476250 h 3019981"/>
              <a:gd name="connsiteX2" fmla="*/ 2171700 w 2790825"/>
              <a:gd name="connsiteY2" fmla="*/ 962025 h 3019981"/>
              <a:gd name="connsiteX3" fmla="*/ 1466850 w 2790825"/>
              <a:gd name="connsiteY3" fmla="*/ 1400175 h 3019981"/>
              <a:gd name="connsiteX4" fmla="*/ 428625 w 2790825"/>
              <a:gd name="connsiteY4" fmla="*/ 1809750 h 3019981"/>
              <a:gd name="connsiteX5" fmla="*/ 638175 w 2790825"/>
              <a:gd name="connsiteY5" fmla="*/ 2000250 h 3019981"/>
              <a:gd name="connsiteX6" fmla="*/ 800100 w 2790825"/>
              <a:gd name="connsiteY6" fmla="*/ 2276475 h 3019981"/>
              <a:gd name="connsiteX7" fmla="*/ 809625 w 2790825"/>
              <a:gd name="connsiteY7" fmla="*/ 2676525 h 3019981"/>
              <a:gd name="connsiteX8" fmla="*/ 533400 w 2790825"/>
              <a:gd name="connsiteY8" fmla="*/ 2905125 h 3019981"/>
              <a:gd name="connsiteX9" fmla="*/ 219075 w 2790825"/>
              <a:gd name="connsiteY9" fmla="*/ 3009900 h 3019981"/>
              <a:gd name="connsiteX10" fmla="*/ 0 w 2790825"/>
              <a:gd name="connsiteY10" fmla="*/ 3009900 h 3019981"/>
              <a:gd name="connsiteX0" fmla="*/ 2928938 w 2928938"/>
              <a:gd name="connsiteY0" fmla="*/ 0 h 3017193"/>
              <a:gd name="connsiteX1" fmla="*/ 2776538 w 2928938"/>
              <a:gd name="connsiteY1" fmla="*/ 476250 h 3017193"/>
              <a:gd name="connsiteX2" fmla="*/ 2309813 w 2928938"/>
              <a:gd name="connsiteY2" fmla="*/ 962025 h 3017193"/>
              <a:gd name="connsiteX3" fmla="*/ 1604963 w 2928938"/>
              <a:gd name="connsiteY3" fmla="*/ 1400175 h 3017193"/>
              <a:gd name="connsiteX4" fmla="*/ 566738 w 2928938"/>
              <a:gd name="connsiteY4" fmla="*/ 1809750 h 3017193"/>
              <a:gd name="connsiteX5" fmla="*/ 776288 w 2928938"/>
              <a:gd name="connsiteY5" fmla="*/ 2000250 h 3017193"/>
              <a:gd name="connsiteX6" fmla="*/ 938213 w 2928938"/>
              <a:gd name="connsiteY6" fmla="*/ 2276475 h 3017193"/>
              <a:gd name="connsiteX7" fmla="*/ 947738 w 2928938"/>
              <a:gd name="connsiteY7" fmla="*/ 2676525 h 3017193"/>
              <a:gd name="connsiteX8" fmla="*/ 671513 w 2928938"/>
              <a:gd name="connsiteY8" fmla="*/ 2905125 h 3017193"/>
              <a:gd name="connsiteX9" fmla="*/ 357188 w 2928938"/>
              <a:gd name="connsiteY9" fmla="*/ 3009900 h 3017193"/>
              <a:gd name="connsiteX10" fmla="*/ 0 w 2928938"/>
              <a:gd name="connsiteY10" fmla="*/ 3000375 h 3017193"/>
              <a:gd name="connsiteX0" fmla="*/ 2928938 w 2928938"/>
              <a:gd name="connsiteY0" fmla="*/ 0 h 3005823"/>
              <a:gd name="connsiteX1" fmla="*/ 2776538 w 2928938"/>
              <a:gd name="connsiteY1" fmla="*/ 476250 h 3005823"/>
              <a:gd name="connsiteX2" fmla="*/ 2309813 w 2928938"/>
              <a:gd name="connsiteY2" fmla="*/ 962025 h 3005823"/>
              <a:gd name="connsiteX3" fmla="*/ 1604963 w 2928938"/>
              <a:gd name="connsiteY3" fmla="*/ 1400175 h 3005823"/>
              <a:gd name="connsiteX4" fmla="*/ 566738 w 2928938"/>
              <a:gd name="connsiteY4" fmla="*/ 1809750 h 3005823"/>
              <a:gd name="connsiteX5" fmla="*/ 776288 w 2928938"/>
              <a:gd name="connsiteY5" fmla="*/ 2000250 h 3005823"/>
              <a:gd name="connsiteX6" fmla="*/ 938213 w 2928938"/>
              <a:gd name="connsiteY6" fmla="*/ 2276475 h 3005823"/>
              <a:gd name="connsiteX7" fmla="*/ 947738 w 2928938"/>
              <a:gd name="connsiteY7" fmla="*/ 2676525 h 3005823"/>
              <a:gd name="connsiteX8" fmla="*/ 671513 w 2928938"/>
              <a:gd name="connsiteY8" fmla="*/ 2905125 h 3005823"/>
              <a:gd name="connsiteX9" fmla="*/ 357188 w 2928938"/>
              <a:gd name="connsiteY9" fmla="*/ 2990850 h 3005823"/>
              <a:gd name="connsiteX10" fmla="*/ 0 w 2928938"/>
              <a:gd name="connsiteY10" fmla="*/ 3000375 h 3005823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695326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06629"/>
              <a:gd name="connsiteX1" fmla="*/ 2776538 w 2928938"/>
              <a:gd name="connsiteY1" fmla="*/ 476250 h 3006629"/>
              <a:gd name="connsiteX2" fmla="*/ 2309813 w 2928938"/>
              <a:gd name="connsiteY2" fmla="*/ 962025 h 3006629"/>
              <a:gd name="connsiteX3" fmla="*/ 1604963 w 2928938"/>
              <a:gd name="connsiteY3" fmla="*/ 1400175 h 3006629"/>
              <a:gd name="connsiteX4" fmla="*/ 566738 w 2928938"/>
              <a:gd name="connsiteY4" fmla="*/ 1809750 h 3006629"/>
              <a:gd name="connsiteX5" fmla="*/ 776288 w 2928938"/>
              <a:gd name="connsiteY5" fmla="*/ 2000250 h 3006629"/>
              <a:gd name="connsiteX6" fmla="*/ 938213 w 2928938"/>
              <a:gd name="connsiteY6" fmla="*/ 2276475 h 3006629"/>
              <a:gd name="connsiteX7" fmla="*/ 923926 w 2928938"/>
              <a:gd name="connsiteY7" fmla="*/ 2657475 h 3006629"/>
              <a:gd name="connsiteX8" fmla="*/ 695326 w 2928938"/>
              <a:gd name="connsiteY8" fmla="*/ 2905125 h 3006629"/>
              <a:gd name="connsiteX9" fmla="*/ 376238 w 2928938"/>
              <a:gd name="connsiteY9" fmla="*/ 3000375 h 3006629"/>
              <a:gd name="connsiteX10" fmla="*/ 0 w 2928938"/>
              <a:gd name="connsiteY10" fmla="*/ 3000375 h 300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28938" h="3006629">
                <a:moveTo>
                  <a:pt x="2928938" y="0"/>
                </a:moveTo>
                <a:cubicBezTo>
                  <a:pt x="2904331" y="157956"/>
                  <a:pt x="2879725" y="315913"/>
                  <a:pt x="2776538" y="476250"/>
                </a:cubicBezTo>
                <a:cubicBezTo>
                  <a:pt x="2673351" y="636587"/>
                  <a:pt x="2505075" y="808038"/>
                  <a:pt x="2309813" y="962025"/>
                </a:cubicBezTo>
                <a:cubicBezTo>
                  <a:pt x="2114550" y="1116013"/>
                  <a:pt x="1895475" y="1258888"/>
                  <a:pt x="1604963" y="1400175"/>
                </a:cubicBezTo>
                <a:cubicBezTo>
                  <a:pt x="1314451" y="1541462"/>
                  <a:pt x="940594" y="1675606"/>
                  <a:pt x="566738" y="1809750"/>
                </a:cubicBezTo>
                <a:cubicBezTo>
                  <a:pt x="636588" y="1873250"/>
                  <a:pt x="714375" y="1922463"/>
                  <a:pt x="776288" y="2000250"/>
                </a:cubicBezTo>
                <a:cubicBezTo>
                  <a:pt x="838200" y="2078038"/>
                  <a:pt x="913607" y="2166938"/>
                  <a:pt x="938213" y="2276475"/>
                </a:cubicBezTo>
                <a:cubicBezTo>
                  <a:pt x="962819" y="2386013"/>
                  <a:pt x="964407" y="2552700"/>
                  <a:pt x="923926" y="2657475"/>
                </a:cubicBezTo>
                <a:cubicBezTo>
                  <a:pt x="883445" y="2762250"/>
                  <a:pt x="786607" y="2847975"/>
                  <a:pt x="695326" y="2905125"/>
                </a:cubicBezTo>
                <a:cubicBezTo>
                  <a:pt x="604045" y="2962275"/>
                  <a:pt x="493713" y="2987675"/>
                  <a:pt x="376238" y="3000375"/>
                </a:cubicBezTo>
                <a:cubicBezTo>
                  <a:pt x="249238" y="3008312"/>
                  <a:pt x="65087" y="3009106"/>
                  <a:pt x="0" y="3000375"/>
                </a:cubicBezTo>
              </a:path>
            </a:pathLst>
          </a:custGeom>
          <a:noFill/>
          <a:ln w="38100" cap="flat" cmpd="sng" algn="ctr">
            <a:gradFill flip="none" rotWithShape="1">
              <a:gsLst>
                <a:gs pos="98000">
                  <a:srgbClr val="475F77"/>
                </a:gs>
                <a:gs pos="72000">
                  <a:srgbClr val="475F77"/>
                </a:gs>
                <a:gs pos="0">
                  <a:srgbClr val="475F77">
                    <a:alpha val="24000"/>
                  </a:srgbClr>
                </a:gs>
                <a:gs pos="23000">
                  <a:srgbClr val="475F77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Group 49">
            <a:extLst>
              <a:ext uri="{FF2B5EF4-FFF2-40B4-BE49-F238E27FC236}">
                <a16:creationId xmlns:a16="http://schemas.microsoft.com/office/drawing/2014/main" id="{77A36EA3-23AD-2811-A311-75B396CD7488}"/>
              </a:ext>
            </a:extLst>
          </p:cNvPr>
          <p:cNvGrpSpPr>
            <a:grpSpLocks/>
          </p:cNvGrpSpPr>
          <p:nvPr/>
        </p:nvGrpSpPr>
        <p:grpSpPr bwMode="auto">
          <a:xfrm>
            <a:off x="5154919" y="1107600"/>
            <a:ext cx="2031557" cy="2026504"/>
            <a:chOff x="4512" y="2986"/>
            <a:chExt cx="964" cy="962"/>
          </a:xfrm>
        </p:grpSpPr>
        <p:sp>
          <p:nvSpPr>
            <p:cNvPr id="8" name="Freeform 50">
              <a:extLst>
                <a:ext uri="{FF2B5EF4-FFF2-40B4-BE49-F238E27FC236}">
                  <a16:creationId xmlns:a16="http://schemas.microsoft.com/office/drawing/2014/main" id="{65369583-2E64-915F-EF67-CFA178309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4" y="3079"/>
              <a:ext cx="922" cy="869"/>
            </a:xfrm>
            <a:custGeom>
              <a:avLst/>
              <a:gdLst>
                <a:gd name="T0" fmla="*/ 790 w 1302"/>
                <a:gd name="T1" fmla="*/ 7 h 1231"/>
                <a:gd name="T2" fmla="*/ 848 w 1302"/>
                <a:gd name="T3" fmla="*/ 0 h 1231"/>
                <a:gd name="T4" fmla="*/ 863 w 1302"/>
                <a:gd name="T5" fmla="*/ 483 h 1231"/>
                <a:gd name="T6" fmla="*/ 922 w 1302"/>
                <a:gd name="T7" fmla="*/ 867 h 1231"/>
                <a:gd name="T8" fmla="*/ 460 w 1302"/>
                <a:gd name="T9" fmla="*/ 850 h 1231"/>
                <a:gd name="T10" fmla="*/ 4 w 1302"/>
                <a:gd name="T11" fmla="*/ 869 h 1231"/>
                <a:gd name="T12" fmla="*/ 1 w 1302"/>
                <a:gd name="T13" fmla="*/ 623 h 1231"/>
                <a:gd name="T14" fmla="*/ 54 w 1302"/>
                <a:gd name="T15" fmla="*/ 221 h 1231"/>
                <a:gd name="T16" fmla="*/ 576 w 1302"/>
                <a:gd name="T17" fmla="*/ 109 h 1231"/>
                <a:gd name="T18" fmla="*/ 790 w 1302"/>
                <a:gd name="T19" fmla="*/ 7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rgbClr val="475F77">
                <a:alpha val="3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600"/>
            </a:p>
          </p:txBody>
        </p:sp>
        <p:sp>
          <p:nvSpPr>
            <p:cNvPr id="9" name="Freeform 51">
              <a:extLst>
                <a:ext uri="{FF2B5EF4-FFF2-40B4-BE49-F238E27FC236}">
                  <a16:creationId xmlns:a16="http://schemas.microsoft.com/office/drawing/2014/main" id="{7C5BAACB-F4CC-1C95-AF9B-25B4BF5A6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3072"/>
              <a:ext cx="913" cy="848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rgbClr val="C9D0D7"/>
                </a:gs>
                <a:gs pos="100000">
                  <a:schemeClr val="bg1"/>
                </a:gs>
              </a:gsLst>
              <a:lin ang="2700000" scaled="1"/>
            </a:gra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zh-CN" sz="1600"/>
            </a:p>
          </p:txBody>
        </p:sp>
        <p:grpSp>
          <p:nvGrpSpPr>
            <p:cNvPr id="10" name="Group 52">
              <a:extLst>
                <a:ext uri="{FF2B5EF4-FFF2-40B4-BE49-F238E27FC236}">
                  <a16:creationId xmlns:a16="http://schemas.microsoft.com/office/drawing/2014/main" id="{74B6935F-4344-B111-468C-107C136B54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58" y="2986"/>
              <a:ext cx="192" cy="202"/>
              <a:chOff x="2501" y="2826"/>
              <a:chExt cx="192" cy="202"/>
            </a:xfrm>
          </p:grpSpPr>
          <p:sp>
            <p:nvSpPr>
              <p:cNvPr id="11" name="Line 53">
                <a:extLst>
                  <a:ext uri="{FF2B5EF4-FFF2-40B4-BE49-F238E27FC236}">
                    <a16:creationId xmlns:a16="http://schemas.microsoft.com/office/drawing/2014/main" id="{F7E54C9F-CA18-6368-4727-9BE25D9F20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4" y="2997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2" name="Line 54">
                <a:extLst>
                  <a:ext uri="{FF2B5EF4-FFF2-40B4-BE49-F238E27FC236}">
                    <a16:creationId xmlns:a16="http://schemas.microsoft.com/office/drawing/2014/main" id="{9B569072-55B5-3E5E-A401-429A621D58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4" y="2997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3" name="Freeform 55">
                <a:extLst>
                  <a:ext uri="{FF2B5EF4-FFF2-40B4-BE49-F238E27FC236}">
                    <a16:creationId xmlns:a16="http://schemas.microsoft.com/office/drawing/2014/main" id="{03263A59-A8D7-CEB6-4165-CA361882D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2957"/>
                <a:ext cx="67" cy="71"/>
              </a:xfrm>
              <a:custGeom>
                <a:avLst/>
                <a:gdLst/>
                <a:ahLst/>
                <a:cxnLst>
                  <a:cxn ang="0">
                    <a:pos x="3" y="144"/>
                  </a:cxn>
                  <a:cxn ang="0">
                    <a:pos x="104" y="0"/>
                  </a:cxn>
                  <a:cxn ang="0">
                    <a:pos x="104" y="36"/>
                  </a:cxn>
                  <a:cxn ang="0">
                    <a:pos x="154" y="56"/>
                  </a:cxn>
                  <a:cxn ang="0">
                    <a:pos x="161" y="52"/>
                  </a:cxn>
                  <a:cxn ang="0">
                    <a:pos x="26" y="164"/>
                  </a:cxn>
                  <a:cxn ang="0">
                    <a:pos x="23" y="166"/>
                  </a:cxn>
                  <a:cxn ang="0">
                    <a:pos x="3" y="158"/>
                  </a:cxn>
                  <a:cxn ang="0">
                    <a:pos x="3" y="144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2">
                      <a:gamma/>
                      <a:tint val="57255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4" name="Freeform 56">
                <a:extLst>
                  <a:ext uri="{FF2B5EF4-FFF2-40B4-BE49-F238E27FC236}">
                    <a16:creationId xmlns:a16="http://schemas.microsoft.com/office/drawing/2014/main" id="{C284FE70-2FE1-81C7-ADA6-1465E888E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2881"/>
                <a:ext cx="141" cy="142"/>
              </a:xfrm>
              <a:custGeom>
                <a:avLst/>
                <a:gdLst/>
                <a:ahLst/>
                <a:cxnLst>
                  <a:cxn ang="0">
                    <a:pos x="331" y="134"/>
                  </a:cxn>
                  <a:cxn ang="0">
                    <a:pos x="312" y="86"/>
                  </a:cxn>
                  <a:cxn ang="0">
                    <a:pos x="259" y="29"/>
                  </a:cxn>
                  <a:cxn ang="0">
                    <a:pos x="186" y="2"/>
                  </a:cxn>
                  <a:cxn ang="0">
                    <a:pos x="147" y="2"/>
                  </a:cxn>
                  <a:cxn ang="0">
                    <a:pos x="131" y="5"/>
                  </a:cxn>
                  <a:cxn ang="0">
                    <a:pos x="107" y="12"/>
                  </a:cxn>
                  <a:cxn ang="0">
                    <a:pos x="75" y="29"/>
                  </a:cxn>
                  <a:cxn ang="0">
                    <a:pos x="65" y="36"/>
                  </a:cxn>
                  <a:cxn ang="0">
                    <a:pos x="57" y="43"/>
                  </a:cxn>
                  <a:cxn ang="0">
                    <a:pos x="48" y="51"/>
                  </a:cxn>
                  <a:cxn ang="0">
                    <a:pos x="47" y="52"/>
                  </a:cxn>
                  <a:cxn ang="0">
                    <a:pos x="48" y="51"/>
                  </a:cxn>
                  <a:cxn ang="0">
                    <a:pos x="35" y="223"/>
                  </a:cxn>
                  <a:cxn ang="0">
                    <a:pos x="249" y="310"/>
                  </a:cxn>
                  <a:cxn ang="0">
                    <a:pos x="293" y="277"/>
                  </a:cxn>
                  <a:cxn ang="0">
                    <a:pos x="293" y="278"/>
                  </a:cxn>
                  <a:cxn ang="0">
                    <a:pos x="293" y="277"/>
                  </a:cxn>
                  <a:cxn ang="0">
                    <a:pos x="299" y="271"/>
                  </a:cxn>
                  <a:cxn ang="0">
                    <a:pos x="307" y="259"/>
                  </a:cxn>
                  <a:cxn ang="0">
                    <a:pos x="321" y="232"/>
                  </a:cxn>
                  <a:cxn ang="0">
                    <a:pos x="333" y="187"/>
                  </a:cxn>
                  <a:cxn ang="0">
                    <a:pos x="331" y="134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rgbClr val="475F7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5" name="Freeform 57">
                <a:extLst>
                  <a:ext uri="{FF2B5EF4-FFF2-40B4-BE49-F238E27FC236}">
                    <a16:creationId xmlns:a16="http://schemas.microsoft.com/office/drawing/2014/main" id="{0BF8B7B9-9CB9-A887-EDD2-F4967D5B9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885"/>
                <a:ext cx="65" cy="66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6" name="Freeform 58">
                <a:extLst>
                  <a:ext uri="{FF2B5EF4-FFF2-40B4-BE49-F238E27FC236}">
                    <a16:creationId xmlns:a16="http://schemas.microsoft.com/office/drawing/2014/main" id="{0FFE0221-95E2-8A4F-E366-A5B5E7D46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885"/>
                <a:ext cx="65" cy="66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rgbClr val="475F7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9" name="Freeform 59">
                <a:extLst>
                  <a:ext uri="{FF2B5EF4-FFF2-40B4-BE49-F238E27FC236}">
                    <a16:creationId xmlns:a16="http://schemas.microsoft.com/office/drawing/2014/main" id="{FAD31575-FE35-07D0-CFD6-1EDF02ED3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826"/>
                <a:ext cx="109" cy="112"/>
              </a:xfrm>
              <a:custGeom>
                <a:avLst/>
                <a:gdLst/>
                <a:ahLst/>
                <a:cxnLst>
                  <a:cxn ang="0">
                    <a:pos x="32" y="48"/>
                  </a:cxn>
                  <a:cxn ang="0">
                    <a:pos x="66" y="24"/>
                  </a:cxn>
                  <a:cxn ang="0">
                    <a:pos x="232" y="91"/>
                  </a:cxn>
                  <a:cxn ang="0">
                    <a:pos x="133" y="160"/>
                  </a:cxn>
                  <a:cxn ang="0">
                    <a:pos x="59" y="130"/>
                  </a:cxn>
                  <a:cxn ang="0">
                    <a:pos x="41" y="199"/>
                  </a:cxn>
                  <a:cxn ang="0">
                    <a:pos x="115" y="229"/>
                  </a:cxn>
                  <a:cxn ang="0">
                    <a:pos x="133" y="160"/>
                  </a:cxn>
                  <a:cxn ang="0">
                    <a:pos x="232" y="91"/>
                  </a:cxn>
                  <a:cxn ang="0">
                    <a:pos x="222" y="223"/>
                  </a:cxn>
                  <a:cxn ang="0">
                    <a:pos x="154" y="260"/>
                  </a:cxn>
                  <a:cxn ang="0">
                    <a:pos x="80" y="253"/>
                  </a:cxn>
                  <a:cxn ang="0">
                    <a:pos x="22" y="205"/>
                  </a:cxn>
                  <a:cxn ang="0">
                    <a:pos x="0" y="131"/>
                  </a:cxn>
                  <a:cxn ang="0">
                    <a:pos x="8" y="88"/>
                  </a:cxn>
                  <a:cxn ang="0">
                    <a:pos x="32" y="48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0" name="Freeform 60">
                <a:extLst>
                  <a:ext uri="{FF2B5EF4-FFF2-40B4-BE49-F238E27FC236}">
                    <a16:creationId xmlns:a16="http://schemas.microsoft.com/office/drawing/2014/main" id="{0332D499-3B87-922F-7DE9-3F87B3D9E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826"/>
                <a:ext cx="116" cy="112"/>
              </a:xfrm>
              <a:custGeom>
                <a:avLst/>
                <a:gdLst/>
                <a:ahLst/>
                <a:cxnLst>
                  <a:cxn ang="0">
                    <a:pos x="51" y="48"/>
                  </a:cxn>
                  <a:cxn ang="0">
                    <a:pos x="35" y="195"/>
                  </a:cxn>
                  <a:cxn ang="0">
                    <a:pos x="164" y="262"/>
                  </a:cxn>
                  <a:cxn ang="0">
                    <a:pos x="241" y="224"/>
                  </a:cxn>
                  <a:cxn ang="0">
                    <a:pos x="251" y="91"/>
                  </a:cxn>
                  <a:cxn ang="0">
                    <a:pos x="152" y="160"/>
                  </a:cxn>
                  <a:cxn ang="0">
                    <a:pos x="134" y="229"/>
                  </a:cxn>
                  <a:cxn ang="0">
                    <a:pos x="60" y="199"/>
                  </a:cxn>
                  <a:cxn ang="0">
                    <a:pos x="78" y="130"/>
                  </a:cxn>
                  <a:cxn ang="0">
                    <a:pos x="152" y="160"/>
                  </a:cxn>
                  <a:cxn ang="0">
                    <a:pos x="251" y="91"/>
                  </a:cxn>
                  <a:cxn ang="0">
                    <a:pos x="85" y="24"/>
                  </a:cxn>
                  <a:cxn ang="0">
                    <a:pos x="51" y="48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1" name="Freeform 61">
                <a:extLst>
                  <a:ext uri="{FF2B5EF4-FFF2-40B4-BE49-F238E27FC236}">
                    <a16:creationId xmlns:a16="http://schemas.microsoft.com/office/drawing/2014/main" id="{F8ABD04C-08B8-2C66-EC80-2FB131620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846"/>
                <a:ext cx="93" cy="92"/>
              </a:xfrm>
              <a:custGeom>
                <a:avLst/>
                <a:gdLst/>
                <a:ahLst/>
                <a:cxnLst>
                  <a:cxn ang="0">
                    <a:pos x="18" y="149"/>
                  </a:cxn>
                  <a:cxn ang="0">
                    <a:pos x="4" y="113"/>
                  </a:cxn>
                  <a:cxn ang="0">
                    <a:pos x="2" y="74"/>
                  </a:cxn>
                  <a:cxn ang="0">
                    <a:pos x="13" y="32"/>
                  </a:cxn>
                  <a:cxn ang="0">
                    <a:pos x="24" y="12"/>
                  </a:cxn>
                  <a:cxn ang="0">
                    <a:pos x="33" y="0"/>
                  </a:cxn>
                  <a:cxn ang="0">
                    <a:pos x="27" y="129"/>
                  </a:cxn>
                  <a:cxn ang="0">
                    <a:pos x="192" y="196"/>
                  </a:cxn>
                  <a:cxn ang="0">
                    <a:pos x="223" y="175"/>
                  </a:cxn>
                  <a:cxn ang="0">
                    <a:pos x="210" y="188"/>
                  </a:cxn>
                  <a:cxn ang="0">
                    <a:pos x="202" y="193"/>
                  </a:cxn>
                  <a:cxn ang="0">
                    <a:pos x="172" y="208"/>
                  </a:cxn>
                  <a:cxn ang="0">
                    <a:pos x="159" y="212"/>
                  </a:cxn>
                  <a:cxn ang="0">
                    <a:pos x="141" y="214"/>
                  </a:cxn>
                  <a:cxn ang="0">
                    <a:pos x="117" y="214"/>
                  </a:cxn>
                  <a:cxn ang="0">
                    <a:pos x="100" y="211"/>
                  </a:cxn>
                  <a:cxn ang="0">
                    <a:pos x="91" y="208"/>
                  </a:cxn>
                  <a:cxn ang="0">
                    <a:pos x="74" y="202"/>
                  </a:cxn>
                  <a:cxn ang="0">
                    <a:pos x="59" y="193"/>
                  </a:cxn>
                  <a:cxn ang="0">
                    <a:pos x="18" y="14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2" name="Freeform 62">
                <a:extLst>
                  <a:ext uri="{FF2B5EF4-FFF2-40B4-BE49-F238E27FC236}">
                    <a16:creationId xmlns:a16="http://schemas.microsoft.com/office/drawing/2014/main" id="{6B0A1216-A757-CECC-A120-7A9745D26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2846"/>
                <a:ext cx="97" cy="106"/>
              </a:xfrm>
              <a:custGeom>
                <a:avLst/>
                <a:gdLst/>
                <a:ahLst/>
                <a:cxnLst>
                  <a:cxn ang="0">
                    <a:pos x="27" y="149"/>
                  </a:cxn>
                  <a:cxn ang="0">
                    <a:pos x="42" y="0"/>
                  </a:cxn>
                  <a:cxn ang="0">
                    <a:pos x="36" y="129"/>
                  </a:cxn>
                  <a:cxn ang="0">
                    <a:pos x="201" y="196"/>
                  </a:cxn>
                  <a:cxn ang="0">
                    <a:pos x="232" y="175"/>
                  </a:cxn>
                  <a:cxn ang="0">
                    <a:pos x="27" y="149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3" name="Freeform 63">
                <a:extLst>
                  <a:ext uri="{FF2B5EF4-FFF2-40B4-BE49-F238E27FC236}">
                    <a16:creationId xmlns:a16="http://schemas.microsoft.com/office/drawing/2014/main" id="{A8A852AE-FD31-19EE-E952-1EE281899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" y="2826"/>
                <a:ext cx="115" cy="112"/>
              </a:xfrm>
              <a:custGeom>
                <a:avLst/>
                <a:gdLst/>
                <a:ahLst/>
                <a:cxnLst>
                  <a:cxn ang="0">
                    <a:pos x="240" y="91"/>
                  </a:cxn>
                  <a:cxn ang="0">
                    <a:pos x="199" y="244"/>
                  </a:cxn>
                  <a:cxn ang="0">
                    <a:pos x="34" y="177"/>
                  </a:cxn>
                  <a:cxn ang="0">
                    <a:pos x="74" y="24"/>
                  </a:cxn>
                  <a:cxn ang="0">
                    <a:pos x="240" y="91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75F77"/>
                  </a:gs>
                  <a:gs pos="100000">
                    <a:schemeClr val="folHlink">
                      <a:gamma/>
                      <a:tint val="5725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B03BE9E-B2E8-DE6A-3BA5-B3E3795E9873}"/>
              </a:ext>
            </a:extLst>
          </p:cNvPr>
          <p:cNvSpPr txBox="1"/>
          <p:nvPr/>
        </p:nvSpPr>
        <p:spPr>
          <a:xfrm>
            <a:off x="5513267" y="1629393"/>
            <a:ext cx="1207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475F77"/>
                </a:solidFill>
              </a:rPr>
              <a:t>04</a:t>
            </a:r>
            <a:endParaRPr lang="zh-CN" altLang="en-US" sz="7200" dirty="0">
              <a:solidFill>
                <a:srgbClr val="475F77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281601" y="3477482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495BB541-6926-4B26-7052-028B12C3BBB5}"/>
              </a:ext>
            </a:extLst>
          </p:cNvPr>
          <p:cNvSpPr txBox="1"/>
          <p:nvPr/>
        </p:nvSpPr>
        <p:spPr>
          <a:xfrm>
            <a:off x="2902965" y="4103213"/>
            <a:ext cx="6350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34162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04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4" name="Rectangle 231">
            <a:extLst>
              <a:ext uri="{FF2B5EF4-FFF2-40B4-BE49-F238E27FC236}">
                <a16:creationId xmlns:a16="http://schemas.microsoft.com/office/drawing/2014/main" id="{C6174783-EDF6-7D92-7DB4-273DDFC76C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7458" y="1833737"/>
            <a:ext cx="1619764" cy="735523"/>
          </a:xfrm>
          <a:prstGeom prst="rect">
            <a:avLst/>
          </a:prstGeom>
          <a:solidFill>
            <a:srgbClr val="475F77"/>
          </a:solid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Freeform 232">
            <a:extLst>
              <a:ext uri="{FF2B5EF4-FFF2-40B4-BE49-F238E27FC236}">
                <a16:creationId xmlns:a16="http://schemas.microsoft.com/office/drawing/2014/main" id="{33403428-BFA6-6ED3-6086-77D1F6F2140B}"/>
              </a:ext>
            </a:extLst>
          </p:cNvPr>
          <p:cNvSpPr/>
          <p:nvPr/>
        </p:nvSpPr>
        <p:spPr bwMode="auto">
          <a:xfrm>
            <a:off x="6887965" y="1833737"/>
            <a:ext cx="589493" cy="980997"/>
          </a:xfrm>
          <a:custGeom>
            <a:avLst/>
            <a:gdLst>
              <a:gd name="T0" fmla="*/ 658 w 658"/>
              <a:gd name="T1" fmla="*/ 0 h 1095"/>
              <a:gd name="T2" fmla="*/ 0 w 658"/>
              <a:gd name="T3" fmla="*/ 1015 h 1095"/>
              <a:gd name="T4" fmla="*/ 85 w 658"/>
              <a:gd name="T5" fmla="*/ 1095 h 1095"/>
              <a:gd name="T6" fmla="*/ 658 w 658"/>
              <a:gd name="T7" fmla="*/ 821 h 1095"/>
              <a:gd name="T8" fmla="*/ 658 w 658"/>
              <a:gd name="T9" fmla="*/ 0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8" h="1095">
                <a:moveTo>
                  <a:pt x="658" y="0"/>
                </a:moveTo>
                <a:lnTo>
                  <a:pt x="0" y="1015"/>
                </a:lnTo>
                <a:lnTo>
                  <a:pt x="85" y="1095"/>
                </a:lnTo>
                <a:lnTo>
                  <a:pt x="658" y="821"/>
                </a:lnTo>
                <a:lnTo>
                  <a:pt x="658" y="0"/>
                </a:lnTo>
                <a:close/>
              </a:path>
            </a:pathLst>
          </a:custGeom>
          <a:solidFill>
            <a:srgbClr val="2F4052">
              <a:alpha val="24000"/>
            </a:srgbClr>
          </a:solid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Rectangle 233">
            <a:extLst>
              <a:ext uri="{FF2B5EF4-FFF2-40B4-BE49-F238E27FC236}">
                <a16:creationId xmlns:a16="http://schemas.microsoft.com/office/drawing/2014/main" id="{9A54FCEF-4993-D244-3FE6-ECBF18CDC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6279" y="1833737"/>
            <a:ext cx="1622451" cy="735523"/>
          </a:xfrm>
          <a:prstGeom prst="rect">
            <a:avLst/>
          </a:prstGeom>
          <a:solidFill>
            <a:srgbClr val="475F77"/>
          </a:solid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Freeform 234">
            <a:extLst>
              <a:ext uri="{FF2B5EF4-FFF2-40B4-BE49-F238E27FC236}">
                <a16:creationId xmlns:a16="http://schemas.microsoft.com/office/drawing/2014/main" id="{EAE6F39B-17AF-000E-7752-7426DB1006EA}"/>
              </a:ext>
            </a:extLst>
          </p:cNvPr>
          <p:cNvSpPr/>
          <p:nvPr/>
        </p:nvSpPr>
        <p:spPr bwMode="auto">
          <a:xfrm>
            <a:off x="4738731" y="1833737"/>
            <a:ext cx="588598" cy="980997"/>
          </a:xfrm>
          <a:custGeom>
            <a:avLst/>
            <a:gdLst>
              <a:gd name="T0" fmla="*/ 0 w 657"/>
              <a:gd name="T1" fmla="*/ 0 h 1095"/>
              <a:gd name="T2" fmla="*/ 657 w 657"/>
              <a:gd name="T3" fmla="*/ 1015 h 1095"/>
              <a:gd name="T4" fmla="*/ 572 w 657"/>
              <a:gd name="T5" fmla="*/ 1095 h 1095"/>
              <a:gd name="T6" fmla="*/ 0 w 657"/>
              <a:gd name="T7" fmla="*/ 821 h 1095"/>
              <a:gd name="T8" fmla="*/ 0 w 657"/>
              <a:gd name="T9" fmla="*/ 0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7" h="1095">
                <a:moveTo>
                  <a:pt x="0" y="0"/>
                </a:moveTo>
                <a:lnTo>
                  <a:pt x="657" y="1015"/>
                </a:lnTo>
                <a:lnTo>
                  <a:pt x="572" y="1095"/>
                </a:lnTo>
                <a:lnTo>
                  <a:pt x="0" y="821"/>
                </a:lnTo>
                <a:lnTo>
                  <a:pt x="0" y="0"/>
                </a:lnTo>
                <a:close/>
              </a:path>
            </a:pathLst>
          </a:custGeom>
          <a:solidFill>
            <a:srgbClr val="2F4052">
              <a:alpha val="24000"/>
            </a:srgbClr>
          </a:solid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Rectangle 235">
            <a:extLst>
              <a:ext uri="{FF2B5EF4-FFF2-40B4-BE49-F238E27FC236}">
                <a16:creationId xmlns:a16="http://schemas.microsoft.com/office/drawing/2014/main" id="{74E96166-9946-1A92-D43A-8BFCBA008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020" y="4702367"/>
            <a:ext cx="1622451" cy="734628"/>
          </a:xfrm>
          <a:prstGeom prst="rect">
            <a:avLst/>
          </a:prstGeom>
          <a:solidFill>
            <a:srgbClr val="3D506D"/>
          </a:solid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Freeform 236">
            <a:extLst>
              <a:ext uri="{FF2B5EF4-FFF2-40B4-BE49-F238E27FC236}">
                <a16:creationId xmlns:a16="http://schemas.microsoft.com/office/drawing/2014/main" id="{A5A1BBE8-7410-0FC9-49BF-71889A90B240}"/>
              </a:ext>
            </a:extLst>
          </p:cNvPr>
          <p:cNvSpPr/>
          <p:nvPr/>
        </p:nvSpPr>
        <p:spPr bwMode="auto">
          <a:xfrm>
            <a:off x="6877214" y="4455998"/>
            <a:ext cx="586806" cy="980997"/>
          </a:xfrm>
          <a:custGeom>
            <a:avLst/>
            <a:gdLst>
              <a:gd name="T0" fmla="*/ 655 w 655"/>
              <a:gd name="T1" fmla="*/ 1095 h 1095"/>
              <a:gd name="T2" fmla="*/ 0 w 655"/>
              <a:gd name="T3" fmla="*/ 83 h 1095"/>
              <a:gd name="T4" fmla="*/ 83 w 655"/>
              <a:gd name="T5" fmla="*/ 0 h 1095"/>
              <a:gd name="T6" fmla="*/ 655 w 655"/>
              <a:gd name="T7" fmla="*/ 275 h 1095"/>
              <a:gd name="T8" fmla="*/ 655 w 655"/>
              <a:gd name="T9" fmla="*/ 1095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5" h="1095">
                <a:moveTo>
                  <a:pt x="655" y="1095"/>
                </a:moveTo>
                <a:lnTo>
                  <a:pt x="0" y="83"/>
                </a:lnTo>
                <a:lnTo>
                  <a:pt x="83" y="0"/>
                </a:lnTo>
                <a:lnTo>
                  <a:pt x="655" y="275"/>
                </a:lnTo>
                <a:lnTo>
                  <a:pt x="655" y="1095"/>
                </a:lnTo>
                <a:close/>
              </a:path>
            </a:pathLst>
          </a:custGeom>
          <a:solidFill>
            <a:srgbClr val="2F4052">
              <a:alpha val="24000"/>
            </a:srgbClr>
          </a:solid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Rectangle 237">
            <a:extLst>
              <a:ext uri="{FF2B5EF4-FFF2-40B4-BE49-F238E27FC236}">
                <a16:creationId xmlns:a16="http://schemas.microsoft.com/office/drawing/2014/main" id="{1E8BF6AE-0732-8AEA-ABA2-69BF0AA84C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5529" y="4702367"/>
            <a:ext cx="1622451" cy="734628"/>
          </a:xfrm>
          <a:prstGeom prst="rect">
            <a:avLst/>
          </a:prstGeom>
          <a:solidFill>
            <a:srgbClr val="3D506D"/>
          </a:solid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Freeform 238">
            <a:extLst>
              <a:ext uri="{FF2B5EF4-FFF2-40B4-BE49-F238E27FC236}">
                <a16:creationId xmlns:a16="http://schemas.microsoft.com/office/drawing/2014/main" id="{D894C79E-7936-CE96-8EB2-889B711BFA37}"/>
              </a:ext>
            </a:extLst>
          </p:cNvPr>
          <p:cNvSpPr/>
          <p:nvPr/>
        </p:nvSpPr>
        <p:spPr bwMode="auto">
          <a:xfrm>
            <a:off x="4727980" y="4455998"/>
            <a:ext cx="588598" cy="980997"/>
          </a:xfrm>
          <a:custGeom>
            <a:avLst/>
            <a:gdLst>
              <a:gd name="T0" fmla="*/ 0 w 657"/>
              <a:gd name="T1" fmla="*/ 1095 h 1095"/>
              <a:gd name="T2" fmla="*/ 657 w 657"/>
              <a:gd name="T3" fmla="*/ 83 h 1095"/>
              <a:gd name="T4" fmla="*/ 572 w 657"/>
              <a:gd name="T5" fmla="*/ 0 h 1095"/>
              <a:gd name="T6" fmla="*/ 0 w 657"/>
              <a:gd name="T7" fmla="*/ 275 h 1095"/>
              <a:gd name="T8" fmla="*/ 0 w 657"/>
              <a:gd name="T9" fmla="*/ 1095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7" h="1095">
                <a:moveTo>
                  <a:pt x="0" y="1095"/>
                </a:moveTo>
                <a:lnTo>
                  <a:pt x="657" y="83"/>
                </a:lnTo>
                <a:lnTo>
                  <a:pt x="572" y="0"/>
                </a:lnTo>
                <a:lnTo>
                  <a:pt x="0" y="275"/>
                </a:lnTo>
                <a:lnTo>
                  <a:pt x="0" y="1095"/>
                </a:lnTo>
                <a:close/>
              </a:path>
            </a:pathLst>
          </a:custGeom>
          <a:solidFill>
            <a:srgbClr val="2F4052">
              <a:alpha val="24000"/>
            </a:srgbClr>
          </a:solid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Oval 239">
            <a:extLst>
              <a:ext uri="{FF2B5EF4-FFF2-40B4-BE49-F238E27FC236}">
                <a16:creationId xmlns:a16="http://schemas.microsoft.com/office/drawing/2014/main" id="{0C3944E2-EDAD-5FF9-BB7C-5E7C1E32CF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574" y="2437565"/>
            <a:ext cx="2384852" cy="2384852"/>
          </a:xfrm>
          <a:prstGeom prst="ellipse">
            <a:avLst/>
          </a:prstGeom>
          <a:blipFill dpi="0"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Rectangle 247">
            <a:extLst>
              <a:ext uri="{FF2B5EF4-FFF2-40B4-BE49-F238E27FC236}">
                <a16:creationId xmlns:a16="http://schemas.microsoft.com/office/drawing/2014/main" id="{367E15B7-3F2F-3A9E-F605-4FAC657121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9930" y="3235800"/>
            <a:ext cx="1622451" cy="733732"/>
          </a:xfrm>
          <a:prstGeom prst="rect">
            <a:avLst/>
          </a:prstGeom>
          <a:solidFill>
            <a:srgbClr val="2F4052"/>
          </a:solid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Freeform 248">
            <a:extLst>
              <a:ext uri="{FF2B5EF4-FFF2-40B4-BE49-F238E27FC236}">
                <a16:creationId xmlns:a16="http://schemas.microsoft.com/office/drawing/2014/main" id="{C6148E95-CBEE-1B19-62D6-EA7CD8E843F6}"/>
              </a:ext>
            </a:extLst>
          </p:cNvPr>
          <p:cNvSpPr/>
          <p:nvPr/>
        </p:nvSpPr>
        <p:spPr bwMode="auto">
          <a:xfrm>
            <a:off x="7288426" y="3235800"/>
            <a:ext cx="391503" cy="733732"/>
          </a:xfrm>
          <a:custGeom>
            <a:avLst/>
            <a:gdLst>
              <a:gd name="T0" fmla="*/ 437 w 437"/>
              <a:gd name="T1" fmla="*/ 0 h 819"/>
              <a:gd name="T2" fmla="*/ 0 w 437"/>
              <a:gd name="T3" fmla="*/ 355 h 819"/>
              <a:gd name="T4" fmla="*/ 0 w 437"/>
              <a:gd name="T5" fmla="*/ 511 h 819"/>
              <a:gd name="T6" fmla="*/ 437 w 437"/>
              <a:gd name="T7" fmla="*/ 819 h 819"/>
              <a:gd name="T8" fmla="*/ 437 w 437"/>
              <a:gd name="T9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7" h="819">
                <a:moveTo>
                  <a:pt x="437" y="0"/>
                </a:moveTo>
                <a:lnTo>
                  <a:pt x="0" y="355"/>
                </a:lnTo>
                <a:lnTo>
                  <a:pt x="0" y="511"/>
                </a:lnTo>
                <a:lnTo>
                  <a:pt x="437" y="819"/>
                </a:lnTo>
                <a:lnTo>
                  <a:pt x="437" y="0"/>
                </a:lnTo>
                <a:close/>
              </a:path>
            </a:pathLst>
          </a:custGeom>
          <a:solidFill>
            <a:srgbClr val="2F4052">
              <a:alpha val="24000"/>
            </a:srgbClr>
          </a:solid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Rectangle 249">
            <a:extLst>
              <a:ext uri="{FF2B5EF4-FFF2-40B4-BE49-F238E27FC236}">
                <a16:creationId xmlns:a16="http://schemas.microsoft.com/office/drawing/2014/main" id="{A6714A61-6EC1-1805-110B-EFA16DBDD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891" y="3235800"/>
            <a:ext cx="1622451" cy="733732"/>
          </a:xfrm>
          <a:prstGeom prst="rect">
            <a:avLst/>
          </a:prstGeom>
          <a:solidFill>
            <a:srgbClr val="2F4052"/>
          </a:solid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6" name="Freeform 250">
            <a:extLst>
              <a:ext uri="{FF2B5EF4-FFF2-40B4-BE49-F238E27FC236}">
                <a16:creationId xmlns:a16="http://schemas.microsoft.com/office/drawing/2014/main" id="{86E2EC69-6EE9-9E9C-657E-A5900BD27E4E}"/>
              </a:ext>
            </a:extLst>
          </p:cNvPr>
          <p:cNvSpPr/>
          <p:nvPr/>
        </p:nvSpPr>
        <p:spPr bwMode="auto">
          <a:xfrm>
            <a:off x="4518342" y="3235800"/>
            <a:ext cx="393295" cy="733732"/>
          </a:xfrm>
          <a:custGeom>
            <a:avLst/>
            <a:gdLst>
              <a:gd name="T0" fmla="*/ 0 w 439"/>
              <a:gd name="T1" fmla="*/ 0 h 819"/>
              <a:gd name="T2" fmla="*/ 439 w 439"/>
              <a:gd name="T3" fmla="*/ 355 h 819"/>
              <a:gd name="T4" fmla="*/ 439 w 439"/>
              <a:gd name="T5" fmla="*/ 511 h 819"/>
              <a:gd name="T6" fmla="*/ 0 w 439"/>
              <a:gd name="T7" fmla="*/ 819 h 819"/>
              <a:gd name="T8" fmla="*/ 0 w 439"/>
              <a:gd name="T9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9" h="819">
                <a:moveTo>
                  <a:pt x="0" y="0"/>
                </a:moveTo>
                <a:lnTo>
                  <a:pt x="439" y="355"/>
                </a:lnTo>
                <a:lnTo>
                  <a:pt x="439" y="511"/>
                </a:lnTo>
                <a:lnTo>
                  <a:pt x="0" y="819"/>
                </a:lnTo>
                <a:lnTo>
                  <a:pt x="0" y="0"/>
                </a:lnTo>
                <a:close/>
              </a:path>
            </a:pathLst>
          </a:custGeom>
          <a:solidFill>
            <a:srgbClr val="2F4052">
              <a:alpha val="24000"/>
            </a:srgbClr>
          </a:solidFill>
          <a:ln>
            <a:noFill/>
          </a:ln>
        </p:spPr>
        <p:txBody>
          <a:bodyPr vert="horz" wrap="square" lIns="91418" tIns="45710" rIns="91418" bIns="45710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TextBox 61">
            <a:extLst>
              <a:ext uri="{FF2B5EF4-FFF2-40B4-BE49-F238E27FC236}">
                <a16:creationId xmlns:a16="http://schemas.microsoft.com/office/drawing/2014/main" id="{9E295520-DCCD-A52C-E9B8-270FD7E6BA88}"/>
              </a:ext>
            </a:extLst>
          </p:cNvPr>
          <p:cNvSpPr txBox="1"/>
          <p:nvPr/>
        </p:nvSpPr>
        <p:spPr>
          <a:xfrm>
            <a:off x="3388388" y="2000172"/>
            <a:ext cx="992580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GB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7" name="TextBox 61">
            <a:extLst>
              <a:ext uri="{FF2B5EF4-FFF2-40B4-BE49-F238E27FC236}">
                <a16:creationId xmlns:a16="http://schemas.microsoft.com/office/drawing/2014/main" id="{6FF15821-C365-A65E-26A4-073B7A304CDE}"/>
              </a:ext>
            </a:extLst>
          </p:cNvPr>
          <p:cNvSpPr txBox="1"/>
          <p:nvPr/>
        </p:nvSpPr>
        <p:spPr>
          <a:xfrm>
            <a:off x="7820419" y="2000172"/>
            <a:ext cx="992580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GB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8" name="TextBox 61">
            <a:extLst>
              <a:ext uri="{FF2B5EF4-FFF2-40B4-BE49-F238E27FC236}">
                <a16:creationId xmlns:a16="http://schemas.microsoft.com/office/drawing/2014/main" id="{A9A7A780-2CB8-68A6-B581-245C58B9A3BD}"/>
              </a:ext>
            </a:extLst>
          </p:cNvPr>
          <p:cNvSpPr txBox="1"/>
          <p:nvPr/>
        </p:nvSpPr>
        <p:spPr>
          <a:xfrm>
            <a:off x="3388388" y="4873150"/>
            <a:ext cx="992580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GB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TextBox 61">
            <a:extLst>
              <a:ext uri="{FF2B5EF4-FFF2-40B4-BE49-F238E27FC236}">
                <a16:creationId xmlns:a16="http://schemas.microsoft.com/office/drawing/2014/main" id="{3B29240C-DAFD-F28B-AFD6-6423D9E5055D}"/>
              </a:ext>
            </a:extLst>
          </p:cNvPr>
          <p:cNvSpPr txBox="1"/>
          <p:nvPr/>
        </p:nvSpPr>
        <p:spPr>
          <a:xfrm>
            <a:off x="7820419" y="4873150"/>
            <a:ext cx="992580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GB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0" name="TextBox 61">
            <a:extLst>
              <a:ext uri="{FF2B5EF4-FFF2-40B4-BE49-F238E27FC236}">
                <a16:creationId xmlns:a16="http://schemas.microsoft.com/office/drawing/2014/main" id="{2097B59A-ACCB-63CE-1710-F6655D2B658B}"/>
              </a:ext>
            </a:extLst>
          </p:cNvPr>
          <p:cNvSpPr txBox="1"/>
          <p:nvPr/>
        </p:nvSpPr>
        <p:spPr>
          <a:xfrm>
            <a:off x="3209739" y="3382633"/>
            <a:ext cx="992580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GB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1" name="TextBox 61">
            <a:extLst>
              <a:ext uri="{FF2B5EF4-FFF2-40B4-BE49-F238E27FC236}">
                <a16:creationId xmlns:a16="http://schemas.microsoft.com/office/drawing/2014/main" id="{F68F8B9F-11D5-2EB3-A650-95ABE3A3BFAF}"/>
              </a:ext>
            </a:extLst>
          </p:cNvPr>
          <p:cNvSpPr txBox="1"/>
          <p:nvPr/>
        </p:nvSpPr>
        <p:spPr>
          <a:xfrm>
            <a:off x="7994865" y="3382633"/>
            <a:ext cx="992580" cy="371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GB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390125E1-ECE1-356C-6B1F-06654A831E43}"/>
              </a:ext>
            </a:extLst>
          </p:cNvPr>
          <p:cNvSpPr/>
          <p:nvPr/>
        </p:nvSpPr>
        <p:spPr bwMode="auto">
          <a:xfrm>
            <a:off x="5254763" y="2784466"/>
            <a:ext cx="1701800" cy="1701800"/>
          </a:xfrm>
          <a:prstGeom prst="ellipse">
            <a:avLst/>
          </a:prstGeom>
          <a:noFill/>
          <a:ln w="635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16F85A9-CBC9-18F2-31F1-9740EEB26DFD}"/>
              </a:ext>
            </a:extLst>
          </p:cNvPr>
          <p:cNvSpPr txBox="1"/>
          <p:nvPr/>
        </p:nvSpPr>
        <p:spPr>
          <a:xfrm>
            <a:off x="9286254" y="1798606"/>
            <a:ext cx="1989134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模板网，幻灯片演示模板及素材 免费下载！</a:t>
            </a:r>
          </a:p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模板网 唯 一访问网址：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www</a:t>
            </a:r>
            <a:r>
              <a:rPr lang="en-US" altLang="zh-CN" sz="100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.51pptmo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 ban.com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670DAC8-96A0-CC23-7271-3C3F3D4FB15E}"/>
              </a:ext>
            </a:extLst>
          </p:cNvPr>
          <p:cNvSpPr txBox="1"/>
          <p:nvPr/>
        </p:nvSpPr>
        <p:spPr>
          <a:xfrm>
            <a:off x="1015475" y="1798606"/>
            <a:ext cx="198913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478116C-7811-5A5D-A243-E631F8C61704}"/>
              </a:ext>
            </a:extLst>
          </p:cNvPr>
          <p:cNvSpPr txBox="1"/>
          <p:nvPr/>
        </p:nvSpPr>
        <p:spPr>
          <a:xfrm>
            <a:off x="9459594" y="3222133"/>
            <a:ext cx="198913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959F433-409D-0853-586B-3FE3F940DC6E}"/>
              </a:ext>
            </a:extLst>
          </p:cNvPr>
          <p:cNvSpPr txBox="1"/>
          <p:nvPr/>
        </p:nvSpPr>
        <p:spPr>
          <a:xfrm>
            <a:off x="801226" y="3222133"/>
            <a:ext cx="198913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F0888270-8066-3C6B-5981-0221A754A98C}"/>
              </a:ext>
            </a:extLst>
          </p:cNvPr>
          <p:cNvSpPr txBox="1"/>
          <p:nvPr/>
        </p:nvSpPr>
        <p:spPr>
          <a:xfrm>
            <a:off x="9286254" y="4644311"/>
            <a:ext cx="198913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A89E50B-4B55-D31C-AA88-0FD186F23837}"/>
              </a:ext>
            </a:extLst>
          </p:cNvPr>
          <p:cNvSpPr txBox="1"/>
          <p:nvPr/>
        </p:nvSpPr>
        <p:spPr>
          <a:xfrm>
            <a:off x="1015475" y="4644311"/>
            <a:ext cx="198913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921341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04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3" name="PA_椭圆 10">
            <a:extLst>
              <a:ext uri="{FF2B5EF4-FFF2-40B4-BE49-F238E27FC236}">
                <a16:creationId xmlns:a16="http://schemas.microsoft.com/office/drawing/2014/main" id="{C9D250DA-C723-0BF2-C4F7-548E5CB631A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67427" y="2197327"/>
            <a:ext cx="914400" cy="914400"/>
          </a:xfrm>
          <a:prstGeom prst="ellipse">
            <a:avLst/>
          </a:prstGeom>
          <a:solidFill>
            <a:srgbClr val="475F77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PA_椭圆 11">
            <a:extLst>
              <a:ext uri="{FF2B5EF4-FFF2-40B4-BE49-F238E27FC236}">
                <a16:creationId xmlns:a16="http://schemas.microsoft.com/office/drawing/2014/main" id="{2CFD5DFA-E12D-5A1F-0137-90A89F92A70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83565" y="4010252"/>
            <a:ext cx="914400" cy="914400"/>
          </a:xfrm>
          <a:prstGeom prst="ellipse">
            <a:avLst/>
          </a:prstGeom>
          <a:solidFill>
            <a:srgbClr val="2F4052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PA_椭圆 12">
            <a:extLst>
              <a:ext uri="{FF2B5EF4-FFF2-40B4-BE49-F238E27FC236}">
                <a16:creationId xmlns:a16="http://schemas.microsoft.com/office/drawing/2014/main" id="{3C303FA2-859A-21BE-13CE-342EE6E9EA0C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94977" y="2197327"/>
            <a:ext cx="914400" cy="914400"/>
          </a:xfrm>
          <a:prstGeom prst="ellipse">
            <a:avLst/>
          </a:prstGeom>
          <a:solidFill>
            <a:srgbClr val="3D506D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PA_椭圆 13">
            <a:extLst>
              <a:ext uri="{FF2B5EF4-FFF2-40B4-BE49-F238E27FC236}">
                <a16:creationId xmlns:a16="http://schemas.microsoft.com/office/drawing/2014/main" id="{3CB3CAFD-604C-BEBB-EDDB-F34EF4858007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171477" y="4010252"/>
            <a:ext cx="914400" cy="914400"/>
          </a:xfrm>
          <a:prstGeom prst="ellipse">
            <a:avLst/>
          </a:prstGeom>
          <a:solidFill>
            <a:srgbClr val="595E64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" name="PA_直接箭头连接符 14">
            <a:extLst>
              <a:ext uri="{FF2B5EF4-FFF2-40B4-BE49-F238E27FC236}">
                <a16:creationId xmlns:a16="http://schemas.microsoft.com/office/drawing/2014/main" id="{A04ACCA3-4EF7-A6EB-09FE-5D2B3BA903E0}"/>
              </a:ext>
            </a:extLst>
          </p:cNvPr>
          <p:cNvCxnSpPr>
            <a:cxnSpLocks noChangeShapeType="1"/>
            <a:stCxn id="3" idx="5"/>
            <a:endCxn id="4" idx="1"/>
          </p:cNvCxnSpPr>
          <p:nvPr>
            <p:custDataLst>
              <p:tags r:id="rId5"/>
            </p:custDataLst>
          </p:nvPr>
        </p:nvCxnSpPr>
        <p:spPr bwMode="auto">
          <a:xfrm>
            <a:off x="1948477" y="2978377"/>
            <a:ext cx="1468438" cy="1165225"/>
          </a:xfrm>
          <a:prstGeom prst="straightConnector1">
            <a:avLst/>
          </a:prstGeom>
          <a:noFill/>
          <a:ln w="1905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PA_直接箭头连接符 15">
            <a:extLst>
              <a:ext uri="{FF2B5EF4-FFF2-40B4-BE49-F238E27FC236}">
                <a16:creationId xmlns:a16="http://schemas.microsoft.com/office/drawing/2014/main" id="{1012168C-386B-2EC4-FC46-B802426DEB66}"/>
              </a:ext>
            </a:extLst>
          </p:cNvPr>
          <p:cNvCxnSpPr>
            <a:cxnSpLocks noChangeShapeType="1"/>
            <a:stCxn id="4" idx="7"/>
            <a:endCxn id="5" idx="3"/>
          </p:cNvCxnSpPr>
          <p:nvPr>
            <p:custDataLst>
              <p:tags r:id="rId6"/>
            </p:custDataLst>
          </p:nvPr>
        </p:nvCxnSpPr>
        <p:spPr bwMode="auto">
          <a:xfrm flipV="1">
            <a:off x="4063027" y="2978377"/>
            <a:ext cx="1765300" cy="1165225"/>
          </a:xfrm>
          <a:prstGeom prst="straightConnector1">
            <a:avLst/>
          </a:prstGeom>
          <a:noFill/>
          <a:ln w="1905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PA_直接箭头连接符 16">
            <a:extLst>
              <a:ext uri="{FF2B5EF4-FFF2-40B4-BE49-F238E27FC236}">
                <a16:creationId xmlns:a16="http://schemas.microsoft.com/office/drawing/2014/main" id="{B195B1B6-3196-D8C0-2762-EB2458F53835}"/>
              </a:ext>
            </a:extLst>
          </p:cNvPr>
          <p:cNvCxnSpPr>
            <a:cxnSpLocks noChangeShapeType="1"/>
            <a:stCxn id="5" idx="5"/>
            <a:endCxn id="6" idx="1"/>
          </p:cNvCxnSpPr>
          <p:nvPr>
            <p:custDataLst>
              <p:tags r:id="rId7"/>
            </p:custDataLst>
          </p:nvPr>
        </p:nvCxnSpPr>
        <p:spPr bwMode="auto">
          <a:xfrm>
            <a:off x="6476027" y="2978377"/>
            <a:ext cx="1828800" cy="1165225"/>
          </a:xfrm>
          <a:prstGeom prst="straightConnector1">
            <a:avLst/>
          </a:prstGeom>
          <a:noFill/>
          <a:ln w="1905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PA_椭圆 17">
            <a:extLst>
              <a:ext uri="{FF2B5EF4-FFF2-40B4-BE49-F238E27FC236}">
                <a16:creationId xmlns:a16="http://schemas.microsoft.com/office/drawing/2014/main" id="{E014A19A-42C7-E8D7-CEE0-898BFDFE7A73}"/>
              </a:ext>
            </a:extLst>
          </p:cNvPr>
          <p:cNvSpPr>
            <a:spLocks noChangeAspect="1" noChangeArrowheads="1"/>
          </p:cNvSpPr>
          <p:nvPr>
            <p:custDataLst>
              <p:tags r:id="rId8"/>
            </p:custDataLst>
          </p:nvPr>
        </p:nvSpPr>
        <p:spPr bwMode="auto">
          <a:xfrm>
            <a:off x="1775440" y="2854552"/>
            <a:ext cx="306387" cy="30638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PA_椭圆 18">
            <a:extLst>
              <a:ext uri="{FF2B5EF4-FFF2-40B4-BE49-F238E27FC236}">
                <a16:creationId xmlns:a16="http://schemas.microsoft.com/office/drawing/2014/main" id="{F3E445B7-9116-7263-C671-D4C3AAE4E369}"/>
              </a:ext>
            </a:extLst>
          </p:cNvPr>
          <p:cNvSpPr>
            <a:spLocks noChangeAspect="1" noChangeArrowheads="1"/>
          </p:cNvSpPr>
          <p:nvPr>
            <p:custDataLst>
              <p:tags r:id="rId9"/>
            </p:custDataLst>
          </p:nvPr>
        </p:nvSpPr>
        <p:spPr bwMode="auto">
          <a:xfrm>
            <a:off x="3910627" y="4010252"/>
            <a:ext cx="306388" cy="30638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PA_椭圆 19">
            <a:extLst>
              <a:ext uri="{FF2B5EF4-FFF2-40B4-BE49-F238E27FC236}">
                <a16:creationId xmlns:a16="http://schemas.microsoft.com/office/drawing/2014/main" id="{62293032-29A7-4AD2-B3F3-6650D3718071}"/>
              </a:ext>
            </a:extLst>
          </p:cNvPr>
          <p:cNvSpPr>
            <a:spLocks noChangeAspect="1" noChangeArrowheads="1"/>
          </p:cNvSpPr>
          <p:nvPr>
            <p:custDataLst>
              <p:tags r:id="rId10"/>
            </p:custDataLst>
          </p:nvPr>
        </p:nvSpPr>
        <p:spPr bwMode="auto">
          <a:xfrm>
            <a:off x="8890615" y="4503964"/>
            <a:ext cx="306387" cy="3063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16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PA_任意多边形 5">
            <a:extLst>
              <a:ext uri="{FF2B5EF4-FFF2-40B4-BE49-F238E27FC236}">
                <a16:creationId xmlns:a16="http://schemas.microsoft.com/office/drawing/2014/main" id="{1A40FF4C-CEE6-BAC3-E8E2-C3ADF35AB4FA}"/>
              </a:ext>
            </a:extLst>
          </p:cNvPr>
          <p:cNvSpPr>
            <a:spLocks noChangeAspect="1" noEditPoints="1"/>
          </p:cNvSpPr>
          <p:nvPr>
            <p:custDataLst>
              <p:tags r:id="rId11"/>
            </p:custDataLst>
          </p:nvPr>
        </p:nvSpPr>
        <p:spPr bwMode="auto">
          <a:xfrm>
            <a:off x="1354752" y="2397352"/>
            <a:ext cx="539750" cy="514350"/>
          </a:xfrm>
          <a:custGeom>
            <a:avLst/>
            <a:gdLst>
              <a:gd name="T0" fmla="*/ 2147483646 w 2389"/>
              <a:gd name="T1" fmla="*/ 2147483646 h 2272"/>
              <a:gd name="T2" fmla="*/ 2147483646 w 2389"/>
              <a:gd name="T3" fmla="*/ 2147483646 h 2272"/>
              <a:gd name="T4" fmla="*/ 2147483646 w 2389"/>
              <a:gd name="T5" fmla="*/ 2147483646 h 2272"/>
              <a:gd name="T6" fmla="*/ 2147483646 w 2389"/>
              <a:gd name="T7" fmla="*/ 2147483646 h 2272"/>
              <a:gd name="T8" fmla="*/ 2147483646 w 2389"/>
              <a:gd name="T9" fmla="*/ 2147483646 h 2272"/>
              <a:gd name="T10" fmla="*/ 2147483646 w 2389"/>
              <a:gd name="T11" fmla="*/ 2147483646 h 2272"/>
              <a:gd name="T12" fmla="*/ 2147483646 w 2389"/>
              <a:gd name="T13" fmla="*/ 2147483646 h 2272"/>
              <a:gd name="T14" fmla="*/ 2147483646 w 2389"/>
              <a:gd name="T15" fmla="*/ 2147483646 h 2272"/>
              <a:gd name="T16" fmla="*/ 2147483646 w 2389"/>
              <a:gd name="T17" fmla="*/ 2147483646 h 2272"/>
              <a:gd name="T18" fmla="*/ 2147483646 w 2389"/>
              <a:gd name="T19" fmla="*/ 2147483646 h 2272"/>
              <a:gd name="T20" fmla="*/ 2147483646 w 2389"/>
              <a:gd name="T21" fmla="*/ 2147483646 h 2272"/>
              <a:gd name="T22" fmla="*/ 2147483646 w 2389"/>
              <a:gd name="T23" fmla="*/ 2147483646 h 2272"/>
              <a:gd name="T24" fmla="*/ 2147483646 w 2389"/>
              <a:gd name="T25" fmla="*/ 2147483646 h 2272"/>
              <a:gd name="T26" fmla="*/ 2147483646 w 2389"/>
              <a:gd name="T27" fmla="*/ 2147483646 h 2272"/>
              <a:gd name="T28" fmla="*/ 2147483646 w 2389"/>
              <a:gd name="T29" fmla="*/ 2147483646 h 2272"/>
              <a:gd name="T30" fmla="*/ 2147483646 w 2389"/>
              <a:gd name="T31" fmla="*/ 2147483646 h 2272"/>
              <a:gd name="T32" fmla="*/ 2147483646 w 2389"/>
              <a:gd name="T33" fmla="*/ 2147483646 h 2272"/>
              <a:gd name="T34" fmla="*/ 2147483646 w 2389"/>
              <a:gd name="T35" fmla="*/ 2147483646 h 2272"/>
              <a:gd name="T36" fmla="*/ 2147483646 w 2389"/>
              <a:gd name="T37" fmla="*/ 2147483646 h 2272"/>
              <a:gd name="T38" fmla="*/ 2147483646 w 2389"/>
              <a:gd name="T39" fmla="*/ 2147483646 h 2272"/>
              <a:gd name="T40" fmla="*/ 2147483646 w 2389"/>
              <a:gd name="T41" fmla="*/ 2147483646 h 2272"/>
              <a:gd name="T42" fmla="*/ 2147483646 w 2389"/>
              <a:gd name="T43" fmla="*/ 2147483646 h 2272"/>
              <a:gd name="T44" fmla="*/ 2147483646 w 2389"/>
              <a:gd name="T45" fmla="*/ 2147483646 h 2272"/>
              <a:gd name="T46" fmla="*/ 2147483646 w 2389"/>
              <a:gd name="T47" fmla="*/ 2147483646 h 2272"/>
              <a:gd name="T48" fmla="*/ 2147483646 w 2389"/>
              <a:gd name="T49" fmla="*/ 2147483646 h 2272"/>
              <a:gd name="T50" fmla="*/ 2147483646 w 2389"/>
              <a:gd name="T51" fmla="*/ 2147483646 h 2272"/>
              <a:gd name="T52" fmla="*/ 2147483646 w 2389"/>
              <a:gd name="T53" fmla="*/ 2147483646 h 2272"/>
              <a:gd name="T54" fmla="*/ 2147483646 w 2389"/>
              <a:gd name="T55" fmla="*/ 2147483646 h 2272"/>
              <a:gd name="T56" fmla="*/ 2147483646 w 2389"/>
              <a:gd name="T57" fmla="*/ 2147483646 h 2272"/>
              <a:gd name="T58" fmla="*/ 2147483646 w 2389"/>
              <a:gd name="T59" fmla="*/ 2147483646 h 2272"/>
              <a:gd name="T60" fmla="*/ 2147483646 w 2389"/>
              <a:gd name="T61" fmla="*/ 2147483646 h 2272"/>
              <a:gd name="T62" fmla="*/ 2147483646 w 2389"/>
              <a:gd name="T63" fmla="*/ 2147483646 h 2272"/>
              <a:gd name="T64" fmla="*/ 2147483646 w 2389"/>
              <a:gd name="T65" fmla="*/ 2147483646 h 2272"/>
              <a:gd name="T66" fmla="*/ 2147483646 w 2389"/>
              <a:gd name="T67" fmla="*/ 2147483646 h 227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389" h="2272">
                <a:moveTo>
                  <a:pt x="2389" y="1094"/>
                </a:moveTo>
                <a:cubicBezTo>
                  <a:pt x="2389" y="1641"/>
                  <a:pt x="1985" y="2095"/>
                  <a:pt x="1460" y="2175"/>
                </a:cubicBezTo>
                <a:cubicBezTo>
                  <a:pt x="1465" y="2151"/>
                  <a:pt x="1466" y="2126"/>
                  <a:pt x="1463" y="2100"/>
                </a:cubicBezTo>
                <a:cubicBezTo>
                  <a:pt x="1463" y="2100"/>
                  <a:pt x="1460" y="2074"/>
                  <a:pt x="1456" y="2038"/>
                </a:cubicBezTo>
                <a:cubicBezTo>
                  <a:pt x="1642" y="2007"/>
                  <a:pt x="1810" y="1921"/>
                  <a:pt x="1944" y="1798"/>
                </a:cubicBezTo>
                <a:cubicBezTo>
                  <a:pt x="1936" y="1792"/>
                  <a:pt x="1928" y="1783"/>
                  <a:pt x="1920" y="1771"/>
                </a:cubicBezTo>
                <a:cubicBezTo>
                  <a:pt x="1884" y="1720"/>
                  <a:pt x="1931" y="1669"/>
                  <a:pt x="1931" y="1623"/>
                </a:cubicBezTo>
                <a:cubicBezTo>
                  <a:pt x="1931" y="1579"/>
                  <a:pt x="1841" y="1583"/>
                  <a:pt x="1838" y="1553"/>
                </a:cubicBezTo>
                <a:cubicBezTo>
                  <a:pt x="1827" y="1452"/>
                  <a:pt x="1901" y="1450"/>
                  <a:pt x="1940" y="1411"/>
                </a:cubicBezTo>
                <a:cubicBezTo>
                  <a:pt x="1979" y="1372"/>
                  <a:pt x="1901" y="1282"/>
                  <a:pt x="1851" y="1288"/>
                </a:cubicBezTo>
                <a:cubicBezTo>
                  <a:pt x="1800" y="1294"/>
                  <a:pt x="1657" y="1265"/>
                  <a:pt x="1670" y="1155"/>
                </a:cubicBezTo>
                <a:cubicBezTo>
                  <a:pt x="1686" y="1022"/>
                  <a:pt x="1500" y="1034"/>
                  <a:pt x="1474" y="972"/>
                </a:cubicBezTo>
                <a:cubicBezTo>
                  <a:pt x="1435" y="881"/>
                  <a:pt x="1499" y="770"/>
                  <a:pt x="1583" y="745"/>
                </a:cubicBezTo>
                <a:cubicBezTo>
                  <a:pt x="1702" y="709"/>
                  <a:pt x="1820" y="612"/>
                  <a:pt x="1810" y="504"/>
                </a:cubicBezTo>
                <a:cubicBezTo>
                  <a:pt x="1800" y="381"/>
                  <a:pt x="1745" y="271"/>
                  <a:pt x="1653" y="205"/>
                </a:cubicBezTo>
                <a:cubicBezTo>
                  <a:pt x="1558" y="167"/>
                  <a:pt x="1456" y="143"/>
                  <a:pt x="1349" y="137"/>
                </a:cubicBezTo>
                <a:cubicBezTo>
                  <a:pt x="1253" y="141"/>
                  <a:pt x="1169" y="162"/>
                  <a:pt x="1173" y="206"/>
                </a:cubicBezTo>
                <a:cubicBezTo>
                  <a:pt x="1182" y="313"/>
                  <a:pt x="1487" y="341"/>
                  <a:pt x="1436" y="441"/>
                </a:cubicBezTo>
                <a:cubicBezTo>
                  <a:pt x="1410" y="493"/>
                  <a:pt x="1209" y="567"/>
                  <a:pt x="1247" y="645"/>
                </a:cubicBezTo>
                <a:cubicBezTo>
                  <a:pt x="1271" y="696"/>
                  <a:pt x="1331" y="652"/>
                  <a:pt x="1308" y="749"/>
                </a:cubicBezTo>
                <a:cubicBezTo>
                  <a:pt x="1298" y="794"/>
                  <a:pt x="1259" y="878"/>
                  <a:pt x="1199" y="884"/>
                </a:cubicBezTo>
                <a:cubicBezTo>
                  <a:pt x="1137" y="889"/>
                  <a:pt x="1086" y="726"/>
                  <a:pt x="918" y="721"/>
                </a:cubicBezTo>
                <a:cubicBezTo>
                  <a:pt x="839" y="718"/>
                  <a:pt x="727" y="844"/>
                  <a:pt x="822" y="934"/>
                </a:cubicBezTo>
                <a:cubicBezTo>
                  <a:pt x="879" y="988"/>
                  <a:pt x="987" y="869"/>
                  <a:pt x="1019" y="962"/>
                </a:cubicBezTo>
                <a:cubicBezTo>
                  <a:pt x="1041" y="1028"/>
                  <a:pt x="1016" y="1166"/>
                  <a:pt x="1121" y="1224"/>
                </a:cubicBezTo>
                <a:cubicBezTo>
                  <a:pt x="1159" y="1245"/>
                  <a:pt x="1217" y="1263"/>
                  <a:pt x="1275" y="1292"/>
                </a:cubicBezTo>
                <a:cubicBezTo>
                  <a:pt x="1189" y="1310"/>
                  <a:pt x="1084" y="1343"/>
                  <a:pt x="959" y="1391"/>
                </a:cubicBezTo>
                <a:cubicBezTo>
                  <a:pt x="854" y="1363"/>
                  <a:pt x="854" y="1363"/>
                  <a:pt x="854" y="1363"/>
                </a:cubicBezTo>
                <a:cubicBezTo>
                  <a:pt x="898" y="1326"/>
                  <a:pt x="969" y="1301"/>
                  <a:pt x="952" y="1221"/>
                </a:cubicBezTo>
                <a:cubicBezTo>
                  <a:pt x="925" y="1103"/>
                  <a:pt x="721" y="1148"/>
                  <a:pt x="581" y="1007"/>
                </a:cubicBezTo>
                <a:cubicBezTo>
                  <a:pt x="538" y="964"/>
                  <a:pt x="446" y="821"/>
                  <a:pt x="446" y="649"/>
                </a:cubicBezTo>
                <a:cubicBezTo>
                  <a:pt x="376" y="782"/>
                  <a:pt x="336" y="933"/>
                  <a:pt x="336" y="1094"/>
                </a:cubicBezTo>
                <a:cubicBezTo>
                  <a:pt x="336" y="1143"/>
                  <a:pt x="340" y="1192"/>
                  <a:pt x="347" y="1239"/>
                </a:cubicBezTo>
                <a:cubicBezTo>
                  <a:pt x="345" y="1239"/>
                  <a:pt x="344" y="1239"/>
                  <a:pt x="342" y="1239"/>
                </a:cubicBezTo>
                <a:cubicBezTo>
                  <a:pt x="298" y="1239"/>
                  <a:pt x="255" y="1248"/>
                  <a:pt x="214" y="1266"/>
                </a:cubicBezTo>
                <a:cubicBezTo>
                  <a:pt x="205" y="1210"/>
                  <a:pt x="201" y="1152"/>
                  <a:pt x="201" y="1094"/>
                </a:cubicBezTo>
                <a:cubicBezTo>
                  <a:pt x="201" y="491"/>
                  <a:pt x="691" y="0"/>
                  <a:pt x="1295" y="0"/>
                </a:cubicBezTo>
                <a:cubicBezTo>
                  <a:pt x="1898" y="0"/>
                  <a:pt x="2389" y="491"/>
                  <a:pt x="2389" y="1094"/>
                </a:cubicBezTo>
                <a:close/>
                <a:moveTo>
                  <a:pt x="1568" y="1413"/>
                </a:moveTo>
                <a:cubicBezTo>
                  <a:pt x="1301" y="1535"/>
                  <a:pt x="1301" y="1535"/>
                  <a:pt x="1301" y="1535"/>
                </a:cubicBezTo>
                <a:cubicBezTo>
                  <a:pt x="1305" y="1477"/>
                  <a:pt x="1305" y="1477"/>
                  <a:pt x="1305" y="1477"/>
                </a:cubicBezTo>
                <a:cubicBezTo>
                  <a:pt x="1478" y="1399"/>
                  <a:pt x="1478" y="1399"/>
                  <a:pt x="1478" y="1399"/>
                </a:cubicBezTo>
                <a:cubicBezTo>
                  <a:pt x="1453" y="1397"/>
                  <a:pt x="1428" y="1397"/>
                  <a:pt x="1402" y="1397"/>
                </a:cubicBezTo>
                <a:cubicBezTo>
                  <a:pt x="1307" y="1397"/>
                  <a:pt x="1145" y="1445"/>
                  <a:pt x="966" y="1516"/>
                </a:cubicBezTo>
                <a:cubicBezTo>
                  <a:pt x="393" y="1365"/>
                  <a:pt x="393" y="1365"/>
                  <a:pt x="393" y="1365"/>
                </a:cubicBezTo>
                <a:cubicBezTo>
                  <a:pt x="340" y="1351"/>
                  <a:pt x="283" y="1359"/>
                  <a:pt x="236" y="1389"/>
                </a:cubicBezTo>
                <a:cubicBezTo>
                  <a:pt x="208" y="1407"/>
                  <a:pt x="208" y="1407"/>
                  <a:pt x="208" y="1407"/>
                </a:cubicBezTo>
                <a:cubicBezTo>
                  <a:pt x="180" y="1424"/>
                  <a:pt x="180" y="1464"/>
                  <a:pt x="207" y="1482"/>
                </a:cubicBezTo>
                <a:cubicBezTo>
                  <a:pt x="551" y="1705"/>
                  <a:pt x="551" y="1705"/>
                  <a:pt x="551" y="1705"/>
                </a:cubicBezTo>
                <a:cubicBezTo>
                  <a:pt x="469" y="1747"/>
                  <a:pt x="391" y="1790"/>
                  <a:pt x="322" y="1831"/>
                </a:cubicBezTo>
                <a:cubicBezTo>
                  <a:pt x="145" y="1737"/>
                  <a:pt x="145" y="1737"/>
                  <a:pt x="145" y="1737"/>
                </a:cubicBezTo>
                <a:cubicBezTo>
                  <a:pt x="117" y="1722"/>
                  <a:pt x="82" y="1720"/>
                  <a:pt x="52" y="1732"/>
                </a:cubicBezTo>
                <a:cubicBezTo>
                  <a:pt x="35" y="1739"/>
                  <a:pt x="35" y="1739"/>
                  <a:pt x="35" y="1739"/>
                </a:cubicBezTo>
                <a:cubicBezTo>
                  <a:pt x="10" y="1749"/>
                  <a:pt x="0" y="1779"/>
                  <a:pt x="13" y="1802"/>
                </a:cubicBezTo>
                <a:cubicBezTo>
                  <a:pt x="111" y="1975"/>
                  <a:pt x="111" y="1975"/>
                  <a:pt x="111" y="1975"/>
                </a:cubicBezTo>
                <a:cubicBezTo>
                  <a:pt x="111" y="1975"/>
                  <a:pt x="111" y="1975"/>
                  <a:pt x="111" y="1975"/>
                </a:cubicBezTo>
                <a:cubicBezTo>
                  <a:pt x="74" y="2007"/>
                  <a:pt x="53" y="2033"/>
                  <a:pt x="53" y="2051"/>
                </a:cubicBezTo>
                <a:cubicBezTo>
                  <a:pt x="53" y="2105"/>
                  <a:pt x="120" y="2119"/>
                  <a:pt x="179" y="2119"/>
                </a:cubicBezTo>
                <a:cubicBezTo>
                  <a:pt x="284" y="2119"/>
                  <a:pt x="1671" y="1801"/>
                  <a:pt x="1671" y="1513"/>
                </a:cubicBezTo>
                <a:cubicBezTo>
                  <a:pt x="1671" y="1456"/>
                  <a:pt x="1632" y="1428"/>
                  <a:pt x="1568" y="1413"/>
                </a:cubicBezTo>
                <a:close/>
                <a:moveTo>
                  <a:pt x="983" y="1975"/>
                </a:moveTo>
                <a:cubicBezTo>
                  <a:pt x="1288" y="1867"/>
                  <a:pt x="1288" y="1867"/>
                  <a:pt x="1288" y="1867"/>
                </a:cubicBezTo>
                <a:cubicBezTo>
                  <a:pt x="1302" y="1862"/>
                  <a:pt x="1316" y="1871"/>
                  <a:pt x="1318" y="1885"/>
                </a:cubicBezTo>
                <a:cubicBezTo>
                  <a:pt x="1345" y="2114"/>
                  <a:pt x="1345" y="2114"/>
                  <a:pt x="1345" y="2114"/>
                </a:cubicBezTo>
                <a:cubicBezTo>
                  <a:pt x="1351" y="2171"/>
                  <a:pt x="1320" y="2226"/>
                  <a:pt x="1268" y="2251"/>
                </a:cubicBezTo>
                <a:cubicBezTo>
                  <a:pt x="1240" y="2264"/>
                  <a:pt x="1240" y="2264"/>
                  <a:pt x="1240" y="2264"/>
                </a:cubicBezTo>
                <a:cubicBezTo>
                  <a:pt x="1222" y="2272"/>
                  <a:pt x="1201" y="2268"/>
                  <a:pt x="1188" y="2253"/>
                </a:cubicBezTo>
                <a:cubicBezTo>
                  <a:pt x="974" y="2010"/>
                  <a:pt x="974" y="2010"/>
                  <a:pt x="974" y="2010"/>
                </a:cubicBezTo>
                <a:cubicBezTo>
                  <a:pt x="963" y="1998"/>
                  <a:pt x="968" y="1980"/>
                  <a:pt x="983" y="19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PA_任意多边形 22">
            <a:extLst>
              <a:ext uri="{FF2B5EF4-FFF2-40B4-BE49-F238E27FC236}">
                <a16:creationId xmlns:a16="http://schemas.microsoft.com/office/drawing/2014/main" id="{E7BDF9A0-21B4-520F-DEA9-283210D3ACE0}"/>
              </a:ext>
            </a:extLst>
          </p:cNvPr>
          <p:cNvSpPr>
            <a:spLocks noChangeAspect="1" noEditPoints="1"/>
          </p:cNvSpPr>
          <p:nvPr>
            <p:custDataLst>
              <p:tags r:id="rId12"/>
            </p:custDataLst>
          </p:nvPr>
        </p:nvSpPr>
        <p:spPr bwMode="auto">
          <a:xfrm>
            <a:off x="3472477" y="4207102"/>
            <a:ext cx="539750" cy="520700"/>
          </a:xfrm>
          <a:custGeom>
            <a:avLst/>
            <a:gdLst>
              <a:gd name="T0" fmla="*/ 2147483646 w 340"/>
              <a:gd name="T1" fmla="*/ 2147483646 h 328"/>
              <a:gd name="T2" fmla="*/ 2147483646 w 340"/>
              <a:gd name="T3" fmla="*/ 2147483646 h 328"/>
              <a:gd name="T4" fmla="*/ 2147483646 w 340"/>
              <a:gd name="T5" fmla="*/ 2147483646 h 328"/>
              <a:gd name="T6" fmla="*/ 2147483646 w 340"/>
              <a:gd name="T7" fmla="*/ 2147483646 h 328"/>
              <a:gd name="T8" fmla="*/ 2147483646 w 340"/>
              <a:gd name="T9" fmla="*/ 2147483646 h 328"/>
              <a:gd name="T10" fmla="*/ 2147483646 w 340"/>
              <a:gd name="T11" fmla="*/ 2147483646 h 328"/>
              <a:gd name="T12" fmla="*/ 2147483646 w 340"/>
              <a:gd name="T13" fmla="*/ 2147483646 h 328"/>
              <a:gd name="T14" fmla="*/ 2147483646 w 340"/>
              <a:gd name="T15" fmla="*/ 2147483646 h 328"/>
              <a:gd name="T16" fmla="*/ 2147483646 w 340"/>
              <a:gd name="T17" fmla="*/ 2147483646 h 328"/>
              <a:gd name="T18" fmla="*/ 2147483646 w 340"/>
              <a:gd name="T19" fmla="*/ 2147483646 h 328"/>
              <a:gd name="T20" fmla="*/ 2147483646 w 340"/>
              <a:gd name="T21" fmla="*/ 2147483646 h 328"/>
              <a:gd name="T22" fmla="*/ 2147483646 w 340"/>
              <a:gd name="T23" fmla="*/ 2147483646 h 328"/>
              <a:gd name="T24" fmla="*/ 2147483646 w 340"/>
              <a:gd name="T25" fmla="*/ 2147483646 h 328"/>
              <a:gd name="T26" fmla="*/ 2147483646 w 340"/>
              <a:gd name="T27" fmla="*/ 2147483646 h 328"/>
              <a:gd name="T28" fmla="*/ 2147483646 w 340"/>
              <a:gd name="T29" fmla="*/ 2147483646 h 328"/>
              <a:gd name="T30" fmla="*/ 2147483646 w 340"/>
              <a:gd name="T31" fmla="*/ 2147483646 h 328"/>
              <a:gd name="T32" fmla="*/ 2147483646 w 340"/>
              <a:gd name="T33" fmla="*/ 2147483646 h 328"/>
              <a:gd name="T34" fmla="*/ 2147483646 w 340"/>
              <a:gd name="T35" fmla="*/ 2147483646 h 328"/>
              <a:gd name="T36" fmla="*/ 2147483646 w 340"/>
              <a:gd name="T37" fmla="*/ 2147483646 h 328"/>
              <a:gd name="T38" fmla="*/ 2147483646 w 340"/>
              <a:gd name="T39" fmla="*/ 2147483646 h 328"/>
              <a:gd name="T40" fmla="*/ 2147483646 w 340"/>
              <a:gd name="T41" fmla="*/ 2147483646 h 328"/>
              <a:gd name="T42" fmla="*/ 2147483646 w 340"/>
              <a:gd name="T43" fmla="*/ 2147483646 h 328"/>
              <a:gd name="T44" fmla="*/ 2147483646 w 340"/>
              <a:gd name="T45" fmla="*/ 2147483646 h 328"/>
              <a:gd name="T46" fmla="*/ 2147483646 w 340"/>
              <a:gd name="T47" fmla="*/ 2147483646 h 328"/>
              <a:gd name="T48" fmla="*/ 2147483646 w 340"/>
              <a:gd name="T49" fmla="*/ 2147483646 h 328"/>
              <a:gd name="T50" fmla="*/ 2147483646 w 340"/>
              <a:gd name="T51" fmla="*/ 2147483646 h 328"/>
              <a:gd name="T52" fmla="*/ 2147483646 w 340"/>
              <a:gd name="T53" fmla="*/ 2147483646 h 328"/>
              <a:gd name="T54" fmla="*/ 2147483646 w 340"/>
              <a:gd name="T55" fmla="*/ 2147483646 h 328"/>
              <a:gd name="T56" fmla="*/ 2147483646 w 340"/>
              <a:gd name="T57" fmla="*/ 2147483646 h 328"/>
              <a:gd name="T58" fmla="*/ 2147483646 w 340"/>
              <a:gd name="T59" fmla="*/ 2147483646 h 328"/>
              <a:gd name="T60" fmla="*/ 2147483646 w 340"/>
              <a:gd name="T61" fmla="*/ 2147483646 h 328"/>
              <a:gd name="T62" fmla="*/ 2147483646 w 340"/>
              <a:gd name="T63" fmla="*/ 2147483646 h 328"/>
              <a:gd name="T64" fmla="*/ 0 w 340"/>
              <a:gd name="T65" fmla="*/ 2147483646 h 328"/>
              <a:gd name="T66" fmla="*/ 2147483646 w 340"/>
              <a:gd name="T67" fmla="*/ 0 h 328"/>
              <a:gd name="T68" fmla="*/ 2147483646 w 340"/>
              <a:gd name="T69" fmla="*/ 2147483646 h 328"/>
              <a:gd name="T70" fmla="*/ 2147483646 w 340"/>
              <a:gd name="T71" fmla="*/ 2147483646 h 328"/>
              <a:gd name="T72" fmla="*/ 2147483646 w 340"/>
              <a:gd name="T73" fmla="*/ 2147483646 h 328"/>
              <a:gd name="T74" fmla="*/ 2147483646 w 340"/>
              <a:gd name="T75" fmla="*/ 2147483646 h 328"/>
              <a:gd name="T76" fmla="*/ 2147483646 w 340"/>
              <a:gd name="T77" fmla="*/ 2147483646 h 328"/>
              <a:gd name="T78" fmla="*/ 2147483646 w 340"/>
              <a:gd name="T79" fmla="*/ 2147483646 h 328"/>
              <a:gd name="T80" fmla="*/ 2147483646 w 340"/>
              <a:gd name="T81" fmla="*/ 2147483646 h 328"/>
              <a:gd name="T82" fmla="*/ 2147483646 w 340"/>
              <a:gd name="T83" fmla="*/ 2147483646 h 328"/>
              <a:gd name="T84" fmla="*/ 2147483646 w 340"/>
              <a:gd name="T85" fmla="*/ 2147483646 h 328"/>
              <a:gd name="T86" fmla="*/ 2147483646 w 340"/>
              <a:gd name="T87" fmla="*/ 2147483646 h 328"/>
              <a:gd name="T88" fmla="*/ 2147483646 w 340"/>
              <a:gd name="T89" fmla="*/ 2147483646 h 328"/>
              <a:gd name="T90" fmla="*/ 2147483646 w 340"/>
              <a:gd name="T91" fmla="*/ 2147483646 h 328"/>
              <a:gd name="T92" fmla="*/ 2147483646 w 340"/>
              <a:gd name="T93" fmla="*/ 2147483646 h 328"/>
              <a:gd name="T94" fmla="*/ 2147483646 w 340"/>
              <a:gd name="T95" fmla="*/ 2147483646 h 328"/>
              <a:gd name="T96" fmla="*/ 2147483646 w 340"/>
              <a:gd name="T97" fmla="*/ 2147483646 h 328"/>
              <a:gd name="T98" fmla="*/ 2147483646 w 340"/>
              <a:gd name="T99" fmla="*/ 2147483646 h 328"/>
              <a:gd name="T100" fmla="*/ 2147483646 w 340"/>
              <a:gd name="T101" fmla="*/ 2147483646 h 328"/>
              <a:gd name="T102" fmla="*/ 2147483646 w 340"/>
              <a:gd name="T103" fmla="*/ 2147483646 h 328"/>
              <a:gd name="T104" fmla="*/ 2147483646 w 340"/>
              <a:gd name="T105" fmla="*/ 2147483646 h 328"/>
              <a:gd name="T106" fmla="*/ 2147483646 w 340"/>
              <a:gd name="T107" fmla="*/ 2147483646 h 328"/>
              <a:gd name="T108" fmla="*/ 2147483646 w 340"/>
              <a:gd name="T109" fmla="*/ 2147483646 h 328"/>
              <a:gd name="T110" fmla="*/ 2147483646 w 340"/>
              <a:gd name="T111" fmla="*/ 2147483646 h 328"/>
              <a:gd name="T112" fmla="*/ 2147483646 w 340"/>
              <a:gd name="T113" fmla="*/ 2147483646 h 32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40" h="328">
                <a:moveTo>
                  <a:pt x="220" y="272"/>
                </a:moveTo>
                <a:cubicBezTo>
                  <a:pt x="220" y="150"/>
                  <a:pt x="220" y="150"/>
                  <a:pt x="220" y="150"/>
                </a:cubicBezTo>
                <a:cubicBezTo>
                  <a:pt x="291" y="139"/>
                  <a:pt x="291" y="139"/>
                  <a:pt x="291" y="139"/>
                </a:cubicBezTo>
                <a:cubicBezTo>
                  <a:pt x="280" y="78"/>
                  <a:pt x="227" y="32"/>
                  <a:pt x="163" y="32"/>
                </a:cubicBezTo>
                <a:cubicBezTo>
                  <a:pt x="91" y="32"/>
                  <a:pt x="32" y="91"/>
                  <a:pt x="32" y="163"/>
                </a:cubicBezTo>
                <a:cubicBezTo>
                  <a:pt x="32" y="235"/>
                  <a:pt x="91" y="294"/>
                  <a:pt x="163" y="294"/>
                </a:cubicBezTo>
                <a:cubicBezTo>
                  <a:pt x="170" y="294"/>
                  <a:pt x="177" y="293"/>
                  <a:pt x="184" y="292"/>
                </a:cubicBezTo>
                <a:cubicBezTo>
                  <a:pt x="189" y="283"/>
                  <a:pt x="198" y="276"/>
                  <a:pt x="210" y="273"/>
                </a:cubicBezTo>
                <a:cubicBezTo>
                  <a:pt x="213" y="273"/>
                  <a:pt x="217" y="272"/>
                  <a:pt x="220" y="272"/>
                </a:cubicBezTo>
                <a:close/>
                <a:moveTo>
                  <a:pt x="187" y="43"/>
                </a:moveTo>
                <a:cubicBezTo>
                  <a:pt x="173" y="104"/>
                  <a:pt x="173" y="104"/>
                  <a:pt x="173" y="104"/>
                </a:cubicBezTo>
                <a:cubicBezTo>
                  <a:pt x="159" y="104"/>
                  <a:pt x="159" y="104"/>
                  <a:pt x="159" y="104"/>
                </a:cubicBezTo>
                <a:cubicBezTo>
                  <a:pt x="149" y="43"/>
                  <a:pt x="149" y="43"/>
                  <a:pt x="149" y="43"/>
                </a:cubicBezTo>
                <a:cubicBezTo>
                  <a:pt x="164" y="36"/>
                  <a:pt x="187" y="43"/>
                  <a:pt x="187" y="43"/>
                </a:cubicBezTo>
                <a:close/>
                <a:moveTo>
                  <a:pt x="163" y="212"/>
                </a:moveTo>
                <a:cubicBezTo>
                  <a:pt x="136" y="212"/>
                  <a:pt x="114" y="190"/>
                  <a:pt x="114" y="163"/>
                </a:cubicBezTo>
                <a:cubicBezTo>
                  <a:pt x="114" y="136"/>
                  <a:pt x="136" y="114"/>
                  <a:pt x="163" y="114"/>
                </a:cubicBezTo>
                <a:cubicBezTo>
                  <a:pt x="190" y="114"/>
                  <a:pt x="212" y="136"/>
                  <a:pt x="212" y="163"/>
                </a:cubicBezTo>
                <a:cubicBezTo>
                  <a:pt x="212" y="190"/>
                  <a:pt x="190" y="212"/>
                  <a:pt x="163" y="212"/>
                </a:cubicBezTo>
                <a:close/>
                <a:moveTo>
                  <a:pt x="163" y="126"/>
                </a:moveTo>
                <a:cubicBezTo>
                  <a:pt x="143" y="126"/>
                  <a:pt x="126" y="143"/>
                  <a:pt x="126" y="163"/>
                </a:cubicBezTo>
                <a:cubicBezTo>
                  <a:pt x="126" y="183"/>
                  <a:pt x="143" y="200"/>
                  <a:pt x="163" y="200"/>
                </a:cubicBezTo>
                <a:cubicBezTo>
                  <a:pt x="183" y="200"/>
                  <a:pt x="200" y="183"/>
                  <a:pt x="200" y="163"/>
                </a:cubicBezTo>
                <a:cubicBezTo>
                  <a:pt x="200" y="143"/>
                  <a:pt x="183" y="126"/>
                  <a:pt x="163" y="126"/>
                </a:cubicBezTo>
                <a:close/>
                <a:moveTo>
                  <a:pt x="163" y="189"/>
                </a:moveTo>
                <a:cubicBezTo>
                  <a:pt x="148" y="189"/>
                  <a:pt x="137" y="178"/>
                  <a:pt x="137" y="163"/>
                </a:cubicBezTo>
                <a:cubicBezTo>
                  <a:pt x="137" y="148"/>
                  <a:pt x="148" y="137"/>
                  <a:pt x="163" y="137"/>
                </a:cubicBezTo>
                <a:cubicBezTo>
                  <a:pt x="178" y="137"/>
                  <a:pt x="189" y="148"/>
                  <a:pt x="189" y="163"/>
                </a:cubicBezTo>
                <a:cubicBezTo>
                  <a:pt x="189" y="178"/>
                  <a:pt x="178" y="189"/>
                  <a:pt x="163" y="189"/>
                </a:cubicBezTo>
                <a:close/>
                <a:moveTo>
                  <a:pt x="180" y="315"/>
                </a:moveTo>
                <a:cubicBezTo>
                  <a:pt x="180" y="318"/>
                  <a:pt x="182" y="321"/>
                  <a:pt x="184" y="324"/>
                </a:cubicBezTo>
                <a:cubicBezTo>
                  <a:pt x="177" y="325"/>
                  <a:pt x="170" y="326"/>
                  <a:pt x="163" y="326"/>
                </a:cubicBezTo>
                <a:cubicBezTo>
                  <a:pt x="73" y="326"/>
                  <a:pt x="0" y="253"/>
                  <a:pt x="0" y="163"/>
                </a:cubicBezTo>
                <a:cubicBezTo>
                  <a:pt x="0" y="73"/>
                  <a:pt x="73" y="0"/>
                  <a:pt x="163" y="0"/>
                </a:cubicBezTo>
                <a:cubicBezTo>
                  <a:pt x="243" y="0"/>
                  <a:pt x="309" y="58"/>
                  <a:pt x="323" y="134"/>
                </a:cubicBezTo>
                <a:cubicBezTo>
                  <a:pt x="307" y="136"/>
                  <a:pt x="307" y="136"/>
                  <a:pt x="307" y="136"/>
                </a:cubicBezTo>
                <a:cubicBezTo>
                  <a:pt x="294" y="68"/>
                  <a:pt x="235" y="16"/>
                  <a:pt x="163" y="16"/>
                </a:cubicBezTo>
                <a:cubicBezTo>
                  <a:pt x="82" y="16"/>
                  <a:pt x="16" y="82"/>
                  <a:pt x="16" y="163"/>
                </a:cubicBezTo>
                <a:cubicBezTo>
                  <a:pt x="16" y="244"/>
                  <a:pt x="82" y="310"/>
                  <a:pt x="163" y="310"/>
                </a:cubicBezTo>
                <a:cubicBezTo>
                  <a:pt x="168" y="310"/>
                  <a:pt x="174" y="309"/>
                  <a:pt x="179" y="309"/>
                </a:cubicBezTo>
                <a:cubicBezTo>
                  <a:pt x="179" y="311"/>
                  <a:pt x="179" y="313"/>
                  <a:pt x="180" y="315"/>
                </a:cubicBezTo>
                <a:close/>
                <a:moveTo>
                  <a:pt x="340" y="142"/>
                </a:moveTo>
                <a:cubicBezTo>
                  <a:pt x="340" y="283"/>
                  <a:pt x="340" y="283"/>
                  <a:pt x="340" y="283"/>
                </a:cubicBezTo>
                <a:cubicBezTo>
                  <a:pt x="340" y="295"/>
                  <a:pt x="331" y="304"/>
                  <a:pt x="317" y="308"/>
                </a:cubicBezTo>
                <a:cubicBezTo>
                  <a:pt x="302" y="311"/>
                  <a:pt x="288" y="305"/>
                  <a:pt x="285" y="294"/>
                </a:cubicBezTo>
                <a:cubicBezTo>
                  <a:pt x="282" y="282"/>
                  <a:pt x="292" y="270"/>
                  <a:pt x="307" y="266"/>
                </a:cubicBezTo>
                <a:cubicBezTo>
                  <a:pt x="314" y="265"/>
                  <a:pt x="320" y="265"/>
                  <a:pt x="326" y="267"/>
                </a:cubicBezTo>
                <a:cubicBezTo>
                  <a:pt x="326" y="182"/>
                  <a:pt x="326" y="182"/>
                  <a:pt x="326" y="182"/>
                </a:cubicBezTo>
                <a:cubicBezTo>
                  <a:pt x="250" y="196"/>
                  <a:pt x="250" y="196"/>
                  <a:pt x="250" y="196"/>
                </a:cubicBezTo>
                <a:cubicBezTo>
                  <a:pt x="249" y="302"/>
                  <a:pt x="249" y="302"/>
                  <a:pt x="249" y="302"/>
                </a:cubicBezTo>
                <a:cubicBezTo>
                  <a:pt x="249" y="302"/>
                  <a:pt x="249" y="302"/>
                  <a:pt x="249" y="302"/>
                </a:cubicBezTo>
                <a:cubicBezTo>
                  <a:pt x="249" y="312"/>
                  <a:pt x="240" y="321"/>
                  <a:pt x="227" y="325"/>
                </a:cubicBezTo>
                <a:cubicBezTo>
                  <a:pt x="212" y="328"/>
                  <a:pt x="197" y="321"/>
                  <a:pt x="195" y="311"/>
                </a:cubicBezTo>
                <a:cubicBezTo>
                  <a:pt x="192" y="300"/>
                  <a:pt x="202" y="287"/>
                  <a:pt x="217" y="284"/>
                </a:cubicBezTo>
                <a:cubicBezTo>
                  <a:pt x="224" y="282"/>
                  <a:pt x="230" y="282"/>
                  <a:pt x="235" y="284"/>
                </a:cubicBezTo>
                <a:cubicBezTo>
                  <a:pt x="235" y="159"/>
                  <a:pt x="235" y="159"/>
                  <a:pt x="235" y="159"/>
                </a:cubicBezTo>
                <a:lnTo>
                  <a:pt x="340" y="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0" name="PA_组合 25">
            <a:extLst>
              <a:ext uri="{FF2B5EF4-FFF2-40B4-BE49-F238E27FC236}">
                <a16:creationId xmlns:a16="http://schemas.microsoft.com/office/drawing/2014/main" id="{B90C924A-772B-B8EF-7E0A-21EBDC7E0FD6}"/>
              </a:ext>
            </a:extLst>
          </p:cNvPr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7702" y="2397352"/>
            <a:ext cx="46196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A_组合 31">
            <a:extLst>
              <a:ext uri="{FF2B5EF4-FFF2-40B4-BE49-F238E27FC236}">
                <a16:creationId xmlns:a16="http://schemas.microsoft.com/office/drawing/2014/main" id="{F62CB00A-3B19-1F4E-00B5-EC7AF39E517E}"/>
              </a:ext>
            </a:extLst>
          </p:cNvPr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7215" y="4311877"/>
            <a:ext cx="5429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PA_椭圆 38">
            <a:extLst>
              <a:ext uri="{FF2B5EF4-FFF2-40B4-BE49-F238E27FC236}">
                <a16:creationId xmlns:a16="http://schemas.microsoft.com/office/drawing/2014/main" id="{40BADD2B-EA45-2868-958D-664474D96FC2}"/>
              </a:ext>
            </a:extLst>
          </p:cNvPr>
          <p:cNvSpPr>
            <a:spLocks noChangeAspect="1" noChangeArrowheads="1"/>
          </p:cNvSpPr>
          <p:nvPr>
            <p:custDataLst>
              <p:tags r:id="rId15"/>
            </p:custDataLst>
          </p:nvPr>
        </p:nvSpPr>
        <p:spPr bwMode="auto">
          <a:xfrm>
            <a:off x="6302990" y="2824389"/>
            <a:ext cx="306387" cy="3063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16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0337B66-27EF-ABD0-2D81-7E0312BA9269}"/>
              </a:ext>
            </a:extLst>
          </p:cNvPr>
          <p:cNvGrpSpPr/>
          <p:nvPr/>
        </p:nvGrpSpPr>
        <p:grpSpPr>
          <a:xfrm>
            <a:off x="2232733" y="2101564"/>
            <a:ext cx="2092263" cy="1029213"/>
            <a:chOff x="436522" y="1886576"/>
            <a:chExt cx="2092263" cy="102921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7D2AEAE-0F5F-45BB-3AED-DC2E0DB82077}"/>
                </a:ext>
              </a:extLst>
            </p:cNvPr>
            <p:cNvSpPr txBox="1"/>
            <p:nvPr/>
          </p:nvSpPr>
          <p:spPr>
            <a:xfrm>
              <a:off x="444500" y="2152503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5E84CBE-A91B-DAB5-69B9-C90501FDD3F8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55B699C-A3A7-1171-E0D1-FBA0959B588D}"/>
              </a:ext>
            </a:extLst>
          </p:cNvPr>
          <p:cNvGrpSpPr/>
          <p:nvPr/>
        </p:nvGrpSpPr>
        <p:grpSpPr>
          <a:xfrm>
            <a:off x="6807068" y="2101564"/>
            <a:ext cx="2092263" cy="1029213"/>
            <a:chOff x="436522" y="1886576"/>
            <a:chExt cx="2092263" cy="102921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91EA39F-E385-EC5E-EF03-E93832B82A9D}"/>
                </a:ext>
              </a:extLst>
            </p:cNvPr>
            <p:cNvSpPr txBox="1"/>
            <p:nvPr/>
          </p:nvSpPr>
          <p:spPr>
            <a:xfrm>
              <a:off x="444500" y="2152503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90753BC-1686-2595-5FF7-1E48CEDB60B0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2E0533D-1D67-1813-690D-A1226B244457}"/>
              </a:ext>
            </a:extLst>
          </p:cNvPr>
          <p:cNvGrpSpPr/>
          <p:nvPr/>
        </p:nvGrpSpPr>
        <p:grpSpPr>
          <a:xfrm>
            <a:off x="4317231" y="4390071"/>
            <a:ext cx="2092263" cy="1255942"/>
            <a:chOff x="436522" y="1886576"/>
            <a:chExt cx="2092263" cy="125594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F41DDDD-D543-189A-A90A-B32BEAAEC9DF}"/>
                </a:ext>
              </a:extLst>
            </p:cNvPr>
            <p:cNvSpPr txBox="1"/>
            <p:nvPr/>
          </p:nvSpPr>
          <p:spPr>
            <a:xfrm>
              <a:off x="444500" y="2152503"/>
              <a:ext cx="2084285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 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363B84D-9DC9-9514-41DB-B7685316794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9227623-9970-9701-6CBC-4CE8BA81892A}"/>
              </a:ext>
            </a:extLst>
          </p:cNvPr>
          <p:cNvGrpSpPr/>
          <p:nvPr/>
        </p:nvGrpSpPr>
        <p:grpSpPr>
          <a:xfrm>
            <a:off x="9349563" y="4390071"/>
            <a:ext cx="2092263" cy="1029213"/>
            <a:chOff x="436522" y="1886576"/>
            <a:chExt cx="2092263" cy="102921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FB4F89A-FAB9-917E-1C74-78ABB8614E92}"/>
                </a:ext>
              </a:extLst>
            </p:cNvPr>
            <p:cNvSpPr txBox="1"/>
            <p:nvPr/>
          </p:nvSpPr>
          <p:spPr>
            <a:xfrm>
              <a:off x="444500" y="2152503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A645193-7E7A-9694-EC66-9D9E7F7450B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6303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04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grpSp>
        <p:nvGrpSpPr>
          <p:cNvPr id="4" name="Group 19">
            <a:extLst>
              <a:ext uri="{FF2B5EF4-FFF2-40B4-BE49-F238E27FC236}">
                <a16:creationId xmlns:a16="http://schemas.microsoft.com/office/drawing/2014/main" id="{487C938E-ADBE-3F5F-A354-D5A19D93B1CB}"/>
              </a:ext>
            </a:extLst>
          </p:cNvPr>
          <p:cNvGrpSpPr/>
          <p:nvPr/>
        </p:nvGrpSpPr>
        <p:grpSpPr>
          <a:xfrm>
            <a:off x="5654754" y="4116397"/>
            <a:ext cx="882492" cy="882492"/>
            <a:chOff x="4255375" y="3604022"/>
            <a:chExt cx="621866" cy="621866"/>
          </a:xfrm>
        </p:grpSpPr>
        <p:sp>
          <p:nvSpPr>
            <p:cNvPr id="17" name="Oval 20">
              <a:extLst>
                <a:ext uri="{FF2B5EF4-FFF2-40B4-BE49-F238E27FC236}">
                  <a16:creationId xmlns:a16="http://schemas.microsoft.com/office/drawing/2014/main" id="{DBB424D8-82FE-61C2-CC34-B8234378D36F}"/>
                </a:ext>
              </a:extLst>
            </p:cNvPr>
            <p:cNvSpPr/>
            <p:nvPr/>
          </p:nvSpPr>
          <p:spPr bwMode="auto">
            <a:xfrm>
              <a:off x="4255375" y="3604022"/>
              <a:ext cx="621866" cy="621866"/>
            </a:xfrm>
            <a:prstGeom prst="ellipse">
              <a:avLst/>
            </a:prstGeom>
            <a:solidFill>
              <a:srgbClr val="3D506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: Shape 21">
              <a:extLst>
                <a:ext uri="{FF2B5EF4-FFF2-40B4-BE49-F238E27FC236}">
                  <a16:creationId xmlns:a16="http://schemas.microsoft.com/office/drawing/2014/main" id="{8FA6C09C-EF9E-FBE2-B78D-55642459F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4803" y="3782399"/>
              <a:ext cx="263009" cy="265112"/>
            </a:xfrm>
            <a:custGeom>
              <a:avLst/>
              <a:gdLst/>
              <a:ahLst/>
              <a:cxnLst>
                <a:cxn ang="0">
                  <a:pos x="29" y="58"/>
                </a:cxn>
                <a:cxn ang="0">
                  <a:pos x="6" y="47"/>
                </a:cxn>
                <a:cxn ang="0">
                  <a:pos x="7" y="46"/>
                </a:cxn>
                <a:cxn ang="0">
                  <a:pos x="12" y="40"/>
                </a:cxn>
                <a:cxn ang="0">
                  <a:pos x="13" y="40"/>
                </a:cxn>
                <a:cxn ang="0">
                  <a:pos x="14" y="41"/>
                </a:cxn>
                <a:cxn ang="0">
                  <a:pos x="29" y="48"/>
                </a:cxn>
                <a:cxn ang="0">
                  <a:pos x="48" y="29"/>
                </a:cxn>
                <a:cxn ang="0">
                  <a:pos x="29" y="9"/>
                </a:cxn>
                <a:cxn ang="0">
                  <a:pos x="16" y="14"/>
                </a:cxn>
                <a:cxn ang="0">
                  <a:pos x="21" y="20"/>
                </a:cxn>
                <a:cxn ang="0">
                  <a:pos x="21" y="22"/>
                </a:cxn>
                <a:cxn ang="0">
                  <a:pos x="19" y="24"/>
                </a:cxn>
                <a:cxn ang="0">
                  <a:pos x="2" y="24"/>
                </a:cxn>
                <a:cxn ang="0">
                  <a:pos x="0" y="21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4" y="3"/>
                </a:cxn>
                <a:cxn ang="0">
                  <a:pos x="9" y="8"/>
                </a:cxn>
                <a:cxn ang="0">
                  <a:pos x="29" y="0"/>
                </a:cxn>
                <a:cxn ang="0">
                  <a:pos x="58" y="29"/>
                </a:cxn>
                <a:cxn ang="0">
                  <a:pos x="29" y="58"/>
                </a:cxn>
                <a:cxn ang="0">
                  <a:pos x="34" y="35"/>
                </a:cxn>
                <a:cxn ang="0">
                  <a:pos x="33" y="36"/>
                </a:cxn>
                <a:cxn ang="0">
                  <a:pos x="20" y="36"/>
                </a:cxn>
                <a:cxn ang="0">
                  <a:pos x="19" y="35"/>
                </a:cxn>
                <a:cxn ang="0">
                  <a:pos x="19" y="32"/>
                </a:cxn>
                <a:cxn ang="0">
                  <a:pos x="20" y="31"/>
                </a:cxn>
                <a:cxn ang="0">
                  <a:pos x="29" y="31"/>
                </a:cxn>
                <a:cxn ang="0">
                  <a:pos x="29" y="18"/>
                </a:cxn>
                <a:cxn ang="0">
                  <a:pos x="30" y="17"/>
                </a:cxn>
                <a:cxn ang="0">
                  <a:pos x="33" y="17"/>
                </a:cxn>
                <a:cxn ang="0">
                  <a:pos x="34" y="18"/>
                </a:cxn>
                <a:cxn ang="0">
                  <a:pos x="34" y="35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20" y="58"/>
                    <a:pt x="12" y="54"/>
                    <a:pt x="6" y="47"/>
                  </a:cubicBezTo>
                  <a:cubicBezTo>
                    <a:pt x="6" y="47"/>
                    <a:pt x="6" y="46"/>
                    <a:pt x="7" y="46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40"/>
                    <a:pt x="13" y="40"/>
                    <a:pt x="14" y="41"/>
                  </a:cubicBezTo>
                  <a:cubicBezTo>
                    <a:pt x="17" y="45"/>
                    <a:pt x="23" y="48"/>
                    <a:pt x="29" y="48"/>
                  </a:cubicBezTo>
                  <a:cubicBezTo>
                    <a:pt x="40" y="48"/>
                    <a:pt x="48" y="39"/>
                    <a:pt x="48" y="29"/>
                  </a:cubicBezTo>
                  <a:cubicBezTo>
                    <a:pt x="48" y="18"/>
                    <a:pt x="40" y="9"/>
                    <a:pt x="29" y="9"/>
                  </a:cubicBezTo>
                  <a:cubicBezTo>
                    <a:pt x="24" y="9"/>
                    <a:pt x="19" y="11"/>
                    <a:pt x="16" y="14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21"/>
                    <a:pt x="21" y="22"/>
                  </a:cubicBezTo>
                  <a:cubicBezTo>
                    <a:pt x="21" y="23"/>
                    <a:pt x="20" y="24"/>
                    <a:pt x="19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3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2"/>
                    <a:pt x="4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3"/>
                    <a:pt x="21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34" y="35"/>
                  </a:moveTo>
                  <a:cubicBezTo>
                    <a:pt x="34" y="35"/>
                    <a:pt x="33" y="36"/>
                    <a:pt x="33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19" y="35"/>
                    <a:pt x="19" y="35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20" y="31"/>
                    <a:pt x="2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7"/>
                    <a:pt x="29" y="17"/>
                    <a:pt x="30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4" y="17"/>
                    <a:pt x="34" y="18"/>
                  </a:cubicBezTo>
                  <a:lnTo>
                    <a:pt x="34" y="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8" name="Group 22">
            <a:extLst>
              <a:ext uri="{FF2B5EF4-FFF2-40B4-BE49-F238E27FC236}">
                <a16:creationId xmlns:a16="http://schemas.microsoft.com/office/drawing/2014/main" id="{D9A186C2-5AFF-A447-91CF-145ED3B2B811}"/>
              </a:ext>
            </a:extLst>
          </p:cNvPr>
          <p:cNvGrpSpPr/>
          <p:nvPr/>
        </p:nvGrpSpPr>
        <p:grpSpPr>
          <a:xfrm>
            <a:off x="7514029" y="3691435"/>
            <a:ext cx="882492" cy="882492"/>
            <a:chOff x="5400393" y="3410781"/>
            <a:chExt cx="621866" cy="621866"/>
          </a:xfrm>
        </p:grpSpPr>
        <p:sp>
          <p:nvSpPr>
            <p:cNvPr id="32" name="Oval 23">
              <a:extLst>
                <a:ext uri="{FF2B5EF4-FFF2-40B4-BE49-F238E27FC236}">
                  <a16:creationId xmlns:a16="http://schemas.microsoft.com/office/drawing/2014/main" id="{79F2AB07-6C3B-A6A8-4F24-20E3560D9242}"/>
                </a:ext>
              </a:extLst>
            </p:cNvPr>
            <p:cNvSpPr/>
            <p:nvPr/>
          </p:nvSpPr>
          <p:spPr bwMode="auto">
            <a:xfrm>
              <a:off x="5400393" y="3410781"/>
              <a:ext cx="621866" cy="621866"/>
            </a:xfrm>
            <a:prstGeom prst="ellipse">
              <a:avLst/>
            </a:prstGeom>
            <a:solidFill>
              <a:srgbClr val="595E6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: Shape 24">
              <a:extLst>
                <a:ext uri="{FF2B5EF4-FFF2-40B4-BE49-F238E27FC236}">
                  <a16:creationId xmlns:a16="http://schemas.microsoft.com/office/drawing/2014/main" id="{6F877319-EDDC-9B91-804D-9B30F0E28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5745" y="3612528"/>
              <a:ext cx="291163" cy="218372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5" name="Group 16">
            <a:extLst>
              <a:ext uri="{FF2B5EF4-FFF2-40B4-BE49-F238E27FC236}">
                <a16:creationId xmlns:a16="http://schemas.microsoft.com/office/drawing/2014/main" id="{AD5A90B3-4FAF-8A8C-58B9-A57BD1568043}"/>
              </a:ext>
            </a:extLst>
          </p:cNvPr>
          <p:cNvGrpSpPr/>
          <p:nvPr/>
        </p:nvGrpSpPr>
        <p:grpSpPr>
          <a:xfrm>
            <a:off x="3889277" y="3669046"/>
            <a:ext cx="882492" cy="882492"/>
            <a:chOff x="3140605" y="3410781"/>
            <a:chExt cx="621866" cy="621866"/>
          </a:xfrm>
        </p:grpSpPr>
        <p:sp>
          <p:nvSpPr>
            <p:cNvPr id="39" name="Oval 17">
              <a:extLst>
                <a:ext uri="{FF2B5EF4-FFF2-40B4-BE49-F238E27FC236}">
                  <a16:creationId xmlns:a16="http://schemas.microsoft.com/office/drawing/2014/main" id="{3597A345-8CC1-1209-2DD7-C545300A84F2}"/>
                </a:ext>
              </a:extLst>
            </p:cNvPr>
            <p:cNvSpPr/>
            <p:nvPr/>
          </p:nvSpPr>
          <p:spPr bwMode="auto">
            <a:xfrm>
              <a:off x="3140605" y="3410781"/>
              <a:ext cx="621866" cy="621866"/>
            </a:xfrm>
            <a:prstGeom prst="ellipse">
              <a:avLst/>
            </a:prstGeom>
            <a:solidFill>
              <a:srgbClr val="2F405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Freeform: Shape 18">
              <a:extLst>
                <a:ext uri="{FF2B5EF4-FFF2-40B4-BE49-F238E27FC236}">
                  <a16:creationId xmlns:a16="http://schemas.microsoft.com/office/drawing/2014/main" id="{CF150ECB-D422-FECA-4C45-87ABB916978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06187" y="3612701"/>
              <a:ext cx="290703" cy="218027"/>
            </a:xfrm>
            <a:custGeom>
              <a:avLst/>
              <a:gdLst/>
              <a:ahLst/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2" name="Group 25">
            <a:extLst>
              <a:ext uri="{FF2B5EF4-FFF2-40B4-BE49-F238E27FC236}">
                <a16:creationId xmlns:a16="http://schemas.microsoft.com/office/drawing/2014/main" id="{783AFB52-8AC5-4E7E-4686-75864479206A}"/>
              </a:ext>
            </a:extLst>
          </p:cNvPr>
          <p:cNvGrpSpPr/>
          <p:nvPr/>
        </p:nvGrpSpPr>
        <p:grpSpPr>
          <a:xfrm>
            <a:off x="8838673" y="2575110"/>
            <a:ext cx="882492" cy="882492"/>
            <a:chOff x="6366092" y="2644547"/>
            <a:chExt cx="621866" cy="621866"/>
          </a:xfrm>
        </p:grpSpPr>
        <p:sp>
          <p:nvSpPr>
            <p:cNvPr id="46" name="Oval 26">
              <a:extLst>
                <a:ext uri="{FF2B5EF4-FFF2-40B4-BE49-F238E27FC236}">
                  <a16:creationId xmlns:a16="http://schemas.microsoft.com/office/drawing/2014/main" id="{09D6AC96-CE3A-A3BE-C8E4-B8A66F7C645E}"/>
                </a:ext>
              </a:extLst>
            </p:cNvPr>
            <p:cNvSpPr/>
            <p:nvPr/>
          </p:nvSpPr>
          <p:spPr bwMode="auto">
            <a:xfrm>
              <a:off x="6366092" y="2644547"/>
              <a:ext cx="621866" cy="621866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Freeform: Shape 27">
              <a:extLst>
                <a:ext uri="{FF2B5EF4-FFF2-40B4-BE49-F238E27FC236}">
                  <a16:creationId xmlns:a16="http://schemas.microsoft.com/office/drawing/2014/main" id="{5100D454-9650-AD1F-294E-C98E48107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7037" y="2822316"/>
              <a:ext cx="319977" cy="266328"/>
            </a:xfrm>
            <a:custGeom>
              <a:avLst/>
              <a:gdLst/>
              <a:ahLst/>
              <a:cxnLst>
                <a:cxn ang="0">
                  <a:pos x="77" y="51"/>
                </a:cxn>
                <a:cxn ang="0">
                  <a:pos x="75" y="55"/>
                </a:cxn>
                <a:cxn ang="0">
                  <a:pos x="59" y="63"/>
                </a:cxn>
                <a:cxn ang="0">
                  <a:pos x="57" y="64"/>
                </a:cxn>
                <a:cxn ang="0">
                  <a:pos x="55" y="63"/>
                </a:cxn>
                <a:cxn ang="0">
                  <a:pos x="39" y="55"/>
                </a:cxn>
                <a:cxn ang="0">
                  <a:pos x="39" y="55"/>
                </a:cxn>
                <a:cxn ang="0">
                  <a:pos x="38" y="55"/>
                </a:cxn>
                <a:cxn ang="0">
                  <a:pos x="22" y="63"/>
                </a:cxn>
                <a:cxn ang="0">
                  <a:pos x="20" y="64"/>
                </a:cxn>
                <a:cxn ang="0">
                  <a:pos x="18" y="63"/>
                </a:cxn>
                <a:cxn ang="0">
                  <a:pos x="2" y="55"/>
                </a:cxn>
                <a:cxn ang="0">
                  <a:pos x="0" y="51"/>
                </a:cxn>
                <a:cxn ang="0">
                  <a:pos x="0" y="37"/>
                </a:cxn>
                <a:cxn ang="0">
                  <a:pos x="3" y="32"/>
                </a:cxn>
                <a:cxn ang="0">
                  <a:pos x="18" y="26"/>
                </a:cxn>
                <a:cxn ang="0">
                  <a:pos x="18" y="11"/>
                </a:cxn>
                <a:cxn ang="0">
                  <a:pos x="21" y="7"/>
                </a:cxn>
                <a:cxn ang="0">
                  <a:pos x="37" y="0"/>
                </a:cxn>
                <a:cxn ang="0">
                  <a:pos x="39" y="0"/>
                </a:cxn>
                <a:cxn ang="0">
                  <a:pos x="40" y="0"/>
                </a:cxn>
                <a:cxn ang="0">
                  <a:pos x="56" y="7"/>
                </a:cxn>
                <a:cxn ang="0">
                  <a:pos x="59" y="11"/>
                </a:cxn>
                <a:cxn ang="0">
                  <a:pos x="59" y="26"/>
                </a:cxn>
                <a:cxn ang="0">
                  <a:pos x="75" y="32"/>
                </a:cxn>
                <a:cxn ang="0">
                  <a:pos x="77" y="37"/>
                </a:cxn>
                <a:cxn ang="0">
                  <a:pos x="77" y="51"/>
                </a:cxn>
                <a:cxn ang="0">
                  <a:pos x="35" y="36"/>
                </a:cxn>
                <a:cxn ang="0">
                  <a:pos x="20" y="30"/>
                </a:cxn>
                <a:cxn ang="0">
                  <a:pos x="6" y="36"/>
                </a:cxn>
                <a:cxn ang="0">
                  <a:pos x="20" y="42"/>
                </a:cxn>
                <a:cxn ang="0">
                  <a:pos x="35" y="36"/>
                </a:cxn>
                <a:cxn ang="0">
                  <a:pos x="36" y="51"/>
                </a:cxn>
                <a:cxn ang="0">
                  <a:pos x="36" y="40"/>
                </a:cxn>
                <a:cxn ang="0">
                  <a:pos x="23" y="46"/>
                </a:cxn>
                <a:cxn ang="0">
                  <a:pos x="23" y="58"/>
                </a:cxn>
                <a:cxn ang="0">
                  <a:pos x="36" y="51"/>
                </a:cxn>
                <a:cxn ang="0">
                  <a:pos x="54" y="11"/>
                </a:cxn>
                <a:cxn ang="0">
                  <a:pos x="39" y="5"/>
                </a:cxn>
                <a:cxn ang="0">
                  <a:pos x="23" y="11"/>
                </a:cxn>
                <a:cxn ang="0">
                  <a:pos x="39" y="18"/>
                </a:cxn>
                <a:cxn ang="0">
                  <a:pos x="54" y="11"/>
                </a:cxn>
                <a:cxn ang="0">
                  <a:pos x="55" y="26"/>
                </a:cxn>
                <a:cxn ang="0">
                  <a:pos x="55" y="16"/>
                </a:cxn>
                <a:cxn ang="0">
                  <a:pos x="41" y="22"/>
                </a:cxn>
                <a:cxn ang="0">
                  <a:pos x="41" y="32"/>
                </a:cxn>
                <a:cxn ang="0">
                  <a:pos x="55" y="26"/>
                </a:cxn>
                <a:cxn ang="0">
                  <a:pos x="71" y="36"/>
                </a:cxn>
                <a:cxn ang="0">
                  <a:pos x="57" y="30"/>
                </a:cxn>
                <a:cxn ang="0">
                  <a:pos x="42" y="36"/>
                </a:cxn>
                <a:cxn ang="0">
                  <a:pos x="57" y="42"/>
                </a:cxn>
                <a:cxn ang="0">
                  <a:pos x="71" y="36"/>
                </a:cxn>
                <a:cxn ang="0">
                  <a:pos x="73" y="51"/>
                </a:cxn>
                <a:cxn ang="0">
                  <a:pos x="73" y="40"/>
                </a:cxn>
                <a:cxn ang="0">
                  <a:pos x="59" y="46"/>
                </a:cxn>
                <a:cxn ang="0">
                  <a:pos x="59" y="58"/>
                </a:cxn>
                <a:cxn ang="0">
                  <a:pos x="73" y="51"/>
                </a:cxn>
              </a:cxnLst>
              <a:rect l="0" t="0" r="r" b="b"/>
              <a:pathLst>
                <a:path w="77" h="64">
                  <a:moveTo>
                    <a:pt x="77" y="51"/>
                  </a:moveTo>
                  <a:cubicBezTo>
                    <a:pt x="77" y="53"/>
                    <a:pt x="76" y="55"/>
                    <a:pt x="75" y="5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8" y="64"/>
                    <a:pt x="58" y="64"/>
                    <a:pt x="57" y="64"/>
                  </a:cubicBezTo>
                  <a:cubicBezTo>
                    <a:pt x="56" y="64"/>
                    <a:pt x="55" y="64"/>
                    <a:pt x="55" y="6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38" y="55"/>
                    <a:pt x="38" y="55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4"/>
                    <a:pt x="21" y="64"/>
                    <a:pt x="20" y="64"/>
                  </a:cubicBezTo>
                  <a:cubicBezTo>
                    <a:pt x="20" y="64"/>
                    <a:pt x="19" y="64"/>
                    <a:pt x="18" y="63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5"/>
                    <a:pt x="1" y="33"/>
                    <a:pt x="3" y="32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9" y="8"/>
                    <a:pt x="21" y="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8" y="0"/>
                    <a:pt x="39" y="0"/>
                  </a:cubicBezTo>
                  <a:cubicBezTo>
                    <a:pt x="39" y="0"/>
                    <a:pt x="40" y="0"/>
                    <a:pt x="40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8"/>
                    <a:pt x="59" y="10"/>
                    <a:pt x="59" y="1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6" y="33"/>
                    <a:pt x="77" y="35"/>
                    <a:pt x="77" y="37"/>
                  </a:cubicBezTo>
                  <a:lnTo>
                    <a:pt x="77" y="51"/>
                  </a:lnTo>
                  <a:close/>
                  <a:moveTo>
                    <a:pt x="35" y="36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0" y="42"/>
                    <a:pt x="20" y="42"/>
                    <a:pt x="20" y="42"/>
                  </a:cubicBezTo>
                  <a:lnTo>
                    <a:pt x="35" y="36"/>
                  </a:lnTo>
                  <a:close/>
                  <a:moveTo>
                    <a:pt x="36" y="51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36" y="51"/>
                  </a:lnTo>
                  <a:close/>
                  <a:moveTo>
                    <a:pt x="54" y="1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9" y="18"/>
                    <a:pt x="39" y="18"/>
                    <a:pt x="39" y="18"/>
                  </a:cubicBezTo>
                  <a:lnTo>
                    <a:pt x="54" y="11"/>
                  </a:lnTo>
                  <a:close/>
                  <a:moveTo>
                    <a:pt x="55" y="2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55" y="26"/>
                  </a:lnTo>
                  <a:close/>
                  <a:moveTo>
                    <a:pt x="71" y="36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57" y="42"/>
                    <a:pt x="57" y="42"/>
                    <a:pt x="57" y="42"/>
                  </a:cubicBezTo>
                  <a:lnTo>
                    <a:pt x="71" y="36"/>
                  </a:lnTo>
                  <a:close/>
                  <a:moveTo>
                    <a:pt x="73" y="51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58"/>
                    <a:pt x="59" y="58"/>
                    <a:pt x="59" y="58"/>
                  </a:cubicBezTo>
                  <a:lnTo>
                    <a:pt x="73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9" name="Group 13">
            <a:extLst>
              <a:ext uri="{FF2B5EF4-FFF2-40B4-BE49-F238E27FC236}">
                <a16:creationId xmlns:a16="http://schemas.microsoft.com/office/drawing/2014/main" id="{4E68943F-61B0-C7F6-39D4-20E41CF3A9E0}"/>
              </a:ext>
            </a:extLst>
          </p:cNvPr>
          <p:cNvGrpSpPr/>
          <p:nvPr/>
        </p:nvGrpSpPr>
        <p:grpSpPr>
          <a:xfrm>
            <a:off x="2413305" y="2575110"/>
            <a:ext cx="882492" cy="882492"/>
            <a:chOff x="2098892" y="2644547"/>
            <a:chExt cx="621866" cy="621866"/>
          </a:xfrm>
        </p:grpSpPr>
        <p:sp>
          <p:nvSpPr>
            <p:cNvPr id="53" name="Oval 14">
              <a:extLst>
                <a:ext uri="{FF2B5EF4-FFF2-40B4-BE49-F238E27FC236}">
                  <a16:creationId xmlns:a16="http://schemas.microsoft.com/office/drawing/2014/main" id="{C6025149-E396-B8DD-A198-51AF696C05DE}"/>
                </a:ext>
              </a:extLst>
            </p:cNvPr>
            <p:cNvSpPr/>
            <p:nvPr/>
          </p:nvSpPr>
          <p:spPr bwMode="auto">
            <a:xfrm>
              <a:off x="2098892" y="2644547"/>
              <a:ext cx="621866" cy="621866"/>
            </a:xfrm>
            <a:prstGeom prst="ellipse">
              <a:avLst/>
            </a:prstGeom>
            <a:solidFill>
              <a:srgbClr val="475F7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Freeform: Shape 15">
              <a:extLst>
                <a:ext uri="{FF2B5EF4-FFF2-40B4-BE49-F238E27FC236}">
                  <a16:creationId xmlns:a16="http://schemas.microsoft.com/office/drawing/2014/main" id="{0434EEB7-E414-F1B2-A314-51C43D69F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8704" y="2841661"/>
              <a:ext cx="302242" cy="227639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147" y="98"/>
                </a:cxn>
                <a:cxn ang="0">
                  <a:pos x="19" y="98"/>
                </a:cxn>
                <a:cxn ang="0">
                  <a:pos x="19" y="54"/>
                </a:cxn>
                <a:cxn ang="0">
                  <a:pos x="54" y="9"/>
                </a:cxn>
                <a:cxn ang="0">
                  <a:pos x="97" y="54"/>
                </a:cxn>
                <a:cxn ang="0">
                  <a:pos x="127" y="28"/>
                </a:cxn>
                <a:cxn ang="0">
                  <a:pos x="147" y="98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147" y="98"/>
                  </a:moveTo>
                  <a:lnTo>
                    <a:pt x="19" y="98"/>
                  </a:lnTo>
                  <a:lnTo>
                    <a:pt x="19" y="54"/>
                  </a:lnTo>
                  <a:lnTo>
                    <a:pt x="54" y="9"/>
                  </a:lnTo>
                  <a:lnTo>
                    <a:pt x="97" y="54"/>
                  </a:lnTo>
                  <a:lnTo>
                    <a:pt x="127" y="28"/>
                  </a:lnTo>
                  <a:lnTo>
                    <a:pt x="147" y="9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6" name="Group 2">
            <a:extLst>
              <a:ext uri="{FF2B5EF4-FFF2-40B4-BE49-F238E27FC236}">
                <a16:creationId xmlns:a16="http://schemas.microsoft.com/office/drawing/2014/main" id="{1A9E6607-8EEE-285C-5D14-14E3F777B641}"/>
              </a:ext>
            </a:extLst>
          </p:cNvPr>
          <p:cNvGrpSpPr/>
          <p:nvPr/>
        </p:nvGrpSpPr>
        <p:grpSpPr>
          <a:xfrm>
            <a:off x="2736985" y="929290"/>
            <a:ext cx="7057525" cy="2837802"/>
            <a:chOff x="2639303" y="646761"/>
            <a:chExt cx="7058444" cy="2838172"/>
          </a:xfrm>
        </p:grpSpPr>
        <p:sp>
          <p:nvSpPr>
            <p:cNvPr id="58" name="Freeform: Shape 3">
              <a:extLst>
                <a:ext uri="{FF2B5EF4-FFF2-40B4-BE49-F238E27FC236}">
                  <a16:creationId xmlns:a16="http://schemas.microsoft.com/office/drawing/2014/main" id="{38F315CF-1EDE-EE68-DD3C-D15ECB7AA734}"/>
                </a:ext>
              </a:extLst>
            </p:cNvPr>
            <p:cNvSpPr>
              <a:spLocks/>
            </p:cNvSpPr>
            <p:nvPr/>
          </p:nvSpPr>
          <p:spPr bwMode="auto">
            <a:xfrm rot="14727876">
              <a:off x="8269270" y="671182"/>
              <a:ext cx="1099521" cy="1757433"/>
            </a:xfrm>
            <a:custGeom>
              <a:avLst/>
              <a:gdLst>
                <a:gd name="T0" fmla="*/ 480 w 502"/>
                <a:gd name="T1" fmla="*/ 784 h 804"/>
                <a:gd name="T2" fmla="*/ 482 w 502"/>
                <a:gd name="T3" fmla="*/ 710 h 804"/>
                <a:gd name="T4" fmla="*/ 428 w 502"/>
                <a:gd name="T5" fmla="*/ 697 h 804"/>
                <a:gd name="T6" fmla="*/ 139 w 502"/>
                <a:gd name="T7" fmla="*/ 175 h 804"/>
                <a:gd name="T8" fmla="*/ 184 w 502"/>
                <a:gd name="T9" fmla="*/ 78 h 804"/>
                <a:gd name="T10" fmla="*/ 78 w 502"/>
                <a:gd name="T11" fmla="*/ 10 h 804"/>
                <a:gd name="T12" fmla="*/ 10 w 502"/>
                <a:gd name="T13" fmla="*/ 116 h 804"/>
                <a:gd name="T14" fmla="*/ 97 w 502"/>
                <a:gd name="T15" fmla="*/ 186 h 804"/>
                <a:gd name="T16" fmla="*/ 395 w 502"/>
                <a:gd name="T17" fmla="*/ 726 h 804"/>
                <a:gd name="T18" fmla="*/ 406 w 502"/>
                <a:gd name="T19" fmla="*/ 783 h 804"/>
                <a:gd name="T20" fmla="*/ 480 w 502"/>
                <a:gd name="T21" fmla="*/ 78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2" h="804">
                  <a:moveTo>
                    <a:pt x="480" y="784"/>
                  </a:moveTo>
                  <a:cubicBezTo>
                    <a:pt x="501" y="764"/>
                    <a:pt x="502" y="731"/>
                    <a:pt x="482" y="710"/>
                  </a:cubicBezTo>
                  <a:cubicBezTo>
                    <a:pt x="467" y="695"/>
                    <a:pt x="446" y="690"/>
                    <a:pt x="428" y="697"/>
                  </a:cubicBezTo>
                  <a:cubicBezTo>
                    <a:pt x="292" y="546"/>
                    <a:pt x="194" y="368"/>
                    <a:pt x="139" y="175"/>
                  </a:cubicBezTo>
                  <a:cubicBezTo>
                    <a:pt x="173" y="157"/>
                    <a:pt x="192" y="118"/>
                    <a:pt x="184" y="78"/>
                  </a:cubicBezTo>
                  <a:cubicBezTo>
                    <a:pt x="173" y="30"/>
                    <a:pt x="126" y="0"/>
                    <a:pt x="78" y="10"/>
                  </a:cubicBezTo>
                  <a:cubicBezTo>
                    <a:pt x="30" y="21"/>
                    <a:pt x="0" y="68"/>
                    <a:pt x="10" y="116"/>
                  </a:cubicBezTo>
                  <a:cubicBezTo>
                    <a:pt x="19" y="157"/>
                    <a:pt x="56" y="186"/>
                    <a:pt x="97" y="186"/>
                  </a:cubicBezTo>
                  <a:cubicBezTo>
                    <a:pt x="153" y="386"/>
                    <a:pt x="255" y="571"/>
                    <a:pt x="395" y="726"/>
                  </a:cubicBezTo>
                  <a:cubicBezTo>
                    <a:pt x="388" y="745"/>
                    <a:pt x="391" y="767"/>
                    <a:pt x="406" y="783"/>
                  </a:cubicBezTo>
                  <a:cubicBezTo>
                    <a:pt x="426" y="804"/>
                    <a:pt x="460" y="804"/>
                    <a:pt x="480" y="784"/>
                  </a:cubicBezTo>
                  <a:close/>
                </a:path>
              </a:pathLst>
            </a:custGeom>
            <a:solidFill>
              <a:srgbClr val="C0C0C0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Freeform: Shape 4">
              <a:extLst>
                <a:ext uri="{FF2B5EF4-FFF2-40B4-BE49-F238E27FC236}">
                  <a16:creationId xmlns:a16="http://schemas.microsoft.com/office/drawing/2014/main" id="{76A3CA4E-026F-F65D-B0FA-730DC7CEAAE5}"/>
                </a:ext>
              </a:extLst>
            </p:cNvPr>
            <p:cNvSpPr>
              <a:spLocks/>
            </p:cNvSpPr>
            <p:nvPr/>
          </p:nvSpPr>
          <p:spPr bwMode="auto">
            <a:xfrm rot="16268728">
              <a:off x="7017625" y="1689905"/>
              <a:ext cx="1099521" cy="1757433"/>
            </a:xfrm>
            <a:custGeom>
              <a:avLst/>
              <a:gdLst>
                <a:gd name="T0" fmla="*/ 480 w 502"/>
                <a:gd name="T1" fmla="*/ 784 h 804"/>
                <a:gd name="T2" fmla="*/ 482 w 502"/>
                <a:gd name="T3" fmla="*/ 710 h 804"/>
                <a:gd name="T4" fmla="*/ 428 w 502"/>
                <a:gd name="T5" fmla="*/ 697 h 804"/>
                <a:gd name="T6" fmla="*/ 139 w 502"/>
                <a:gd name="T7" fmla="*/ 175 h 804"/>
                <a:gd name="T8" fmla="*/ 184 w 502"/>
                <a:gd name="T9" fmla="*/ 78 h 804"/>
                <a:gd name="T10" fmla="*/ 78 w 502"/>
                <a:gd name="T11" fmla="*/ 10 h 804"/>
                <a:gd name="T12" fmla="*/ 10 w 502"/>
                <a:gd name="T13" fmla="*/ 116 h 804"/>
                <a:gd name="T14" fmla="*/ 97 w 502"/>
                <a:gd name="T15" fmla="*/ 186 h 804"/>
                <a:gd name="T16" fmla="*/ 395 w 502"/>
                <a:gd name="T17" fmla="*/ 726 h 804"/>
                <a:gd name="T18" fmla="*/ 406 w 502"/>
                <a:gd name="T19" fmla="*/ 783 h 804"/>
                <a:gd name="T20" fmla="*/ 480 w 502"/>
                <a:gd name="T21" fmla="*/ 78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2" h="804">
                  <a:moveTo>
                    <a:pt x="480" y="784"/>
                  </a:moveTo>
                  <a:cubicBezTo>
                    <a:pt x="501" y="764"/>
                    <a:pt x="502" y="731"/>
                    <a:pt x="482" y="710"/>
                  </a:cubicBezTo>
                  <a:cubicBezTo>
                    <a:pt x="467" y="695"/>
                    <a:pt x="446" y="690"/>
                    <a:pt x="428" y="697"/>
                  </a:cubicBezTo>
                  <a:cubicBezTo>
                    <a:pt x="292" y="546"/>
                    <a:pt x="194" y="368"/>
                    <a:pt x="139" y="175"/>
                  </a:cubicBezTo>
                  <a:cubicBezTo>
                    <a:pt x="173" y="157"/>
                    <a:pt x="192" y="118"/>
                    <a:pt x="184" y="78"/>
                  </a:cubicBezTo>
                  <a:cubicBezTo>
                    <a:pt x="173" y="30"/>
                    <a:pt x="126" y="0"/>
                    <a:pt x="78" y="10"/>
                  </a:cubicBezTo>
                  <a:cubicBezTo>
                    <a:pt x="30" y="21"/>
                    <a:pt x="0" y="68"/>
                    <a:pt x="10" y="116"/>
                  </a:cubicBezTo>
                  <a:cubicBezTo>
                    <a:pt x="19" y="157"/>
                    <a:pt x="56" y="186"/>
                    <a:pt x="97" y="186"/>
                  </a:cubicBezTo>
                  <a:cubicBezTo>
                    <a:pt x="153" y="386"/>
                    <a:pt x="255" y="571"/>
                    <a:pt x="395" y="726"/>
                  </a:cubicBezTo>
                  <a:cubicBezTo>
                    <a:pt x="388" y="745"/>
                    <a:pt x="391" y="767"/>
                    <a:pt x="406" y="783"/>
                  </a:cubicBezTo>
                  <a:cubicBezTo>
                    <a:pt x="426" y="804"/>
                    <a:pt x="460" y="804"/>
                    <a:pt x="480" y="784"/>
                  </a:cubicBezTo>
                  <a:close/>
                </a:path>
              </a:pathLst>
            </a:custGeom>
            <a:solidFill>
              <a:srgbClr val="595E64"/>
            </a:solidFill>
            <a:ln w="190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Freeform: Shape 5">
              <a:extLst>
                <a:ext uri="{FF2B5EF4-FFF2-40B4-BE49-F238E27FC236}">
                  <a16:creationId xmlns:a16="http://schemas.microsoft.com/office/drawing/2014/main" id="{61E35D23-C9DB-163B-D6FA-F4D84D43024C}"/>
                </a:ext>
              </a:extLst>
            </p:cNvPr>
            <p:cNvSpPr>
              <a:spLocks/>
            </p:cNvSpPr>
            <p:nvPr/>
          </p:nvSpPr>
          <p:spPr bwMode="auto">
            <a:xfrm rot="17855333">
              <a:off x="5448998" y="2056456"/>
              <a:ext cx="1099521" cy="1757433"/>
            </a:xfrm>
            <a:custGeom>
              <a:avLst/>
              <a:gdLst>
                <a:gd name="T0" fmla="*/ 480 w 502"/>
                <a:gd name="T1" fmla="*/ 784 h 804"/>
                <a:gd name="T2" fmla="*/ 482 w 502"/>
                <a:gd name="T3" fmla="*/ 710 h 804"/>
                <a:gd name="T4" fmla="*/ 428 w 502"/>
                <a:gd name="T5" fmla="*/ 697 h 804"/>
                <a:gd name="T6" fmla="*/ 139 w 502"/>
                <a:gd name="T7" fmla="*/ 175 h 804"/>
                <a:gd name="T8" fmla="*/ 184 w 502"/>
                <a:gd name="T9" fmla="*/ 78 h 804"/>
                <a:gd name="T10" fmla="*/ 78 w 502"/>
                <a:gd name="T11" fmla="*/ 10 h 804"/>
                <a:gd name="T12" fmla="*/ 10 w 502"/>
                <a:gd name="T13" fmla="*/ 116 h 804"/>
                <a:gd name="T14" fmla="*/ 97 w 502"/>
                <a:gd name="T15" fmla="*/ 186 h 804"/>
                <a:gd name="T16" fmla="*/ 395 w 502"/>
                <a:gd name="T17" fmla="*/ 726 h 804"/>
                <a:gd name="T18" fmla="*/ 406 w 502"/>
                <a:gd name="T19" fmla="*/ 783 h 804"/>
                <a:gd name="T20" fmla="*/ 480 w 502"/>
                <a:gd name="T21" fmla="*/ 78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2" h="804">
                  <a:moveTo>
                    <a:pt x="480" y="784"/>
                  </a:moveTo>
                  <a:cubicBezTo>
                    <a:pt x="501" y="764"/>
                    <a:pt x="502" y="731"/>
                    <a:pt x="482" y="710"/>
                  </a:cubicBezTo>
                  <a:cubicBezTo>
                    <a:pt x="467" y="695"/>
                    <a:pt x="446" y="690"/>
                    <a:pt x="428" y="697"/>
                  </a:cubicBezTo>
                  <a:cubicBezTo>
                    <a:pt x="292" y="546"/>
                    <a:pt x="194" y="368"/>
                    <a:pt x="139" y="175"/>
                  </a:cubicBezTo>
                  <a:cubicBezTo>
                    <a:pt x="173" y="157"/>
                    <a:pt x="192" y="118"/>
                    <a:pt x="184" y="78"/>
                  </a:cubicBezTo>
                  <a:cubicBezTo>
                    <a:pt x="173" y="30"/>
                    <a:pt x="126" y="0"/>
                    <a:pt x="78" y="10"/>
                  </a:cubicBezTo>
                  <a:cubicBezTo>
                    <a:pt x="30" y="21"/>
                    <a:pt x="0" y="68"/>
                    <a:pt x="10" y="116"/>
                  </a:cubicBezTo>
                  <a:cubicBezTo>
                    <a:pt x="19" y="157"/>
                    <a:pt x="56" y="186"/>
                    <a:pt x="97" y="186"/>
                  </a:cubicBezTo>
                  <a:cubicBezTo>
                    <a:pt x="153" y="386"/>
                    <a:pt x="255" y="571"/>
                    <a:pt x="395" y="726"/>
                  </a:cubicBezTo>
                  <a:cubicBezTo>
                    <a:pt x="388" y="745"/>
                    <a:pt x="391" y="767"/>
                    <a:pt x="406" y="783"/>
                  </a:cubicBezTo>
                  <a:cubicBezTo>
                    <a:pt x="426" y="804"/>
                    <a:pt x="460" y="804"/>
                    <a:pt x="480" y="784"/>
                  </a:cubicBezTo>
                  <a:close/>
                </a:path>
              </a:pathLst>
            </a:custGeom>
            <a:solidFill>
              <a:srgbClr val="3D506D"/>
            </a:solidFill>
            <a:ln w="190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1" name="Freeform: Shape 6">
              <a:extLst>
                <a:ext uri="{FF2B5EF4-FFF2-40B4-BE49-F238E27FC236}">
                  <a16:creationId xmlns:a16="http://schemas.microsoft.com/office/drawing/2014/main" id="{FD15AD13-B768-5E2E-89F3-AF206AA0C16C}"/>
                </a:ext>
              </a:extLst>
            </p:cNvPr>
            <p:cNvSpPr>
              <a:spLocks/>
            </p:cNvSpPr>
            <p:nvPr/>
          </p:nvSpPr>
          <p:spPr bwMode="auto">
            <a:xfrm rot="19453913">
              <a:off x="3893856" y="1674663"/>
              <a:ext cx="1099521" cy="1757433"/>
            </a:xfrm>
            <a:custGeom>
              <a:avLst/>
              <a:gdLst>
                <a:gd name="T0" fmla="*/ 480 w 502"/>
                <a:gd name="T1" fmla="*/ 784 h 804"/>
                <a:gd name="T2" fmla="*/ 482 w 502"/>
                <a:gd name="T3" fmla="*/ 710 h 804"/>
                <a:gd name="T4" fmla="*/ 428 w 502"/>
                <a:gd name="T5" fmla="*/ 697 h 804"/>
                <a:gd name="T6" fmla="*/ 139 w 502"/>
                <a:gd name="T7" fmla="*/ 175 h 804"/>
                <a:gd name="T8" fmla="*/ 184 w 502"/>
                <a:gd name="T9" fmla="*/ 78 h 804"/>
                <a:gd name="T10" fmla="*/ 78 w 502"/>
                <a:gd name="T11" fmla="*/ 10 h 804"/>
                <a:gd name="T12" fmla="*/ 10 w 502"/>
                <a:gd name="T13" fmla="*/ 116 h 804"/>
                <a:gd name="T14" fmla="*/ 97 w 502"/>
                <a:gd name="T15" fmla="*/ 186 h 804"/>
                <a:gd name="T16" fmla="*/ 395 w 502"/>
                <a:gd name="T17" fmla="*/ 726 h 804"/>
                <a:gd name="T18" fmla="*/ 406 w 502"/>
                <a:gd name="T19" fmla="*/ 783 h 804"/>
                <a:gd name="T20" fmla="*/ 480 w 502"/>
                <a:gd name="T21" fmla="*/ 78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2" h="804">
                  <a:moveTo>
                    <a:pt x="480" y="784"/>
                  </a:moveTo>
                  <a:cubicBezTo>
                    <a:pt x="501" y="764"/>
                    <a:pt x="502" y="731"/>
                    <a:pt x="482" y="710"/>
                  </a:cubicBezTo>
                  <a:cubicBezTo>
                    <a:pt x="467" y="695"/>
                    <a:pt x="446" y="690"/>
                    <a:pt x="428" y="697"/>
                  </a:cubicBezTo>
                  <a:cubicBezTo>
                    <a:pt x="292" y="546"/>
                    <a:pt x="194" y="368"/>
                    <a:pt x="139" y="175"/>
                  </a:cubicBezTo>
                  <a:cubicBezTo>
                    <a:pt x="173" y="157"/>
                    <a:pt x="192" y="118"/>
                    <a:pt x="184" y="78"/>
                  </a:cubicBezTo>
                  <a:cubicBezTo>
                    <a:pt x="173" y="30"/>
                    <a:pt x="126" y="0"/>
                    <a:pt x="78" y="10"/>
                  </a:cubicBezTo>
                  <a:cubicBezTo>
                    <a:pt x="30" y="21"/>
                    <a:pt x="0" y="68"/>
                    <a:pt x="10" y="116"/>
                  </a:cubicBezTo>
                  <a:cubicBezTo>
                    <a:pt x="19" y="157"/>
                    <a:pt x="56" y="186"/>
                    <a:pt x="97" y="186"/>
                  </a:cubicBezTo>
                  <a:cubicBezTo>
                    <a:pt x="153" y="386"/>
                    <a:pt x="255" y="571"/>
                    <a:pt x="395" y="726"/>
                  </a:cubicBezTo>
                  <a:cubicBezTo>
                    <a:pt x="388" y="745"/>
                    <a:pt x="391" y="767"/>
                    <a:pt x="406" y="783"/>
                  </a:cubicBezTo>
                  <a:cubicBezTo>
                    <a:pt x="426" y="804"/>
                    <a:pt x="460" y="804"/>
                    <a:pt x="480" y="784"/>
                  </a:cubicBezTo>
                  <a:close/>
                </a:path>
              </a:pathLst>
            </a:custGeom>
            <a:solidFill>
              <a:srgbClr val="2F4052"/>
            </a:solidFill>
            <a:ln w="1905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Freeform: Shape 7">
              <a:extLst>
                <a:ext uri="{FF2B5EF4-FFF2-40B4-BE49-F238E27FC236}">
                  <a16:creationId xmlns:a16="http://schemas.microsoft.com/office/drawing/2014/main" id="{32E67DBB-6968-75B3-6373-8AA67CA05FED}"/>
                </a:ext>
              </a:extLst>
            </p:cNvPr>
            <p:cNvSpPr>
              <a:spLocks/>
            </p:cNvSpPr>
            <p:nvPr/>
          </p:nvSpPr>
          <p:spPr bwMode="auto">
            <a:xfrm rot="21007680">
              <a:off x="2639303" y="646761"/>
              <a:ext cx="1099521" cy="1757433"/>
            </a:xfrm>
            <a:custGeom>
              <a:avLst/>
              <a:gdLst>
                <a:gd name="T0" fmla="*/ 480 w 502"/>
                <a:gd name="T1" fmla="*/ 784 h 804"/>
                <a:gd name="T2" fmla="*/ 482 w 502"/>
                <a:gd name="T3" fmla="*/ 710 h 804"/>
                <a:gd name="T4" fmla="*/ 428 w 502"/>
                <a:gd name="T5" fmla="*/ 697 h 804"/>
                <a:gd name="T6" fmla="*/ 139 w 502"/>
                <a:gd name="T7" fmla="*/ 175 h 804"/>
                <a:gd name="T8" fmla="*/ 184 w 502"/>
                <a:gd name="T9" fmla="*/ 78 h 804"/>
                <a:gd name="T10" fmla="*/ 78 w 502"/>
                <a:gd name="T11" fmla="*/ 10 h 804"/>
                <a:gd name="T12" fmla="*/ 10 w 502"/>
                <a:gd name="T13" fmla="*/ 116 h 804"/>
                <a:gd name="T14" fmla="*/ 97 w 502"/>
                <a:gd name="T15" fmla="*/ 186 h 804"/>
                <a:gd name="T16" fmla="*/ 395 w 502"/>
                <a:gd name="T17" fmla="*/ 726 h 804"/>
                <a:gd name="T18" fmla="*/ 406 w 502"/>
                <a:gd name="T19" fmla="*/ 783 h 804"/>
                <a:gd name="T20" fmla="*/ 480 w 502"/>
                <a:gd name="T21" fmla="*/ 78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2" h="804">
                  <a:moveTo>
                    <a:pt x="480" y="784"/>
                  </a:moveTo>
                  <a:cubicBezTo>
                    <a:pt x="501" y="764"/>
                    <a:pt x="502" y="731"/>
                    <a:pt x="482" y="710"/>
                  </a:cubicBezTo>
                  <a:cubicBezTo>
                    <a:pt x="467" y="695"/>
                    <a:pt x="446" y="690"/>
                    <a:pt x="428" y="697"/>
                  </a:cubicBezTo>
                  <a:cubicBezTo>
                    <a:pt x="292" y="546"/>
                    <a:pt x="194" y="368"/>
                    <a:pt x="139" y="175"/>
                  </a:cubicBezTo>
                  <a:cubicBezTo>
                    <a:pt x="173" y="157"/>
                    <a:pt x="192" y="118"/>
                    <a:pt x="184" y="78"/>
                  </a:cubicBezTo>
                  <a:cubicBezTo>
                    <a:pt x="173" y="30"/>
                    <a:pt x="126" y="0"/>
                    <a:pt x="78" y="10"/>
                  </a:cubicBezTo>
                  <a:cubicBezTo>
                    <a:pt x="30" y="21"/>
                    <a:pt x="0" y="68"/>
                    <a:pt x="10" y="116"/>
                  </a:cubicBezTo>
                  <a:cubicBezTo>
                    <a:pt x="19" y="157"/>
                    <a:pt x="56" y="186"/>
                    <a:pt x="97" y="186"/>
                  </a:cubicBezTo>
                  <a:cubicBezTo>
                    <a:pt x="153" y="386"/>
                    <a:pt x="255" y="571"/>
                    <a:pt x="395" y="726"/>
                  </a:cubicBezTo>
                  <a:cubicBezTo>
                    <a:pt x="388" y="745"/>
                    <a:pt x="391" y="767"/>
                    <a:pt x="406" y="783"/>
                  </a:cubicBezTo>
                  <a:cubicBezTo>
                    <a:pt x="426" y="804"/>
                    <a:pt x="460" y="804"/>
                    <a:pt x="480" y="784"/>
                  </a:cubicBezTo>
                  <a:close/>
                </a:path>
              </a:pathLst>
            </a:custGeom>
            <a:solidFill>
              <a:srgbClr val="475F77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7911B534-FEBD-500D-09FD-D524BBAA827C}"/>
              </a:ext>
            </a:extLst>
          </p:cNvPr>
          <p:cNvGrpSpPr/>
          <p:nvPr/>
        </p:nvGrpSpPr>
        <p:grpSpPr>
          <a:xfrm>
            <a:off x="4568380" y="1598359"/>
            <a:ext cx="3138876" cy="798380"/>
            <a:chOff x="-82795" y="1886576"/>
            <a:chExt cx="3138876" cy="798380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FA576B87-189B-6D58-F960-54BDB93094AA}"/>
                </a:ext>
              </a:extLst>
            </p:cNvPr>
            <p:cNvSpPr txBox="1"/>
            <p:nvPr/>
          </p:nvSpPr>
          <p:spPr>
            <a:xfrm>
              <a:off x="-82795" y="2152503"/>
              <a:ext cx="313887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98C7749C-30FC-11F2-0DD2-F0ECE1F93433}"/>
                </a:ext>
              </a:extLst>
            </p:cNvPr>
            <p:cNvSpPr txBox="1"/>
            <p:nvPr/>
          </p:nvSpPr>
          <p:spPr>
            <a:xfrm>
              <a:off x="476991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01BD7E96-B369-23F1-35E6-D5749F4D77E1}"/>
              </a:ext>
            </a:extLst>
          </p:cNvPr>
          <p:cNvGrpSpPr/>
          <p:nvPr/>
        </p:nvGrpSpPr>
        <p:grpSpPr>
          <a:xfrm>
            <a:off x="8460828" y="4236083"/>
            <a:ext cx="2092263" cy="1029213"/>
            <a:chOff x="436522" y="1886576"/>
            <a:chExt cx="2092263" cy="1029213"/>
          </a:xfrm>
        </p:grpSpPr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D53A2EC6-6175-155A-26D7-5EB721A0CC8E}"/>
                </a:ext>
              </a:extLst>
            </p:cNvPr>
            <p:cNvSpPr txBox="1"/>
            <p:nvPr/>
          </p:nvSpPr>
          <p:spPr>
            <a:xfrm>
              <a:off x="444500" y="2152503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84C715D9-83B9-9382-854C-CFBEA7DD673B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D9F839B2-A059-73F4-4461-B50EB1378DCB}"/>
              </a:ext>
            </a:extLst>
          </p:cNvPr>
          <p:cNvGrpSpPr/>
          <p:nvPr/>
        </p:nvGrpSpPr>
        <p:grpSpPr>
          <a:xfrm>
            <a:off x="9828227" y="2577859"/>
            <a:ext cx="2092263" cy="1029213"/>
            <a:chOff x="436522" y="1886576"/>
            <a:chExt cx="2092263" cy="1029213"/>
          </a:xfrm>
        </p:grpSpPr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17A6735C-B97B-EE05-DAFB-97BA3B3A8E7E}"/>
                </a:ext>
              </a:extLst>
            </p:cNvPr>
            <p:cNvSpPr txBox="1"/>
            <p:nvPr/>
          </p:nvSpPr>
          <p:spPr>
            <a:xfrm>
              <a:off x="444500" y="2152503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8301EC1B-9918-9FFD-A64D-8126C2483F0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EC9DD088-71D3-789D-A51B-962D95C542A6}"/>
              </a:ext>
            </a:extLst>
          </p:cNvPr>
          <p:cNvGrpSpPr/>
          <p:nvPr/>
        </p:nvGrpSpPr>
        <p:grpSpPr>
          <a:xfrm>
            <a:off x="4461062" y="5259641"/>
            <a:ext cx="3287620" cy="798380"/>
            <a:chOff x="-157167" y="1886576"/>
            <a:chExt cx="3287620" cy="798380"/>
          </a:xfrm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0987A14F-F9F0-6F33-3A16-2E56D9F506FA}"/>
                </a:ext>
              </a:extLst>
            </p:cNvPr>
            <p:cNvSpPr txBox="1"/>
            <p:nvPr/>
          </p:nvSpPr>
          <p:spPr>
            <a:xfrm>
              <a:off x="-157167" y="2152503"/>
              <a:ext cx="32876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ct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850F83B6-590E-6A61-840D-AFBAF69DC3DF}"/>
                </a:ext>
              </a:extLst>
            </p:cNvPr>
            <p:cNvSpPr txBox="1"/>
            <p:nvPr/>
          </p:nvSpPr>
          <p:spPr>
            <a:xfrm>
              <a:off x="476991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B6662232-9C42-133B-B523-1F9B840D43F4}"/>
              </a:ext>
            </a:extLst>
          </p:cNvPr>
          <p:cNvGrpSpPr/>
          <p:nvPr/>
        </p:nvGrpSpPr>
        <p:grpSpPr>
          <a:xfrm>
            <a:off x="1784783" y="4236083"/>
            <a:ext cx="2084844" cy="1029213"/>
            <a:chOff x="444500" y="1886576"/>
            <a:chExt cx="2084844" cy="1029213"/>
          </a:xfrm>
        </p:grpSpPr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4F65DA21-CC5F-72B4-97CD-D9BE9F6AE857}"/>
                </a:ext>
              </a:extLst>
            </p:cNvPr>
            <p:cNvSpPr txBox="1"/>
            <p:nvPr/>
          </p:nvSpPr>
          <p:spPr>
            <a:xfrm>
              <a:off x="444500" y="2152503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E6362451-3D28-8CF5-92DB-7C23EF959EBD}"/>
                </a:ext>
              </a:extLst>
            </p:cNvPr>
            <p:cNvSpPr txBox="1"/>
            <p:nvPr/>
          </p:nvSpPr>
          <p:spPr>
            <a:xfrm>
              <a:off x="51004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8AACD61C-B899-EE51-83F2-45E22BCE7E5F}"/>
              </a:ext>
            </a:extLst>
          </p:cNvPr>
          <p:cNvGrpSpPr/>
          <p:nvPr/>
        </p:nvGrpSpPr>
        <p:grpSpPr>
          <a:xfrm>
            <a:off x="295440" y="2575110"/>
            <a:ext cx="2084844" cy="1029213"/>
            <a:chOff x="444500" y="1886576"/>
            <a:chExt cx="2084844" cy="1029213"/>
          </a:xfrm>
        </p:grpSpPr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761576C4-DA11-4E32-6E71-C2F9709C1BF9}"/>
                </a:ext>
              </a:extLst>
            </p:cNvPr>
            <p:cNvSpPr txBox="1"/>
            <p:nvPr/>
          </p:nvSpPr>
          <p:spPr>
            <a:xfrm>
              <a:off x="444500" y="2152503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910B6F08-4C1A-CE34-F9E2-5E75B8238D91}"/>
                </a:ext>
              </a:extLst>
            </p:cNvPr>
            <p:cNvSpPr txBox="1"/>
            <p:nvPr/>
          </p:nvSpPr>
          <p:spPr>
            <a:xfrm>
              <a:off x="51004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3321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E43B0AF5-A8CF-A852-2CFE-ADEA5B27D029}"/>
              </a:ext>
            </a:extLst>
          </p:cNvPr>
          <p:cNvSpPr/>
          <p:nvPr/>
        </p:nvSpPr>
        <p:spPr bwMode="auto">
          <a:xfrm>
            <a:off x="1124401" y="368072"/>
            <a:ext cx="10810874" cy="62103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72D943F1-920D-C880-BA07-722AF1F9936A}"/>
              </a:ext>
            </a:extLst>
          </p:cNvPr>
          <p:cNvSpPr/>
          <p:nvPr/>
        </p:nvSpPr>
        <p:spPr bwMode="auto">
          <a:xfrm>
            <a:off x="-384860" y="368072"/>
            <a:ext cx="1238250" cy="621030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076287F-67E3-9CDE-8E0E-C011B5704571}"/>
              </a:ext>
            </a:extLst>
          </p:cNvPr>
          <p:cNvSpPr/>
          <p:nvPr/>
        </p:nvSpPr>
        <p:spPr bwMode="auto">
          <a:xfrm>
            <a:off x="1009650" y="276225"/>
            <a:ext cx="10810874" cy="6210300"/>
          </a:xfrm>
          <a:prstGeom prst="roundRect">
            <a:avLst>
              <a:gd name="adj" fmla="val 3630"/>
            </a:avLst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39A6805F-810C-E8BB-08CF-100E8928DCE8}"/>
              </a:ext>
            </a:extLst>
          </p:cNvPr>
          <p:cNvSpPr/>
          <p:nvPr/>
        </p:nvSpPr>
        <p:spPr bwMode="auto">
          <a:xfrm>
            <a:off x="9256356" y="3453361"/>
            <a:ext cx="2593197" cy="3062193"/>
          </a:xfrm>
          <a:custGeom>
            <a:avLst/>
            <a:gdLst>
              <a:gd name="connsiteX0" fmla="*/ 2593197 w 2593197"/>
              <a:gd name="connsiteY0" fmla="*/ 0 h 3062193"/>
              <a:gd name="connsiteX1" fmla="*/ 2593197 w 2593197"/>
              <a:gd name="connsiteY1" fmla="*/ 2836759 h 3062193"/>
              <a:gd name="connsiteX2" fmla="*/ 2367763 w 2593197"/>
              <a:gd name="connsiteY2" fmla="*/ 3062193 h 3062193"/>
              <a:gd name="connsiteX3" fmla="*/ 0 w 2593197"/>
              <a:gd name="connsiteY3" fmla="*/ 3062193 h 3062193"/>
              <a:gd name="connsiteX4" fmla="*/ 32677 w 2593197"/>
              <a:gd name="connsiteY4" fmla="*/ 3027025 h 3062193"/>
              <a:gd name="connsiteX5" fmla="*/ 65444 w 2593197"/>
              <a:gd name="connsiteY5" fmla="*/ 2998239 h 3062193"/>
              <a:gd name="connsiteX6" fmla="*/ 319444 w 2593197"/>
              <a:gd name="connsiteY6" fmla="*/ 2922039 h 3062193"/>
              <a:gd name="connsiteX7" fmla="*/ 484544 w 2593197"/>
              <a:gd name="connsiteY7" fmla="*/ 2744239 h 3062193"/>
              <a:gd name="connsiteX8" fmla="*/ 1868844 w 2593197"/>
              <a:gd name="connsiteY8" fmla="*/ 1144039 h 3062193"/>
              <a:gd name="connsiteX9" fmla="*/ 2326044 w 2593197"/>
              <a:gd name="connsiteY9" fmla="*/ 623339 h 3062193"/>
              <a:gd name="connsiteX10" fmla="*/ 2585303 w 2593197"/>
              <a:gd name="connsiteY10" fmla="*/ 17311 h 3062193"/>
              <a:gd name="connsiteX11" fmla="*/ 2593197 w 2593197"/>
              <a:gd name="connsiteY11" fmla="*/ 0 h 306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93197" h="3062193">
                <a:moveTo>
                  <a:pt x="2593197" y="0"/>
                </a:moveTo>
                <a:lnTo>
                  <a:pt x="2593197" y="2836759"/>
                </a:lnTo>
                <a:cubicBezTo>
                  <a:pt x="2593197" y="2961263"/>
                  <a:pt x="2492267" y="3062193"/>
                  <a:pt x="2367763" y="3062193"/>
                </a:cubicBezTo>
                <a:lnTo>
                  <a:pt x="0" y="3062193"/>
                </a:lnTo>
                <a:lnTo>
                  <a:pt x="32677" y="3027025"/>
                </a:lnTo>
                <a:cubicBezTo>
                  <a:pt x="44112" y="3015702"/>
                  <a:pt x="55125" y="3005912"/>
                  <a:pt x="65444" y="2998239"/>
                </a:cubicBezTo>
                <a:cubicBezTo>
                  <a:pt x="147994" y="2936856"/>
                  <a:pt x="249594" y="2964372"/>
                  <a:pt x="319444" y="2922039"/>
                </a:cubicBezTo>
                <a:cubicBezTo>
                  <a:pt x="389294" y="2879706"/>
                  <a:pt x="484544" y="2744239"/>
                  <a:pt x="484544" y="2744239"/>
                </a:cubicBezTo>
                <a:lnTo>
                  <a:pt x="1868844" y="1144039"/>
                </a:lnTo>
                <a:cubicBezTo>
                  <a:pt x="2175761" y="790556"/>
                  <a:pt x="2190577" y="843472"/>
                  <a:pt x="2326044" y="623339"/>
                </a:cubicBezTo>
                <a:cubicBezTo>
                  <a:pt x="2427644" y="458239"/>
                  <a:pt x="2497097" y="224083"/>
                  <a:pt x="2585303" y="17311"/>
                </a:cubicBezTo>
                <a:lnTo>
                  <a:pt x="2593197" y="0"/>
                </a:lnTo>
                <a:close/>
              </a:path>
            </a:pathLst>
          </a:cu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FAE1F15-CF7F-897E-B143-A9C8FAFA42F4}"/>
              </a:ext>
            </a:extLst>
          </p:cNvPr>
          <p:cNvSpPr/>
          <p:nvPr/>
        </p:nvSpPr>
        <p:spPr bwMode="auto">
          <a:xfrm>
            <a:off x="-499611" y="276225"/>
            <a:ext cx="1238250" cy="6210300"/>
          </a:xfrm>
          <a:prstGeom prst="round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0B7D77-263C-4DA3-2730-12C3188A60AA}"/>
              </a:ext>
            </a:extLst>
          </p:cNvPr>
          <p:cNvGrpSpPr/>
          <p:nvPr/>
        </p:nvGrpSpPr>
        <p:grpSpPr>
          <a:xfrm>
            <a:off x="383815" y="544546"/>
            <a:ext cx="980210" cy="253568"/>
            <a:chOff x="257176" y="700087"/>
            <a:chExt cx="1233488" cy="31908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BEA8EE2-1337-7A49-1E94-8E048E953129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567A378-FB3C-0F4D-10A2-B253AE85B253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2E29D1F-E302-64FE-48A5-D36E12A3EC29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37F798A-6FA5-55D8-37C6-0496B36992A9}"/>
              </a:ext>
            </a:extLst>
          </p:cNvPr>
          <p:cNvGrpSpPr/>
          <p:nvPr/>
        </p:nvGrpSpPr>
        <p:grpSpPr>
          <a:xfrm>
            <a:off x="383815" y="1225583"/>
            <a:ext cx="980210" cy="253568"/>
            <a:chOff x="257176" y="700087"/>
            <a:chExt cx="1233488" cy="319088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CEE3B883-F8E1-05FE-8369-6E95E95028E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B3D7A1B4-544A-84CF-202B-B77290C5D418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1" name="椭圆 5">
              <a:extLst>
                <a:ext uri="{FF2B5EF4-FFF2-40B4-BE49-F238E27FC236}">
                  <a16:creationId xmlns:a16="http://schemas.microsoft.com/office/drawing/2014/main" id="{3F233F42-BC47-6DEC-5D7E-8F3EFBE10C8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D34FF6E4-765C-AE18-D9A6-B4F72FFF2D54}"/>
              </a:ext>
            </a:extLst>
          </p:cNvPr>
          <p:cNvGrpSpPr/>
          <p:nvPr/>
        </p:nvGrpSpPr>
        <p:grpSpPr>
          <a:xfrm>
            <a:off x="383815" y="1906620"/>
            <a:ext cx="980210" cy="253568"/>
            <a:chOff x="257176" y="700087"/>
            <a:chExt cx="1233488" cy="319088"/>
          </a:xfrm>
        </p:grpSpPr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713C3098-5DA8-04B9-FE87-9C053DE3086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4CD02D25-7D26-AC37-3A89-B5132187A371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5" name="椭圆 5">
              <a:extLst>
                <a:ext uri="{FF2B5EF4-FFF2-40B4-BE49-F238E27FC236}">
                  <a16:creationId xmlns:a16="http://schemas.microsoft.com/office/drawing/2014/main" id="{176F1A26-6373-CEE0-7F1C-45D667F9E20C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B055ABDE-56BA-47C7-B841-F0948E3C04E7}"/>
              </a:ext>
            </a:extLst>
          </p:cNvPr>
          <p:cNvGrpSpPr/>
          <p:nvPr/>
        </p:nvGrpSpPr>
        <p:grpSpPr>
          <a:xfrm>
            <a:off x="383815" y="2587657"/>
            <a:ext cx="980210" cy="253568"/>
            <a:chOff x="257176" y="700087"/>
            <a:chExt cx="1233488" cy="319088"/>
          </a:xfrm>
        </p:grpSpPr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6F0C1B13-E478-EA6F-DE60-D2482C13FBA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756ECAD6-E58F-5BA6-2621-5F1DC1CDA23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9" name="椭圆 5">
              <a:extLst>
                <a:ext uri="{FF2B5EF4-FFF2-40B4-BE49-F238E27FC236}">
                  <a16:creationId xmlns:a16="http://schemas.microsoft.com/office/drawing/2014/main" id="{A6CC4FC7-0C80-D067-5E94-0340D8EAB15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F496DFE4-1BD0-5406-2CC8-78B8E8B30800}"/>
              </a:ext>
            </a:extLst>
          </p:cNvPr>
          <p:cNvGrpSpPr/>
          <p:nvPr/>
        </p:nvGrpSpPr>
        <p:grpSpPr>
          <a:xfrm>
            <a:off x="383815" y="3268694"/>
            <a:ext cx="980210" cy="253568"/>
            <a:chOff x="257176" y="700087"/>
            <a:chExt cx="1233488" cy="319088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C443285D-9202-971A-94C1-D8EEC357CAE3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F3F6A8DB-8A66-B233-22B9-7987FE615D9A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3" name="椭圆 5">
              <a:extLst>
                <a:ext uri="{FF2B5EF4-FFF2-40B4-BE49-F238E27FC236}">
                  <a16:creationId xmlns:a16="http://schemas.microsoft.com/office/drawing/2014/main" id="{0BF6B1AA-4158-1BB1-B6F7-5A3A8DC34E85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59EB3EB-D229-CEF2-6BE4-00244DB8B7C3}"/>
              </a:ext>
            </a:extLst>
          </p:cNvPr>
          <p:cNvGrpSpPr/>
          <p:nvPr/>
        </p:nvGrpSpPr>
        <p:grpSpPr>
          <a:xfrm>
            <a:off x="383815" y="3949731"/>
            <a:ext cx="980210" cy="253568"/>
            <a:chOff x="257176" y="700087"/>
            <a:chExt cx="1233488" cy="319088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9CDFEBF0-8428-ECC6-442E-DC8BBB9378AB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B81DD8D4-3E6B-6960-A5BF-4E9D287DA3FE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7" name="椭圆 5">
              <a:extLst>
                <a:ext uri="{FF2B5EF4-FFF2-40B4-BE49-F238E27FC236}">
                  <a16:creationId xmlns:a16="http://schemas.microsoft.com/office/drawing/2014/main" id="{17FA7396-9296-CFB2-1965-1736AE7CFE81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404AA8E5-82FB-67A0-0D7D-7B9F4709C134}"/>
              </a:ext>
            </a:extLst>
          </p:cNvPr>
          <p:cNvGrpSpPr/>
          <p:nvPr/>
        </p:nvGrpSpPr>
        <p:grpSpPr>
          <a:xfrm>
            <a:off x="383815" y="4630768"/>
            <a:ext cx="980210" cy="253568"/>
            <a:chOff x="257176" y="700087"/>
            <a:chExt cx="1233488" cy="319088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C3381DA7-C794-6030-929E-CEE0883A1035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D4FB1334-6A17-7C55-4D63-6AC61E52FD9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1" name="椭圆 5">
              <a:extLst>
                <a:ext uri="{FF2B5EF4-FFF2-40B4-BE49-F238E27FC236}">
                  <a16:creationId xmlns:a16="http://schemas.microsoft.com/office/drawing/2014/main" id="{08AAC947-820A-DCA2-7364-35F65A0EC5B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CCECD620-1117-F772-A31D-CE0F3640F9EF}"/>
              </a:ext>
            </a:extLst>
          </p:cNvPr>
          <p:cNvGrpSpPr/>
          <p:nvPr/>
        </p:nvGrpSpPr>
        <p:grpSpPr>
          <a:xfrm>
            <a:off x="383815" y="5311805"/>
            <a:ext cx="980210" cy="253568"/>
            <a:chOff x="257176" y="700087"/>
            <a:chExt cx="1233488" cy="319088"/>
          </a:xfrm>
        </p:grpSpPr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3A089848-A078-F216-EFC2-EABC89F1F21F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3E1D98AB-4C60-8426-311B-EE19B21E87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5" name="椭圆 5">
              <a:extLst>
                <a:ext uri="{FF2B5EF4-FFF2-40B4-BE49-F238E27FC236}">
                  <a16:creationId xmlns:a16="http://schemas.microsoft.com/office/drawing/2014/main" id="{08772D34-A5E3-C5FD-444B-59C9A871BEFE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37014081-4896-7007-85BC-AF7C7D064CB1}"/>
              </a:ext>
            </a:extLst>
          </p:cNvPr>
          <p:cNvGrpSpPr/>
          <p:nvPr/>
        </p:nvGrpSpPr>
        <p:grpSpPr>
          <a:xfrm>
            <a:off x="383815" y="5992842"/>
            <a:ext cx="980210" cy="253568"/>
            <a:chOff x="257176" y="700087"/>
            <a:chExt cx="1233488" cy="319088"/>
          </a:xfrm>
        </p:grpSpPr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C9ED990B-D21F-933C-CBFC-6FEAC245E22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1D9FDC77-EC4C-0A01-5EF3-03A581712E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9" name="椭圆 5">
              <a:extLst>
                <a:ext uri="{FF2B5EF4-FFF2-40B4-BE49-F238E27FC236}">
                  <a16:creationId xmlns:a16="http://schemas.microsoft.com/office/drawing/2014/main" id="{6AAE892A-498F-4D88-5D13-F76E4FD902D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847E132-D22B-2C19-267F-627891A99D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21409" y="2597436"/>
            <a:ext cx="3909562" cy="3914775"/>
          </a:xfrm>
          <a:prstGeom prst="rect">
            <a:avLst/>
          </a:prstGeom>
        </p:spPr>
      </p:pic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59D54D91-430A-34E2-10F6-4242A3CB589A}"/>
              </a:ext>
            </a:extLst>
          </p:cNvPr>
          <p:cNvSpPr/>
          <p:nvPr/>
        </p:nvSpPr>
        <p:spPr>
          <a:xfrm>
            <a:off x="1948926" y="897989"/>
            <a:ext cx="409516" cy="419239"/>
          </a:xfrm>
          <a:custGeom>
            <a:avLst/>
            <a:gdLst>
              <a:gd name="connsiteX0" fmla="*/ 143416 w 246611"/>
              <a:gd name="connsiteY0" fmla="*/ 252466 h 252466"/>
              <a:gd name="connsiteX1" fmla="*/ 136510 w 246611"/>
              <a:gd name="connsiteY1" fmla="*/ 249216 h 252466"/>
              <a:gd name="connsiteX2" fmla="*/ 86944 w 246611"/>
              <a:gd name="connsiteY2" fmla="*/ 189493 h 252466"/>
              <a:gd name="connsiteX3" fmla="*/ 9751 w 246611"/>
              <a:gd name="connsiteY3" fmla="*/ 196399 h 252466"/>
              <a:gd name="connsiteX4" fmla="*/ 1219 w 246611"/>
              <a:gd name="connsiteY4" fmla="*/ 192337 h 252466"/>
              <a:gd name="connsiteX5" fmla="*/ 1219 w 246611"/>
              <a:gd name="connsiteY5" fmla="*/ 182992 h 252466"/>
              <a:gd name="connsiteX6" fmla="*/ 42659 w 246611"/>
              <a:gd name="connsiteY6" fmla="*/ 117581 h 252466"/>
              <a:gd name="connsiteX7" fmla="*/ 12188 w 246611"/>
              <a:gd name="connsiteY7" fmla="*/ 46482 h 252466"/>
              <a:gd name="connsiteX8" fmla="*/ 13407 w 246611"/>
              <a:gd name="connsiteY8" fmla="*/ 37138 h 252466"/>
              <a:gd name="connsiteX9" fmla="*/ 22345 w 246611"/>
              <a:gd name="connsiteY9" fmla="*/ 34294 h 252466"/>
              <a:gd name="connsiteX10" fmla="*/ 97507 w 246611"/>
              <a:gd name="connsiteY10" fmla="*/ 53389 h 252466"/>
              <a:gd name="connsiteX11" fmla="*/ 155605 w 246611"/>
              <a:gd name="connsiteY11" fmla="*/ 2198 h 252466"/>
              <a:gd name="connsiteX12" fmla="*/ 164949 w 246611"/>
              <a:gd name="connsiteY12" fmla="*/ 573 h 252466"/>
              <a:gd name="connsiteX13" fmla="*/ 170231 w 246611"/>
              <a:gd name="connsiteY13" fmla="*/ 8292 h 252466"/>
              <a:gd name="connsiteX14" fmla="*/ 175512 w 246611"/>
              <a:gd name="connsiteY14" fmla="*/ 85485 h 252466"/>
              <a:gd name="connsiteX15" fmla="*/ 242143 w 246611"/>
              <a:gd name="connsiteY15" fmla="*/ 125301 h 252466"/>
              <a:gd name="connsiteX16" fmla="*/ 246611 w 246611"/>
              <a:gd name="connsiteY16" fmla="*/ 133832 h 252466"/>
              <a:gd name="connsiteX17" fmla="*/ 240924 w 246611"/>
              <a:gd name="connsiteY17" fmla="*/ 141552 h 252466"/>
              <a:gd name="connsiteX18" fmla="*/ 169012 w 246611"/>
              <a:gd name="connsiteY18" fmla="*/ 170397 h 252466"/>
              <a:gd name="connsiteX19" fmla="*/ 151949 w 246611"/>
              <a:gd name="connsiteY19" fmla="*/ 245966 h 252466"/>
              <a:gd name="connsiteX20" fmla="*/ 145448 w 246611"/>
              <a:gd name="connsiteY20" fmla="*/ 252466 h 252466"/>
              <a:gd name="connsiteX21" fmla="*/ 143416 w 246611"/>
              <a:gd name="connsiteY21" fmla="*/ 252466 h 252466"/>
              <a:gd name="connsiteX22" fmla="*/ 91007 w 246611"/>
              <a:gd name="connsiteY22" fmla="*/ 171616 h 252466"/>
              <a:gd name="connsiteX23" fmla="*/ 97913 w 246611"/>
              <a:gd name="connsiteY23" fmla="*/ 174867 h 252466"/>
              <a:gd name="connsiteX24" fmla="*/ 138947 w 246611"/>
              <a:gd name="connsiteY24" fmla="*/ 224026 h 252466"/>
              <a:gd name="connsiteX25" fmla="*/ 153167 w 246611"/>
              <a:gd name="connsiteY25" fmla="*/ 161459 h 252466"/>
              <a:gd name="connsiteX26" fmla="*/ 158449 w 246611"/>
              <a:gd name="connsiteY26" fmla="*/ 155365 h 252466"/>
              <a:gd name="connsiteX27" fmla="*/ 218171 w 246611"/>
              <a:gd name="connsiteY27" fmla="*/ 131395 h 252466"/>
              <a:gd name="connsiteX28" fmla="*/ 162918 w 246611"/>
              <a:gd name="connsiteY28" fmla="*/ 98486 h 252466"/>
              <a:gd name="connsiteX29" fmla="*/ 158449 w 246611"/>
              <a:gd name="connsiteY29" fmla="*/ 91579 h 252466"/>
              <a:gd name="connsiteX30" fmla="*/ 154386 w 246611"/>
              <a:gd name="connsiteY30" fmla="*/ 27793 h 252466"/>
              <a:gd name="connsiteX31" fmla="*/ 106039 w 246611"/>
              <a:gd name="connsiteY31" fmla="*/ 70046 h 252466"/>
              <a:gd name="connsiteX32" fmla="*/ 97913 w 246611"/>
              <a:gd name="connsiteY32" fmla="*/ 72078 h 252466"/>
              <a:gd name="connsiteX33" fmla="*/ 35752 w 246611"/>
              <a:gd name="connsiteY33" fmla="*/ 56233 h 252466"/>
              <a:gd name="connsiteX34" fmla="*/ 60941 w 246611"/>
              <a:gd name="connsiteY34" fmla="*/ 115144 h 252466"/>
              <a:gd name="connsiteX35" fmla="*/ 60129 w 246611"/>
              <a:gd name="connsiteY35" fmla="*/ 123269 h 252466"/>
              <a:gd name="connsiteX36" fmla="*/ 26002 w 246611"/>
              <a:gd name="connsiteY36" fmla="*/ 177304 h 252466"/>
              <a:gd name="connsiteX37" fmla="*/ 89788 w 246611"/>
              <a:gd name="connsiteY37" fmla="*/ 171616 h 252466"/>
              <a:gd name="connsiteX38" fmla="*/ 91007 w 246611"/>
              <a:gd name="connsiteY38" fmla="*/ 171616 h 25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46611" h="252466">
                <a:moveTo>
                  <a:pt x="143416" y="252466"/>
                </a:moveTo>
                <a:cubicBezTo>
                  <a:pt x="140978" y="252466"/>
                  <a:pt x="138135" y="251247"/>
                  <a:pt x="136510" y="249216"/>
                </a:cubicBezTo>
                <a:lnTo>
                  <a:pt x="86944" y="189493"/>
                </a:lnTo>
                <a:lnTo>
                  <a:pt x="9751" y="196399"/>
                </a:lnTo>
                <a:cubicBezTo>
                  <a:pt x="6500" y="196806"/>
                  <a:pt x="3250" y="195181"/>
                  <a:pt x="1219" y="192337"/>
                </a:cubicBezTo>
                <a:cubicBezTo>
                  <a:pt x="-406" y="189493"/>
                  <a:pt x="-406" y="185836"/>
                  <a:pt x="1219" y="182992"/>
                </a:cubicBezTo>
                <a:lnTo>
                  <a:pt x="42659" y="117581"/>
                </a:lnTo>
                <a:lnTo>
                  <a:pt x="12188" y="46482"/>
                </a:lnTo>
                <a:cubicBezTo>
                  <a:pt x="10969" y="43232"/>
                  <a:pt x="11376" y="39576"/>
                  <a:pt x="13407" y="37138"/>
                </a:cubicBezTo>
                <a:cubicBezTo>
                  <a:pt x="15438" y="34700"/>
                  <a:pt x="19094" y="33481"/>
                  <a:pt x="22345" y="34294"/>
                </a:cubicBezTo>
                <a:lnTo>
                  <a:pt x="97507" y="53389"/>
                </a:lnTo>
                <a:lnTo>
                  <a:pt x="155605" y="2198"/>
                </a:lnTo>
                <a:cubicBezTo>
                  <a:pt x="158043" y="166"/>
                  <a:pt x="161699" y="-646"/>
                  <a:pt x="164949" y="573"/>
                </a:cubicBezTo>
                <a:cubicBezTo>
                  <a:pt x="168200" y="1791"/>
                  <a:pt x="170231" y="4635"/>
                  <a:pt x="170231" y="8292"/>
                </a:cubicBezTo>
                <a:lnTo>
                  <a:pt x="175512" y="85485"/>
                </a:lnTo>
                <a:lnTo>
                  <a:pt x="242143" y="125301"/>
                </a:lnTo>
                <a:cubicBezTo>
                  <a:pt x="244986" y="126926"/>
                  <a:pt x="246611" y="130176"/>
                  <a:pt x="246611" y="133832"/>
                </a:cubicBezTo>
                <a:cubicBezTo>
                  <a:pt x="246205" y="137083"/>
                  <a:pt x="244174" y="140333"/>
                  <a:pt x="240924" y="141552"/>
                </a:cubicBezTo>
                <a:lnTo>
                  <a:pt x="169012" y="170397"/>
                </a:lnTo>
                <a:lnTo>
                  <a:pt x="151949" y="245966"/>
                </a:lnTo>
                <a:cubicBezTo>
                  <a:pt x="151135" y="249216"/>
                  <a:pt x="148698" y="252060"/>
                  <a:pt x="145448" y="252466"/>
                </a:cubicBezTo>
                <a:cubicBezTo>
                  <a:pt x="144635" y="252466"/>
                  <a:pt x="144229" y="252466"/>
                  <a:pt x="143416" y="252466"/>
                </a:cubicBezTo>
                <a:close/>
                <a:moveTo>
                  <a:pt x="91007" y="171616"/>
                </a:moveTo>
                <a:cubicBezTo>
                  <a:pt x="93444" y="171616"/>
                  <a:pt x="96288" y="172835"/>
                  <a:pt x="97913" y="174867"/>
                </a:cubicBezTo>
                <a:lnTo>
                  <a:pt x="138947" y="224026"/>
                </a:lnTo>
                <a:lnTo>
                  <a:pt x="153167" y="161459"/>
                </a:lnTo>
                <a:cubicBezTo>
                  <a:pt x="153980" y="158615"/>
                  <a:pt x="156011" y="156178"/>
                  <a:pt x="158449" y="155365"/>
                </a:cubicBezTo>
                <a:lnTo>
                  <a:pt x="218171" y="131395"/>
                </a:lnTo>
                <a:lnTo>
                  <a:pt x="162918" y="98486"/>
                </a:lnTo>
                <a:cubicBezTo>
                  <a:pt x="160480" y="96861"/>
                  <a:pt x="158855" y="94423"/>
                  <a:pt x="158449" y="91579"/>
                </a:cubicBezTo>
                <a:lnTo>
                  <a:pt x="154386" y="27793"/>
                </a:lnTo>
                <a:lnTo>
                  <a:pt x="106039" y="70046"/>
                </a:lnTo>
                <a:cubicBezTo>
                  <a:pt x="104007" y="72078"/>
                  <a:pt x="100757" y="72890"/>
                  <a:pt x="97913" y="72078"/>
                </a:cubicBezTo>
                <a:lnTo>
                  <a:pt x="35752" y="56233"/>
                </a:lnTo>
                <a:lnTo>
                  <a:pt x="60941" y="115144"/>
                </a:lnTo>
                <a:cubicBezTo>
                  <a:pt x="62160" y="117987"/>
                  <a:pt x="61754" y="120831"/>
                  <a:pt x="60129" y="123269"/>
                </a:cubicBezTo>
                <a:lnTo>
                  <a:pt x="26002" y="177304"/>
                </a:lnTo>
                <a:lnTo>
                  <a:pt x="89788" y="171616"/>
                </a:lnTo>
                <a:cubicBezTo>
                  <a:pt x="90193" y="171616"/>
                  <a:pt x="90600" y="171616"/>
                  <a:pt x="91007" y="171616"/>
                </a:cubicBezTo>
                <a:close/>
              </a:path>
            </a:pathLst>
          </a:custGeom>
          <a:solidFill>
            <a:srgbClr val="475F7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1" name="图形 2">
            <a:extLst>
              <a:ext uri="{FF2B5EF4-FFF2-40B4-BE49-F238E27FC236}">
                <a16:creationId xmlns:a16="http://schemas.microsoft.com/office/drawing/2014/main" id="{4AE8F32C-4E5A-F4B6-53A2-27C7B5C5D176}"/>
              </a:ext>
            </a:extLst>
          </p:cNvPr>
          <p:cNvGrpSpPr/>
          <p:nvPr/>
        </p:nvGrpSpPr>
        <p:grpSpPr>
          <a:xfrm>
            <a:off x="10947650" y="5448050"/>
            <a:ext cx="671327" cy="671580"/>
            <a:chOff x="8273910" y="-2649349"/>
            <a:chExt cx="671327" cy="671580"/>
          </a:xfrm>
          <a:solidFill>
            <a:srgbClr val="475F77"/>
          </a:solidFill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CC9C314-2721-B0AE-5EF3-8AA22F0DE28C}"/>
                </a:ext>
              </a:extLst>
            </p:cNvPr>
            <p:cNvSpPr/>
            <p:nvPr/>
          </p:nvSpPr>
          <p:spPr>
            <a:xfrm>
              <a:off x="8418801" y="-2102395"/>
              <a:ext cx="18485" cy="18181"/>
            </a:xfrm>
            <a:custGeom>
              <a:avLst/>
              <a:gdLst>
                <a:gd name="connsiteX0" fmla="*/ 9243 w 18485"/>
                <a:gd name="connsiteY0" fmla="*/ 18181 h 18181"/>
                <a:gd name="connsiteX1" fmla="*/ 3149 w 18485"/>
                <a:gd name="connsiteY1" fmla="*/ 15743 h 18181"/>
                <a:gd name="connsiteX2" fmla="*/ 2742 w 18485"/>
                <a:gd name="connsiteY2" fmla="*/ 15337 h 18181"/>
                <a:gd name="connsiteX3" fmla="*/ 2742 w 18485"/>
                <a:gd name="connsiteY3" fmla="*/ 2742 h 18181"/>
                <a:gd name="connsiteX4" fmla="*/ 15337 w 18485"/>
                <a:gd name="connsiteY4" fmla="*/ 2742 h 18181"/>
                <a:gd name="connsiteX5" fmla="*/ 15744 w 18485"/>
                <a:gd name="connsiteY5" fmla="*/ 3149 h 18181"/>
                <a:gd name="connsiteX6" fmla="*/ 15744 w 18485"/>
                <a:gd name="connsiteY6" fmla="*/ 15743 h 18181"/>
                <a:gd name="connsiteX7" fmla="*/ 9243 w 18485"/>
                <a:gd name="connsiteY7" fmla="*/ 18181 h 1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85" h="18181">
                  <a:moveTo>
                    <a:pt x="9243" y="18181"/>
                  </a:moveTo>
                  <a:cubicBezTo>
                    <a:pt x="6805" y="18181"/>
                    <a:pt x="4773" y="17368"/>
                    <a:pt x="3149" y="15743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1" y="-914"/>
                    <a:pt x="15337" y="2742"/>
                  </a:cubicBezTo>
                  <a:lnTo>
                    <a:pt x="15744" y="3149"/>
                  </a:lnTo>
                  <a:cubicBezTo>
                    <a:pt x="19400" y="6805"/>
                    <a:pt x="19400" y="12087"/>
                    <a:pt x="15744" y="15743"/>
                  </a:cubicBezTo>
                  <a:cubicBezTo>
                    <a:pt x="13712" y="17368"/>
                    <a:pt x="11681" y="18181"/>
                    <a:pt x="9243" y="1818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38E8267-83A7-37E5-5415-C0A8D61365B6}"/>
                </a:ext>
              </a:extLst>
            </p:cNvPr>
            <p:cNvSpPr/>
            <p:nvPr/>
          </p:nvSpPr>
          <p:spPr>
            <a:xfrm>
              <a:off x="8273910" y="-2179132"/>
              <a:ext cx="201110" cy="201362"/>
            </a:xfrm>
            <a:custGeom>
              <a:avLst/>
              <a:gdLst>
                <a:gd name="connsiteX0" fmla="*/ 8685 w 201110"/>
                <a:gd name="connsiteY0" fmla="*/ 201363 h 201362"/>
                <a:gd name="connsiteX1" fmla="*/ 2591 w 201110"/>
                <a:gd name="connsiteY1" fmla="*/ 198925 h 201362"/>
                <a:gd name="connsiteX2" fmla="*/ 560 w 201110"/>
                <a:gd name="connsiteY2" fmla="*/ 189581 h 201362"/>
                <a:gd name="connsiteX3" fmla="*/ 68003 w 201110"/>
                <a:gd name="connsiteY3" fmla="*/ 6349 h 201362"/>
                <a:gd name="connsiteX4" fmla="*/ 68003 w 201110"/>
                <a:gd name="connsiteY4" fmla="*/ 6349 h 201362"/>
                <a:gd name="connsiteX5" fmla="*/ 68003 w 201110"/>
                <a:gd name="connsiteY5" fmla="*/ 5942 h 201362"/>
                <a:gd name="connsiteX6" fmla="*/ 74503 w 201110"/>
                <a:gd name="connsiteY6" fmla="*/ 255 h 201362"/>
                <a:gd name="connsiteX7" fmla="*/ 82628 w 201110"/>
                <a:gd name="connsiteY7" fmla="*/ 2692 h 201362"/>
                <a:gd name="connsiteX8" fmla="*/ 82628 w 201110"/>
                <a:gd name="connsiteY8" fmla="*/ 2692 h 201362"/>
                <a:gd name="connsiteX9" fmla="*/ 83847 w 201110"/>
                <a:gd name="connsiteY9" fmla="*/ 13662 h 201362"/>
                <a:gd name="connsiteX10" fmla="*/ 23312 w 201110"/>
                <a:gd name="connsiteY10" fmla="*/ 177799 h 201362"/>
                <a:gd name="connsiteX11" fmla="*/ 187448 w 201110"/>
                <a:gd name="connsiteY11" fmla="*/ 117263 h 201362"/>
                <a:gd name="connsiteX12" fmla="*/ 198418 w 201110"/>
                <a:gd name="connsiteY12" fmla="*/ 118482 h 201362"/>
                <a:gd name="connsiteX13" fmla="*/ 198418 w 201110"/>
                <a:gd name="connsiteY13" fmla="*/ 118482 h 201362"/>
                <a:gd name="connsiteX14" fmla="*/ 200856 w 201110"/>
                <a:gd name="connsiteY14" fmla="*/ 126607 h 201362"/>
                <a:gd name="connsiteX15" fmla="*/ 195168 w 201110"/>
                <a:gd name="connsiteY15" fmla="*/ 133108 h 201362"/>
                <a:gd name="connsiteX16" fmla="*/ 194762 w 201110"/>
                <a:gd name="connsiteY16" fmla="*/ 133108 h 201362"/>
                <a:gd name="connsiteX17" fmla="*/ 194762 w 201110"/>
                <a:gd name="connsiteY17" fmla="*/ 133108 h 201362"/>
                <a:gd name="connsiteX18" fmla="*/ 11530 w 201110"/>
                <a:gd name="connsiteY18" fmla="*/ 200550 h 201362"/>
                <a:gd name="connsiteX19" fmla="*/ 8685 w 201110"/>
                <a:gd name="connsiteY19" fmla="*/ 201363 h 20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1110" h="201362">
                  <a:moveTo>
                    <a:pt x="8685" y="201363"/>
                  </a:moveTo>
                  <a:cubicBezTo>
                    <a:pt x="6248" y="201363"/>
                    <a:pt x="4216" y="200550"/>
                    <a:pt x="2591" y="198925"/>
                  </a:cubicBezTo>
                  <a:cubicBezTo>
                    <a:pt x="154" y="196488"/>
                    <a:pt x="-659" y="192831"/>
                    <a:pt x="560" y="189581"/>
                  </a:cubicBezTo>
                  <a:lnTo>
                    <a:pt x="68003" y="6349"/>
                  </a:lnTo>
                  <a:cubicBezTo>
                    <a:pt x="68003" y="6349"/>
                    <a:pt x="68003" y="6349"/>
                    <a:pt x="68003" y="6349"/>
                  </a:cubicBezTo>
                  <a:lnTo>
                    <a:pt x="68003" y="5942"/>
                  </a:lnTo>
                  <a:cubicBezTo>
                    <a:pt x="69222" y="3099"/>
                    <a:pt x="71659" y="1067"/>
                    <a:pt x="74503" y="255"/>
                  </a:cubicBezTo>
                  <a:cubicBezTo>
                    <a:pt x="77347" y="-558"/>
                    <a:pt x="80597" y="661"/>
                    <a:pt x="82628" y="2692"/>
                  </a:cubicBezTo>
                  <a:lnTo>
                    <a:pt x="82628" y="2692"/>
                  </a:lnTo>
                  <a:cubicBezTo>
                    <a:pt x="85473" y="5536"/>
                    <a:pt x="85879" y="10005"/>
                    <a:pt x="83847" y="13662"/>
                  </a:cubicBezTo>
                  <a:lnTo>
                    <a:pt x="23312" y="177799"/>
                  </a:lnTo>
                  <a:lnTo>
                    <a:pt x="187448" y="117263"/>
                  </a:lnTo>
                  <a:cubicBezTo>
                    <a:pt x="190699" y="115232"/>
                    <a:pt x="195574" y="115638"/>
                    <a:pt x="198418" y="118482"/>
                  </a:cubicBezTo>
                  <a:lnTo>
                    <a:pt x="198418" y="118482"/>
                  </a:lnTo>
                  <a:cubicBezTo>
                    <a:pt x="200449" y="120513"/>
                    <a:pt x="201668" y="123764"/>
                    <a:pt x="200856" y="126607"/>
                  </a:cubicBezTo>
                  <a:cubicBezTo>
                    <a:pt x="200044" y="129451"/>
                    <a:pt x="198012" y="131889"/>
                    <a:pt x="195168" y="133108"/>
                  </a:cubicBezTo>
                  <a:lnTo>
                    <a:pt x="194762" y="133108"/>
                  </a:lnTo>
                  <a:cubicBezTo>
                    <a:pt x="194762" y="133108"/>
                    <a:pt x="194762" y="133108"/>
                    <a:pt x="194762" y="133108"/>
                  </a:cubicBezTo>
                  <a:lnTo>
                    <a:pt x="11530" y="200550"/>
                  </a:lnTo>
                  <a:cubicBezTo>
                    <a:pt x="11123" y="200957"/>
                    <a:pt x="9904" y="201363"/>
                    <a:pt x="8685" y="201363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75554D9-C437-6627-7BDF-11836E39A4AB}"/>
                </a:ext>
              </a:extLst>
            </p:cNvPr>
            <p:cNvSpPr/>
            <p:nvPr/>
          </p:nvSpPr>
          <p:spPr>
            <a:xfrm>
              <a:off x="8379948" y="-2140841"/>
              <a:ext cx="18185" cy="18030"/>
            </a:xfrm>
            <a:custGeom>
              <a:avLst/>
              <a:gdLst>
                <a:gd name="connsiteX0" fmla="*/ 9499 w 18185"/>
                <a:gd name="connsiteY0" fmla="*/ 18031 h 18030"/>
                <a:gd name="connsiteX1" fmla="*/ 2998 w 18185"/>
                <a:gd name="connsiteY1" fmla="*/ 15593 h 18030"/>
                <a:gd name="connsiteX2" fmla="*/ 2593 w 18185"/>
                <a:gd name="connsiteY2" fmla="*/ 15187 h 18030"/>
                <a:gd name="connsiteX3" fmla="*/ 2593 w 18185"/>
                <a:gd name="connsiteY3" fmla="*/ 2592 h 18030"/>
                <a:gd name="connsiteX4" fmla="*/ 15187 w 18185"/>
                <a:gd name="connsiteY4" fmla="*/ 2592 h 18030"/>
                <a:gd name="connsiteX5" fmla="*/ 15593 w 18185"/>
                <a:gd name="connsiteY5" fmla="*/ 2998 h 18030"/>
                <a:gd name="connsiteX6" fmla="*/ 15593 w 18185"/>
                <a:gd name="connsiteY6" fmla="*/ 15593 h 18030"/>
                <a:gd name="connsiteX7" fmla="*/ 9499 w 18185"/>
                <a:gd name="connsiteY7" fmla="*/ 18031 h 1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85" h="18030">
                  <a:moveTo>
                    <a:pt x="9499" y="18031"/>
                  </a:moveTo>
                  <a:cubicBezTo>
                    <a:pt x="7061" y="18031"/>
                    <a:pt x="5030" y="17218"/>
                    <a:pt x="2998" y="15593"/>
                  </a:cubicBezTo>
                  <a:lnTo>
                    <a:pt x="2593" y="15187"/>
                  </a:lnTo>
                  <a:cubicBezTo>
                    <a:pt x="-1065" y="11530"/>
                    <a:pt x="-658" y="6249"/>
                    <a:pt x="2593" y="2592"/>
                  </a:cubicBezTo>
                  <a:cubicBezTo>
                    <a:pt x="6249" y="-1064"/>
                    <a:pt x="11531" y="-658"/>
                    <a:pt x="15187" y="2592"/>
                  </a:cubicBezTo>
                  <a:lnTo>
                    <a:pt x="15593" y="2998"/>
                  </a:lnTo>
                  <a:cubicBezTo>
                    <a:pt x="19249" y="6655"/>
                    <a:pt x="18844" y="11937"/>
                    <a:pt x="15593" y="15593"/>
                  </a:cubicBezTo>
                  <a:cubicBezTo>
                    <a:pt x="13969" y="17218"/>
                    <a:pt x="11531" y="18031"/>
                    <a:pt x="9499" y="1803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61A6176-AEDC-959F-1317-903F11EDE06C}"/>
                </a:ext>
              </a:extLst>
            </p:cNvPr>
            <p:cNvSpPr/>
            <p:nvPr/>
          </p:nvSpPr>
          <p:spPr>
            <a:xfrm>
              <a:off x="8335819" y="-2611565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6908 w 494340"/>
                <a:gd name="connsiteY11" fmla="*/ 21127 h 494442"/>
                <a:gd name="connsiteX12" fmla="*/ 23158 w 494340"/>
                <a:gd name="connsiteY12" fmla="*/ 445282 h 494442"/>
                <a:gd name="connsiteX13" fmla="*/ 17876 w 494340"/>
                <a:gd name="connsiteY13" fmla="*/ 458283 h 494442"/>
                <a:gd name="connsiteX14" fmla="*/ 23158 w 494340"/>
                <a:gd name="connsiteY14" fmla="*/ 471284 h 494442"/>
                <a:gd name="connsiteX15" fmla="*/ 36158 w 494340"/>
                <a:gd name="connsiteY15" fmla="*/ 476566 h 494442"/>
                <a:gd name="connsiteX16" fmla="*/ 49159 w 494340"/>
                <a:gd name="connsiteY16" fmla="*/ 471284 h 494442"/>
                <a:gd name="connsiteX17" fmla="*/ 472909 w 494340"/>
                <a:gd name="connsiteY17" fmla="*/ 47535 h 494442"/>
                <a:gd name="connsiteX18" fmla="*/ 446908 w 494340"/>
                <a:gd name="connsiteY18" fmla="*/ 21127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4848" y="490786"/>
                    <a:pt x="45910" y="494442"/>
                    <a:pt x="36158" y="494442"/>
                  </a:cubicBezTo>
                  <a:close/>
                  <a:moveTo>
                    <a:pt x="446908" y="21127"/>
                  </a:moveTo>
                  <a:lnTo>
                    <a:pt x="23158" y="445282"/>
                  </a:lnTo>
                  <a:cubicBezTo>
                    <a:pt x="19502" y="448939"/>
                    <a:pt x="17876" y="453408"/>
                    <a:pt x="17876" y="458283"/>
                  </a:cubicBezTo>
                  <a:cubicBezTo>
                    <a:pt x="17876" y="463159"/>
                    <a:pt x="19907" y="468034"/>
                    <a:pt x="23158" y="471284"/>
                  </a:cubicBezTo>
                  <a:cubicBezTo>
                    <a:pt x="26814" y="474941"/>
                    <a:pt x="31283" y="476566"/>
                    <a:pt x="36158" y="476566"/>
                  </a:cubicBezTo>
                  <a:cubicBezTo>
                    <a:pt x="41034" y="476566"/>
                    <a:pt x="45910" y="474535"/>
                    <a:pt x="49159" y="471284"/>
                  </a:cubicBezTo>
                  <a:lnTo>
                    <a:pt x="472909" y="47535"/>
                  </a:lnTo>
                  <a:lnTo>
                    <a:pt x="446908" y="21127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8EDE959-626A-05D5-2882-EAD994BFDF65}"/>
                </a:ext>
              </a:extLst>
            </p:cNvPr>
            <p:cNvSpPr/>
            <p:nvPr/>
          </p:nvSpPr>
          <p:spPr>
            <a:xfrm>
              <a:off x="8374415" y="-2572968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7313 w 494340"/>
                <a:gd name="connsiteY11" fmla="*/ 21533 h 494442"/>
                <a:gd name="connsiteX12" fmla="*/ 23564 w 494340"/>
                <a:gd name="connsiteY12" fmla="*/ 445282 h 494442"/>
                <a:gd name="connsiteX13" fmla="*/ 18283 w 494340"/>
                <a:gd name="connsiteY13" fmla="*/ 458283 h 494442"/>
                <a:gd name="connsiteX14" fmla="*/ 23564 w 494340"/>
                <a:gd name="connsiteY14" fmla="*/ 471284 h 494442"/>
                <a:gd name="connsiteX15" fmla="*/ 36565 w 494340"/>
                <a:gd name="connsiteY15" fmla="*/ 476566 h 494442"/>
                <a:gd name="connsiteX16" fmla="*/ 49566 w 494340"/>
                <a:gd name="connsiteY16" fmla="*/ 471284 h 494442"/>
                <a:gd name="connsiteX17" fmla="*/ 473316 w 494340"/>
                <a:gd name="connsiteY17" fmla="*/ 47535 h 494442"/>
                <a:gd name="connsiteX18" fmla="*/ 447313 w 494340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5253" y="490786"/>
                    <a:pt x="45910" y="494442"/>
                    <a:pt x="36158" y="494442"/>
                  </a:cubicBezTo>
                  <a:close/>
                  <a:moveTo>
                    <a:pt x="447313" y="21533"/>
                  </a:moveTo>
                  <a:lnTo>
                    <a:pt x="23564" y="445282"/>
                  </a:lnTo>
                  <a:cubicBezTo>
                    <a:pt x="19907" y="448939"/>
                    <a:pt x="18283" y="453408"/>
                    <a:pt x="18283" y="458283"/>
                  </a:cubicBezTo>
                  <a:cubicBezTo>
                    <a:pt x="18283" y="463159"/>
                    <a:pt x="20314" y="468034"/>
                    <a:pt x="23564" y="471284"/>
                  </a:cubicBezTo>
                  <a:cubicBezTo>
                    <a:pt x="27221" y="474941"/>
                    <a:pt x="31690" y="476566"/>
                    <a:pt x="36565" y="476566"/>
                  </a:cubicBezTo>
                  <a:cubicBezTo>
                    <a:pt x="41440" y="476566"/>
                    <a:pt x="46315" y="474535"/>
                    <a:pt x="49566" y="471284"/>
                  </a:cubicBezTo>
                  <a:lnTo>
                    <a:pt x="473316" y="47535"/>
                  </a:lnTo>
                  <a:lnTo>
                    <a:pt x="447313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E1CA103-F546-1549-84D1-3D60C986B1E4}"/>
                </a:ext>
              </a:extLst>
            </p:cNvPr>
            <p:cNvSpPr/>
            <p:nvPr/>
          </p:nvSpPr>
          <p:spPr>
            <a:xfrm>
              <a:off x="8413418" y="-2534372"/>
              <a:ext cx="494341" cy="494442"/>
            </a:xfrm>
            <a:custGeom>
              <a:avLst/>
              <a:gdLst>
                <a:gd name="connsiteX0" fmla="*/ 36159 w 494341"/>
                <a:gd name="connsiteY0" fmla="*/ 494442 h 494442"/>
                <a:gd name="connsiteX1" fmla="*/ 10564 w 494341"/>
                <a:gd name="connsiteY1" fmla="*/ 483879 h 494442"/>
                <a:gd name="connsiteX2" fmla="*/ 0 w 494341"/>
                <a:gd name="connsiteY2" fmla="*/ 458283 h 494442"/>
                <a:gd name="connsiteX3" fmla="*/ 10564 w 494341"/>
                <a:gd name="connsiteY3" fmla="*/ 432688 h 494442"/>
                <a:gd name="connsiteX4" fmla="*/ 440813 w 494341"/>
                <a:gd name="connsiteY4" fmla="*/ 2438 h 494442"/>
                <a:gd name="connsiteX5" fmla="*/ 446908 w 494341"/>
                <a:gd name="connsiteY5" fmla="*/ 0 h 494442"/>
                <a:gd name="connsiteX6" fmla="*/ 453002 w 494341"/>
                <a:gd name="connsiteY6" fmla="*/ 2438 h 494442"/>
                <a:gd name="connsiteX7" fmla="*/ 491598 w 494341"/>
                <a:gd name="connsiteY7" fmla="*/ 41034 h 494442"/>
                <a:gd name="connsiteX8" fmla="*/ 491598 w 494341"/>
                <a:gd name="connsiteY8" fmla="*/ 53629 h 494442"/>
                <a:gd name="connsiteX9" fmla="*/ 61349 w 494341"/>
                <a:gd name="connsiteY9" fmla="*/ 483879 h 494442"/>
                <a:gd name="connsiteX10" fmla="*/ 36159 w 494341"/>
                <a:gd name="connsiteY10" fmla="*/ 494442 h 494442"/>
                <a:gd name="connsiteX11" fmla="*/ 446908 w 494341"/>
                <a:gd name="connsiteY11" fmla="*/ 21533 h 494442"/>
                <a:gd name="connsiteX12" fmla="*/ 23159 w 494341"/>
                <a:gd name="connsiteY12" fmla="*/ 445282 h 494442"/>
                <a:gd name="connsiteX13" fmla="*/ 17877 w 494341"/>
                <a:gd name="connsiteY13" fmla="*/ 458283 h 494442"/>
                <a:gd name="connsiteX14" fmla="*/ 23159 w 494341"/>
                <a:gd name="connsiteY14" fmla="*/ 471284 h 494442"/>
                <a:gd name="connsiteX15" fmla="*/ 36159 w 494341"/>
                <a:gd name="connsiteY15" fmla="*/ 476566 h 494442"/>
                <a:gd name="connsiteX16" fmla="*/ 49160 w 494341"/>
                <a:gd name="connsiteY16" fmla="*/ 471284 h 494442"/>
                <a:gd name="connsiteX17" fmla="*/ 472910 w 494341"/>
                <a:gd name="connsiteY17" fmla="*/ 47535 h 494442"/>
                <a:gd name="connsiteX18" fmla="*/ 446908 w 494341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1" h="494442">
                  <a:moveTo>
                    <a:pt x="36159" y="494442"/>
                  </a:moveTo>
                  <a:cubicBezTo>
                    <a:pt x="26408" y="494442"/>
                    <a:pt x="17470" y="490786"/>
                    <a:pt x="10564" y="483879"/>
                  </a:cubicBezTo>
                  <a:cubicBezTo>
                    <a:pt x="3657" y="476972"/>
                    <a:pt x="0" y="468034"/>
                    <a:pt x="0" y="458283"/>
                  </a:cubicBezTo>
                  <a:cubicBezTo>
                    <a:pt x="0" y="448533"/>
                    <a:pt x="3657" y="439595"/>
                    <a:pt x="10564" y="432688"/>
                  </a:cubicBezTo>
                  <a:lnTo>
                    <a:pt x="440813" y="2438"/>
                  </a:lnTo>
                  <a:cubicBezTo>
                    <a:pt x="442439" y="813"/>
                    <a:pt x="444876" y="0"/>
                    <a:pt x="446908" y="0"/>
                  </a:cubicBezTo>
                  <a:cubicBezTo>
                    <a:pt x="448939" y="0"/>
                    <a:pt x="451377" y="813"/>
                    <a:pt x="453002" y="2438"/>
                  </a:cubicBezTo>
                  <a:lnTo>
                    <a:pt x="491598" y="41034"/>
                  </a:lnTo>
                  <a:cubicBezTo>
                    <a:pt x="495255" y="44691"/>
                    <a:pt x="495255" y="49972"/>
                    <a:pt x="491598" y="53629"/>
                  </a:cubicBezTo>
                  <a:lnTo>
                    <a:pt x="61349" y="483879"/>
                  </a:lnTo>
                  <a:cubicBezTo>
                    <a:pt x="54848" y="490786"/>
                    <a:pt x="45504" y="494442"/>
                    <a:pt x="36159" y="494442"/>
                  </a:cubicBezTo>
                  <a:close/>
                  <a:moveTo>
                    <a:pt x="446908" y="21533"/>
                  </a:moveTo>
                  <a:lnTo>
                    <a:pt x="23159" y="445282"/>
                  </a:lnTo>
                  <a:cubicBezTo>
                    <a:pt x="19502" y="448939"/>
                    <a:pt x="17877" y="453408"/>
                    <a:pt x="17877" y="458283"/>
                  </a:cubicBezTo>
                  <a:cubicBezTo>
                    <a:pt x="17877" y="463159"/>
                    <a:pt x="19908" y="468034"/>
                    <a:pt x="23159" y="471284"/>
                  </a:cubicBezTo>
                  <a:cubicBezTo>
                    <a:pt x="26815" y="474941"/>
                    <a:pt x="31284" y="476566"/>
                    <a:pt x="36159" y="476566"/>
                  </a:cubicBezTo>
                  <a:cubicBezTo>
                    <a:pt x="41035" y="476566"/>
                    <a:pt x="45910" y="474535"/>
                    <a:pt x="49160" y="471284"/>
                  </a:cubicBezTo>
                  <a:lnTo>
                    <a:pt x="472910" y="47535"/>
                  </a:lnTo>
                  <a:lnTo>
                    <a:pt x="446908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E15D5F6-3495-8AE8-737E-C07165E230F6}"/>
                </a:ext>
              </a:extLst>
            </p:cNvPr>
            <p:cNvSpPr/>
            <p:nvPr/>
          </p:nvSpPr>
          <p:spPr>
            <a:xfrm>
              <a:off x="8770131" y="-2649349"/>
              <a:ext cx="175106" cy="175106"/>
            </a:xfrm>
            <a:custGeom>
              <a:avLst/>
              <a:gdLst>
                <a:gd name="connsiteX0" fmla="*/ 128790 w 175106"/>
                <a:gd name="connsiteY0" fmla="*/ 175106 h 175106"/>
                <a:gd name="connsiteX1" fmla="*/ 0 w 175106"/>
                <a:gd name="connsiteY1" fmla="*/ 46316 h 175106"/>
                <a:gd name="connsiteX2" fmla="*/ 46316 w 175106"/>
                <a:gd name="connsiteY2" fmla="*/ 0 h 175106"/>
                <a:gd name="connsiteX3" fmla="*/ 175107 w 175106"/>
                <a:gd name="connsiteY3" fmla="*/ 128790 h 175106"/>
                <a:gd name="connsiteX4" fmla="*/ 128790 w 175106"/>
                <a:gd name="connsiteY4" fmla="*/ 175106 h 175106"/>
                <a:gd name="connsiteX5" fmla="*/ 25189 w 175106"/>
                <a:gd name="connsiteY5" fmla="*/ 46722 h 175106"/>
                <a:gd name="connsiteX6" fmla="*/ 128790 w 175106"/>
                <a:gd name="connsiteY6" fmla="*/ 150323 h 175106"/>
                <a:gd name="connsiteX7" fmla="*/ 149918 w 175106"/>
                <a:gd name="connsiteY7" fmla="*/ 129197 h 175106"/>
                <a:gd name="connsiteX8" fmla="*/ 46316 w 175106"/>
                <a:gd name="connsiteY8" fmla="*/ 25596 h 175106"/>
                <a:gd name="connsiteX9" fmla="*/ 25189 w 175106"/>
                <a:gd name="connsiteY9" fmla="*/ 46722 h 17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106" h="175106">
                  <a:moveTo>
                    <a:pt x="128790" y="175106"/>
                  </a:moveTo>
                  <a:lnTo>
                    <a:pt x="0" y="46316"/>
                  </a:lnTo>
                  <a:lnTo>
                    <a:pt x="46316" y="0"/>
                  </a:lnTo>
                  <a:lnTo>
                    <a:pt x="175107" y="128790"/>
                  </a:lnTo>
                  <a:lnTo>
                    <a:pt x="128790" y="175106"/>
                  </a:lnTo>
                  <a:close/>
                  <a:moveTo>
                    <a:pt x="25189" y="46722"/>
                  </a:moveTo>
                  <a:lnTo>
                    <a:pt x="128790" y="150323"/>
                  </a:lnTo>
                  <a:lnTo>
                    <a:pt x="149918" y="129197"/>
                  </a:lnTo>
                  <a:lnTo>
                    <a:pt x="46316" y="25596"/>
                  </a:lnTo>
                  <a:lnTo>
                    <a:pt x="25189" y="46722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F5CC57B-D009-9FB8-9023-28B77A599496}"/>
                </a:ext>
              </a:extLst>
            </p:cNvPr>
            <p:cNvSpPr/>
            <p:nvPr/>
          </p:nvSpPr>
          <p:spPr>
            <a:xfrm>
              <a:off x="8296511" y="-2056892"/>
              <a:ext cx="55457" cy="55152"/>
            </a:xfrm>
            <a:custGeom>
              <a:avLst/>
              <a:gdLst>
                <a:gd name="connsiteX0" fmla="*/ 46214 w 55457"/>
                <a:gd name="connsiteY0" fmla="*/ 55152 h 55152"/>
                <a:gd name="connsiteX1" fmla="*/ 40120 w 55457"/>
                <a:gd name="connsiteY1" fmla="*/ 52715 h 55152"/>
                <a:gd name="connsiteX2" fmla="*/ 2742 w 55457"/>
                <a:gd name="connsiteY2" fmla="*/ 15337 h 55152"/>
                <a:gd name="connsiteX3" fmla="*/ 2742 w 55457"/>
                <a:gd name="connsiteY3" fmla="*/ 2742 h 55152"/>
                <a:gd name="connsiteX4" fmla="*/ 15337 w 55457"/>
                <a:gd name="connsiteY4" fmla="*/ 2742 h 55152"/>
                <a:gd name="connsiteX5" fmla="*/ 52715 w 55457"/>
                <a:gd name="connsiteY5" fmla="*/ 40120 h 55152"/>
                <a:gd name="connsiteX6" fmla="*/ 52715 w 55457"/>
                <a:gd name="connsiteY6" fmla="*/ 52715 h 55152"/>
                <a:gd name="connsiteX7" fmla="*/ 46214 w 55457"/>
                <a:gd name="connsiteY7" fmla="*/ 55152 h 5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457" h="55152">
                  <a:moveTo>
                    <a:pt x="46214" y="55152"/>
                  </a:moveTo>
                  <a:cubicBezTo>
                    <a:pt x="43776" y="55152"/>
                    <a:pt x="41745" y="54340"/>
                    <a:pt x="40120" y="52715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0" y="-914"/>
                    <a:pt x="15337" y="2742"/>
                  </a:cubicBezTo>
                  <a:lnTo>
                    <a:pt x="52715" y="40120"/>
                  </a:lnTo>
                  <a:cubicBezTo>
                    <a:pt x="56371" y="43777"/>
                    <a:pt x="56371" y="49058"/>
                    <a:pt x="52715" y="52715"/>
                  </a:cubicBezTo>
                  <a:cubicBezTo>
                    <a:pt x="51089" y="54340"/>
                    <a:pt x="48652" y="55152"/>
                    <a:pt x="46214" y="551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2" name="图形 2">
            <a:extLst>
              <a:ext uri="{FF2B5EF4-FFF2-40B4-BE49-F238E27FC236}">
                <a16:creationId xmlns:a16="http://schemas.microsoft.com/office/drawing/2014/main" id="{62C4E8D8-9155-1778-20A1-51A08D5F9F08}"/>
              </a:ext>
            </a:extLst>
          </p:cNvPr>
          <p:cNvGrpSpPr/>
          <p:nvPr/>
        </p:nvGrpSpPr>
        <p:grpSpPr>
          <a:xfrm>
            <a:off x="10572367" y="811371"/>
            <a:ext cx="609983" cy="579636"/>
            <a:chOff x="9826018" y="1225057"/>
            <a:chExt cx="609983" cy="579636"/>
          </a:xfrm>
          <a:solidFill>
            <a:srgbClr val="475F77"/>
          </a:solidFill>
        </p:grpSpPr>
        <p:grpSp>
          <p:nvGrpSpPr>
            <p:cNvPr id="223" name="图形 2">
              <a:extLst>
                <a:ext uri="{FF2B5EF4-FFF2-40B4-BE49-F238E27FC236}">
                  <a16:creationId xmlns:a16="http://schemas.microsoft.com/office/drawing/2014/main" id="{D579DF3B-B706-451F-ABF7-DD9A9EB0454B}"/>
                </a:ext>
              </a:extLst>
            </p:cNvPr>
            <p:cNvGrpSpPr/>
            <p:nvPr/>
          </p:nvGrpSpPr>
          <p:grpSpPr>
            <a:xfrm>
              <a:off x="9955368" y="1348442"/>
              <a:ext cx="394030" cy="453001"/>
              <a:chOff x="9955368" y="1348442"/>
              <a:chExt cx="394030" cy="453001"/>
            </a:xfrm>
            <a:grpFill/>
          </p:grpSpPr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5852ED7-27F0-E275-11B7-B1F23458696C}"/>
                  </a:ext>
                </a:extLst>
              </p:cNvPr>
              <p:cNvSpPr/>
              <p:nvPr/>
            </p:nvSpPr>
            <p:spPr>
              <a:xfrm>
                <a:off x="9955368" y="1348442"/>
                <a:ext cx="338407" cy="316085"/>
              </a:xfrm>
              <a:custGeom>
                <a:avLst/>
                <a:gdLst>
                  <a:gd name="connsiteX0" fmla="*/ 135579 w 338407"/>
                  <a:gd name="connsiteY0" fmla="*/ 316086 h 316085"/>
                  <a:gd name="connsiteX1" fmla="*/ 22633 w 338407"/>
                  <a:gd name="connsiteY1" fmla="*/ 262457 h 316085"/>
                  <a:gd name="connsiteX2" fmla="*/ 5975 w 338407"/>
                  <a:gd name="connsiteY2" fmla="*/ 147073 h 316085"/>
                  <a:gd name="connsiteX3" fmla="*/ 84794 w 338407"/>
                  <a:gd name="connsiteY3" fmla="*/ 39409 h 316085"/>
                  <a:gd name="connsiteX4" fmla="*/ 203021 w 338407"/>
                  <a:gd name="connsiteY4" fmla="*/ 0 h 316085"/>
                  <a:gd name="connsiteX5" fmla="*/ 315967 w 338407"/>
                  <a:gd name="connsiteY5" fmla="*/ 53629 h 316085"/>
                  <a:gd name="connsiteX6" fmla="*/ 253806 w 338407"/>
                  <a:gd name="connsiteY6" fmla="*/ 276676 h 316085"/>
                  <a:gd name="connsiteX7" fmla="*/ 135579 w 338407"/>
                  <a:gd name="connsiteY7" fmla="*/ 316086 h 316085"/>
                  <a:gd name="connsiteX8" fmla="*/ 203021 w 338407"/>
                  <a:gd name="connsiteY8" fmla="*/ 17876 h 316085"/>
                  <a:gd name="connsiteX9" fmla="*/ 95357 w 338407"/>
                  <a:gd name="connsiteY9" fmla="*/ 54035 h 316085"/>
                  <a:gd name="connsiteX10" fmla="*/ 23445 w 338407"/>
                  <a:gd name="connsiteY10" fmla="*/ 151949 h 316085"/>
                  <a:gd name="connsiteX11" fmla="*/ 37259 w 338407"/>
                  <a:gd name="connsiteY11" fmla="*/ 251893 h 316085"/>
                  <a:gd name="connsiteX12" fmla="*/ 135579 w 338407"/>
                  <a:gd name="connsiteY12" fmla="*/ 297803 h 316085"/>
                  <a:gd name="connsiteX13" fmla="*/ 243243 w 338407"/>
                  <a:gd name="connsiteY13" fmla="*/ 261644 h 316085"/>
                  <a:gd name="connsiteX14" fmla="*/ 301341 w 338407"/>
                  <a:gd name="connsiteY14" fmla="*/ 63786 h 316085"/>
                  <a:gd name="connsiteX15" fmla="*/ 203021 w 338407"/>
                  <a:gd name="connsiteY15" fmla="*/ 17876 h 316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8407" h="316085">
                    <a:moveTo>
                      <a:pt x="135579" y="316086"/>
                    </a:moveTo>
                    <a:cubicBezTo>
                      <a:pt x="88044" y="316086"/>
                      <a:pt x="47010" y="296584"/>
                      <a:pt x="22633" y="262457"/>
                    </a:cubicBezTo>
                    <a:cubicBezTo>
                      <a:pt x="-119" y="230361"/>
                      <a:pt x="-5807" y="189733"/>
                      <a:pt x="5975" y="147073"/>
                    </a:cubicBezTo>
                    <a:cubicBezTo>
                      <a:pt x="17758" y="105226"/>
                      <a:pt x="45791" y="67036"/>
                      <a:pt x="84794" y="39409"/>
                    </a:cubicBezTo>
                    <a:cubicBezTo>
                      <a:pt x="120547" y="13813"/>
                      <a:pt x="162393" y="0"/>
                      <a:pt x="203021" y="0"/>
                    </a:cubicBezTo>
                    <a:cubicBezTo>
                      <a:pt x="250556" y="0"/>
                      <a:pt x="291590" y="19501"/>
                      <a:pt x="315967" y="53629"/>
                    </a:cubicBezTo>
                    <a:cubicBezTo>
                      <a:pt x="362283" y="119040"/>
                      <a:pt x="334656" y="218985"/>
                      <a:pt x="253806" y="276676"/>
                    </a:cubicBezTo>
                    <a:cubicBezTo>
                      <a:pt x="217647" y="301866"/>
                      <a:pt x="175800" y="316086"/>
                      <a:pt x="135579" y="316086"/>
                    </a:cubicBezTo>
                    <a:close/>
                    <a:moveTo>
                      <a:pt x="203021" y="17876"/>
                    </a:moveTo>
                    <a:cubicBezTo>
                      <a:pt x="166455" y="17876"/>
                      <a:pt x="128266" y="30877"/>
                      <a:pt x="95357" y="54035"/>
                    </a:cubicBezTo>
                    <a:cubicBezTo>
                      <a:pt x="59605" y="79225"/>
                      <a:pt x="34009" y="114165"/>
                      <a:pt x="23445" y="151949"/>
                    </a:cubicBezTo>
                    <a:cubicBezTo>
                      <a:pt x="12883" y="188920"/>
                      <a:pt x="17758" y="224673"/>
                      <a:pt x="37259" y="251893"/>
                    </a:cubicBezTo>
                    <a:cubicBezTo>
                      <a:pt x="57979" y="281146"/>
                      <a:pt x="94139" y="297803"/>
                      <a:pt x="135579" y="297803"/>
                    </a:cubicBezTo>
                    <a:cubicBezTo>
                      <a:pt x="172144" y="297803"/>
                      <a:pt x="210334" y="284802"/>
                      <a:pt x="243243" y="261644"/>
                    </a:cubicBezTo>
                    <a:cubicBezTo>
                      <a:pt x="315967" y="209640"/>
                      <a:pt x="342375" y="121071"/>
                      <a:pt x="301341" y="63786"/>
                    </a:cubicBezTo>
                    <a:cubicBezTo>
                      <a:pt x="280620" y="34534"/>
                      <a:pt x="244868" y="17876"/>
                      <a:pt x="203021" y="178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DE87BD3-4717-D58D-EA51-275602616A6C}"/>
                  </a:ext>
                </a:extLst>
              </p:cNvPr>
              <p:cNvSpPr/>
              <p:nvPr/>
            </p:nvSpPr>
            <p:spPr>
              <a:xfrm>
                <a:off x="10118921" y="1547054"/>
                <a:ext cx="186240" cy="165008"/>
              </a:xfrm>
              <a:custGeom>
                <a:avLst/>
                <a:gdLst>
                  <a:gd name="connsiteX0" fmla="*/ 48406 w 186240"/>
                  <a:gd name="connsiteY0" fmla="*/ 165008 h 165008"/>
                  <a:gd name="connsiteX1" fmla="*/ 41093 w 186240"/>
                  <a:gd name="connsiteY1" fmla="*/ 161352 h 165008"/>
                  <a:gd name="connsiteX2" fmla="*/ 1684 w 186240"/>
                  <a:gd name="connsiteY2" fmla="*/ 106097 h 165008"/>
                  <a:gd name="connsiteX3" fmla="*/ 3715 w 186240"/>
                  <a:gd name="connsiteY3" fmla="*/ 93503 h 165008"/>
                  <a:gd name="connsiteX4" fmla="*/ 16309 w 186240"/>
                  <a:gd name="connsiteY4" fmla="*/ 95534 h 165008"/>
                  <a:gd name="connsiteX5" fmla="*/ 50438 w 186240"/>
                  <a:gd name="connsiteY5" fmla="*/ 143475 h 165008"/>
                  <a:gd name="connsiteX6" fmla="*/ 164602 w 186240"/>
                  <a:gd name="connsiteY6" fmla="*/ 62219 h 165008"/>
                  <a:gd name="connsiteX7" fmla="*/ 130474 w 186240"/>
                  <a:gd name="connsiteY7" fmla="*/ 14278 h 165008"/>
                  <a:gd name="connsiteX8" fmla="*/ 132506 w 186240"/>
                  <a:gd name="connsiteY8" fmla="*/ 1684 h 165008"/>
                  <a:gd name="connsiteX9" fmla="*/ 145100 w 186240"/>
                  <a:gd name="connsiteY9" fmla="*/ 3715 h 165008"/>
                  <a:gd name="connsiteX10" fmla="*/ 184510 w 186240"/>
                  <a:gd name="connsiteY10" fmla="*/ 58969 h 165008"/>
                  <a:gd name="connsiteX11" fmla="*/ 186135 w 186240"/>
                  <a:gd name="connsiteY11" fmla="*/ 65470 h 165008"/>
                  <a:gd name="connsiteX12" fmla="*/ 182478 w 186240"/>
                  <a:gd name="connsiteY12" fmla="*/ 71157 h 165008"/>
                  <a:gd name="connsiteX13" fmla="*/ 53687 w 186240"/>
                  <a:gd name="connsiteY13" fmla="*/ 162977 h 165008"/>
                  <a:gd name="connsiteX14" fmla="*/ 48406 w 186240"/>
                  <a:gd name="connsiteY14" fmla="*/ 165008 h 16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240" h="165008">
                    <a:moveTo>
                      <a:pt x="48406" y="165008"/>
                    </a:moveTo>
                    <a:cubicBezTo>
                      <a:pt x="45561" y="165008"/>
                      <a:pt x="42718" y="163789"/>
                      <a:pt x="41093" y="161352"/>
                    </a:cubicBezTo>
                    <a:lnTo>
                      <a:pt x="1684" y="106097"/>
                    </a:lnTo>
                    <a:cubicBezTo>
                      <a:pt x="-1161" y="102035"/>
                      <a:pt x="-347" y="96347"/>
                      <a:pt x="3715" y="93503"/>
                    </a:cubicBezTo>
                    <a:cubicBezTo>
                      <a:pt x="7778" y="90659"/>
                      <a:pt x="13466" y="91471"/>
                      <a:pt x="16309" y="95534"/>
                    </a:cubicBezTo>
                    <a:lnTo>
                      <a:pt x="50438" y="143475"/>
                    </a:lnTo>
                    <a:lnTo>
                      <a:pt x="164602" y="62219"/>
                    </a:lnTo>
                    <a:lnTo>
                      <a:pt x="130474" y="14278"/>
                    </a:lnTo>
                    <a:cubicBezTo>
                      <a:pt x="127631" y="10215"/>
                      <a:pt x="128443" y="4528"/>
                      <a:pt x="132506" y="1684"/>
                    </a:cubicBezTo>
                    <a:cubicBezTo>
                      <a:pt x="136569" y="-1160"/>
                      <a:pt x="142256" y="-348"/>
                      <a:pt x="145100" y="3715"/>
                    </a:cubicBezTo>
                    <a:lnTo>
                      <a:pt x="184510" y="58969"/>
                    </a:lnTo>
                    <a:cubicBezTo>
                      <a:pt x="185728" y="61000"/>
                      <a:pt x="186541" y="63438"/>
                      <a:pt x="186135" y="65470"/>
                    </a:cubicBezTo>
                    <a:cubicBezTo>
                      <a:pt x="185728" y="67907"/>
                      <a:pt x="184510" y="69939"/>
                      <a:pt x="182478" y="71157"/>
                    </a:cubicBezTo>
                    <a:lnTo>
                      <a:pt x="53687" y="162977"/>
                    </a:lnTo>
                    <a:cubicBezTo>
                      <a:pt x="52062" y="164196"/>
                      <a:pt x="50438" y="165008"/>
                      <a:pt x="48406" y="1650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9C536EC2-0E6A-0ECE-4DD4-12A044181A4B}"/>
                  </a:ext>
                </a:extLst>
              </p:cNvPr>
              <p:cNvSpPr/>
              <p:nvPr/>
            </p:nvSpPr>
            <p:spPr>
              <a:xfrm>
                <a:off x="10176566" y="1615715"/>
                <a:ext cx="162676" cy="156476"/>
              </a:xfrm>
              <a:custGeom>
                <a:avLst/>
                <a:gdLst>
                  <a:gd name="connsiteX0" fmla="*/ 61454 w 162676"/>
                  <a:gd name="connsiteY0" fmla="*/ 156476 h 156476"/>
                  <a:gd name="connsiteX1" fmla="*/ 59829 w 162676"/>
                  <a:gd name="connsiteY1" fmla="*/ 156476 h 156476"/>
                  <a:gd name="connsiteX2" fmla="*/ 54141 w 162676"/>
                  <a:gd name="connsiteY2" fmla="*/ 152820 h 156476"/>
                  <a:gd name="connsiteX3" fmla="*/ 1731 w 162676"/>
                  <a:gd name="connsiteY3" fmla="*/ 79283 h 156476"/>
                  <a:gd name="connsiteX4" fmla="*/ 105 w 162676"/>
                  <a:gd name="connsiteY4" fmla="*/ 72783 h 156476"/>
                  <a:gd name="connsiteX5" fmla="*/ 3763 w 162676"/>
                  <a:gd name="connsiteY5" fmla="*/ 67095 h 156476"/>
                  <a:gd name="connsiteX6" fmla="*/ 95988 w 162676"/>
                  <a:gd name="connsiteY6" fmla="*/ 1684 h 156476"/>
                  <a:gd name="connsiteX7" fmla="*/ 108583 w 162676"/>
                  <a:gd name="connsiteY7" fmla="*/ 3715 h 156476"/>
                  <a:gd name="connsiteX8" fmla="*/ 160993 w 162676"/>
                  <a:gd name="connsiteY8" fmla="*/ 77252 h 156476"/>
                  <a:gd name="connsiteX9" fmla="*/ 158961 w 162676"/>
                  <a:gd name="connsiteY9" fmla="*/ 89846 h 156476"/>
                  <a:gd name="connsiteX10" fmla="*/ 137835 w 162676"/>
                  <a:gd name="connsiteY10" fmla="*/ 104879 h 156476"/>
                  <a:gd name="connsiteX11" fmla="*/ 125240 w 162676"/>
                  <a:gd name="connsiteY11" fmla="*/ 102847 h 156476"/>
                  <a:gd name="connsiteX12" fmla="*/ 127271 w 162676"/>
                  <a:gd name="connsiteY12" fmla="*/ 90253 h 156476"/>
                  <a:gd name="connsiteX13" fmla="*/ 141085 w 162676"/>
                  <a:gd name="connsiteY13" fmla="*/ 80502 h 156476"/>
                  <a:gd name="connsiteX14" fmla="*/ 99238 w 162676"/>
                  <a:gd name="connsiteY14" fmla="*/ 21591 h 156476"/>
                  <a:gd name="connsiteX15" fmla="*/ 21638 w 162676"/>
                  <a:gd name="connsiteY15" fmla="*/ 76845 h 156476"/>
                  <a:gd name="connsiteX16" fmla="*/ 63485 w 162676"/>
                  <a:gd name="connsiteY16" fmla="*/ 135350 h 156476"/>
                  <a:gd name="connsiteX17" fmla="*/ 77299 w 162676"/>
                  <a:gd name="connsiteY17" fmla="*/ 125599 h 156476"/>
                  <a:gd name="connsiteX18" fmla="*/ 89894 w 162676"/>
                  <a:gd name="connsiteY18" fmla="*/ 127630 h 156476"/>
                  <a:gd name="connsiteX19" fmla="*/ 87862 w 162676"/>
                  <a:gd name="connsiteY19" fmla="*/ 140225 h 156476"/>
                  <a:gd name="connsiteX20" fmla="*/ 66736 w 162676"/>
                  <a:gd name="connsiteY20" fmla="*/ 155257 h 156476"/>
                  <a:gd name="connsiteX21" fmla="*/ 61454 w 162676"/>
                  <a:gd name="connsiteY21" fmla="*/ 156476 h 156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2676" h="156476">
                    <a:moveTo>
                      <a:pt x="61454" y="156476"/>
                    </a:moveTo>
                    <a:cubicBezTo>
                      <a:pt x="61047" y="156476"/>
                      <a:pt x="60642" y="156476"/>
                      <a:pt x="59829" y="156476"/>
                    </a:cubicBezTo>
                    <a:cubicBezTo>
                      <a:pt x="57391" y="156070"/>
                      <a:pt x="55360" y="154851"/>
                      <a:pt x="54141" y="152820"/>
                    </a:cubicBezTo>
                    <a:lnTo>
                      <a:pt x="1731" y="79283"/>
                    </a:lnTo>
                    <a:cubicBezTo>
                      <a:pt x="512" y="77252"/>
                      <a:pt x="-300" y="74814"/>
                      <a:pt x="105" y="72783"/>
                    </a:cubicBezTo>
                    <a:cubicBezTo>
                      <a:pt x="512" y="70345"/>
                      <a:pt x="1731" y="68314"/>
                      <a:pt x="3763" y="67095"/>
                    </a:cubicBezTo>
                    <a:lnTo>
                      <a:pt x="95988" y="1684"/>
                    </a:lnTo>
                    <a:cubicBezTo>
                      <a:pt x="100051" y="-1160"/>
                      <a:pt x="105738" y="-348"/>
                      <a:pt x="108583" y="3715"/>
                    </a:cubicBezTo>
                    <a:lnTo>
                      <a:pt x="160993" y="77252"/>
                    </a:lnTo>
                    <a:cubicBezTo>
                      <a:pt x="163836" y="81315"/>
                      <a:pt x="163024" y="87002"/>
                      <a:pt x="158961" y="89846"/>
                    </a:cubicBezTo>
                    <a:lnTo>
                      <a:pt x="137835" y="104879"/>
                    </a:lnTo>
                    <a:cubicBezTo>
                      <a:pt x="133772" y="107723"/>
                      <a:pt x="128084" y="106910"/>
                      <a:pt x="125240" y="102847"/>
                    </a:cubicBezTo>
                    <a:cubicBezTo>
                      <a:pt x="122396" y="98785"/>
                      <a:pt x="123208" y="93097"/>
                      <a:pt x="127271" y="90253"/>
                    </a:cubicBezTo>
                    <a:lnTo>
                      <a:pt x="141085" y="80502"/>
                    </a:lnTo>
                    <a:lnTo>
                      <a:pt x="99238" y="21591"/>
                    </a:lnTo>
                    <a:lnTo>
                      <a:pt x="21638" y="76845"/>
                    </a:lnTo>
                    <a:lnTo>
                      <a:pt x="63485" y="135350"/>
                    </a:lnTo>
                    <a:lnTo>
                      <a:pt x="77299" y="125599"/>
                    </a:lnTo>
                    <a:cubicBezTo>
                      <a:pt x="81361" y="122755"/>
                      <a:pt x="87050" y="123568"/>
                      <a:pt x="89894" y="127630"/>
                    </a:cubicBezTo>
                    <a:cubicBezTo>
                      <a:pt x="92737" y="131693"/>
                      <a:pt x="91925" y="137381"/>
                      <a:pt x="87862" y="140225"/>
                    </a:cubicBezTo>
                    <a:lnTo>
                      <a:pt x="66736" y="155257"/>
                    </a:lnTo>
                    <a:cubicBezTo>
                      <a:pt x="65110" y="156070"/>
                      <a:pt x="63485" y="156476"/>
                      <a:pt x="61454" y="1564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0BF12F24-603D-5D03-DE78-AEA49A29714E}"/>
                  </a:ext>
                </a:extLst>
              </p:cNvPr>
              <p:cNvSpPr/>
              <p:nvPr/>
            </p:nvSpPr>
            <p:spPr>
              <a:xfrm>
                <a:off x="10250149" y="1703471"/>
                <a:ext cx="99249" cy="97971"/>
              </a:xfrm>
              <a:custGeom>
                <a:avLst/>
                <a:gdLst>
                  <a:gd name="connsiteX0" fmla="*/ 40687 w 99249"/>
                  <a:gd name="connsiteY0" fmla="*/ 97972 h 97971"/>
                  <a:gd name="connsiteX1" fmla="*/ 39062 w 99249"/>
                  <a:gd name="connsiteY1" fmla="*/ 97972 h 97971"/>
                  <a:gd name="connsiteX2" fmla="*/ 33374 w 99249"/>
                  <a:gd name="connsiteY2" fmla="*/ 94315 h 97971"/>
                  <a:gd name="connsiteX3" fmla="*/ 1684 w 99249"/>
                  <a:gd name="connsiteY3" fmla="*/ 49625 h 97971"/>
                  <a:gd name="connsiteX4" fmla="*/ 3715 w 99249"/>
                  <a:gd name="connsiteY4" fmla="*/ 37030 h 97971"/>
                  <a:gd name="connsiteX5" fmla="*/ 53282 w 99249"/>
                  <a:gd name="connsiteY5" fmla="*/ 1684 h 97971"/>
                  <a:gd name="connsiteX6" fmla="*/ 65876 w 99249"/>
                  <a:gd name="connsiteY6" fmla="*/ 3715 h 97971"/>
                  <a:gd name="connsiteX7" fmla="*/ 97566 w 99249"/>
                  <a:gd name="connsiteY7" fmla="*/ 48406 h 97971"/>
                  <a:gd name="connsiteX8" fmla="*/ 95535 w 99249"/>
                  <a:gd name="connsiteY8" fmla="*/ 61000 h 97971"/>
                  <a:gd name="connsiteX9" fmla="*/ 45969 w 99249"/>
                  <a:gd name="connsiteY9" fmla="*/ 96347 h 97971"/>
                  <a:gd name="connsiteX10" fmla="*/ 40687 w 99249"/>
                  <a:gd name="connsiteY10" fmla="*/ 97972 h 97971"/>
                  <a:gd name="connsiteX11" fmla="*/ 21592 w 99249"/>
                  <a:gd name="connsiteY11" fmla="*/ 46781 h 97971"/>
                  <a:gd name="connsiteX12" fmla="*/ 43125 w 99249"/>
                  <a:gd name="connsiteY12" fmla="*/ 76845 h 97971"/>
                  <a:gd name="connsiteX13" fmla="*/ 78471 w 99249"/>
                  <a:gd name="connsiteY13" fmla="*/ 51656 h 97971"/>
                  <a:gd name="connsiteX14" fmla="*/ 56938 w 99249"/>
                  <a:gd name="connsiteY14" fmla="*/ 21591 h 97971"/>
                  <a:gd name="connsiteX15" fmla="*/ 21592 w 99249"/>
                  <a:gd name="connsiteY15" fmla="*/ 46781 h 9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249" h="97971">
                    <a:moveTo>
                      <a:pt x="40687" y="97972"/>
                    </a:moveTo>
                    <a:cubicBezTo>
                      <a:pt x="40280" y="97972"/>
                      <a:pt x="39874" y="97972"/>
                      <a:pt x="39062" y="97972"/>
                    </a:cubicBezTo>
                    <a:cubicBezTo>
                      <a:pt x="36624" y="97566"/>
                      <a:pt x="34593" y="96347"/>
                      <a:pt x="33374" y="94315"/>
                    </a:cubicBezTo>
                    <a:lnTo>
                      <a:pt x="1684" y="49625"/>
                    </a:lnTo>
                    <a:cubicBezTo>
                      <a:pt x="-1160" y="45562"/>
                      <a:pt x="-348" y="39874"/>
                      <a:pt x="3715" y="37030"/>
                    </a:cubicBezTo>
                    <a:lnTo>
                      <a:pt x="53282" y="1684"/>
                    </a:lnTo>
                    <a:cubicBezTo>
                      <a:pt x="57345" y="-1160"/>
                      <a:pt x="63032" y="-348"/>
                      <a:pt x="65876" y="3715"/>
                    </a:cubicBezTo>
                    <a:lnTo>
                      <a:pt x="97566" y="48406"/>
                    </a:lnTo>
                    <a:cubicBezTo>
                      <a:pt x="100410" y="52469"/>
                      <a:pt x="99597" y="58157"/>
                      <a:pt x="95535" y="61000"/>
                    </a:cubicBezTo>
                    <a:lnTo>
                      <a:pt x="45969" y="96347"/>
                    </a:lnTo>
                    <a:cubicBezTo>
                      <a:pt x="44343" y="97566"/>
                      <a:pt x="42718" y="97972"/>
                      <a:pt x="40687" y="97972"/>
                    </a:cubicBezTo>
                    <a:close/>
                    <a:moveTo>
                      <a:pt x="21592" y="46781"/>
                    </a:moveTo>
                    <a:lnTo>
                      <a:pt x="43125" y="76845"/>
                    </a:lnTo>
                    <a:lnTo>
                      <a:pt x="78471" y="51656"/>
                    </a:lnTo>
                    <a:lnTo>
                      <a:pt x="56938" y="21591"/>
                    </a:lnTo>
                    <a:lnTo>
                      <a:pt x="21592" y="46781"/>
                    </a:ln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5CE308AD-C0E8-7D57-824F-FA3CA3C8A9D9}"/>
                  </a:ext>
                </a:extLst>
              </p:cNvPr>
              <p:cNvSpPr/>
              <p:nvPr/>
            </p:nvSpPr>
            <p:spPr>
              <a:xfrm>
                <a:off x="10045725" y="1431299"/>
                <a:ext cx="191135" cy="211289"/>
              </a:xfrm>
              <a:custGeom>
                <a:avLst/>
                <a:gdLst>
                  <a:gd name="connsiteX0" fmla="*/ 132166 w 191135"/>
                  <a:gd name="connsiteY0" fmla="*/ 211289 h 211289"/>
                  <a:gd name="connsiteX1" fmla="*/ 125259 w 191135"/>
                  <a:gd name="connsiteY1" fmla="*/ 208039 h 211289"/>
                  <a:gd name="connsiteX2" fmla="*/ 7031 w 191135"/>
                  <a:gd name="connsiteY2" fmla="*/ 99156 h 211289"/>
                  <a:gd name="connsiteX3" fmla="*/ 125 w 191135"/>
                  <a:gd name="connsiteY3" fmla="*/ 89406 h 211289"/>
                  <a:gd name="connsiteX4" fmla="*/ 38721 w 191135"/>
                  <a:gd name="connsiteY4" fmla="*/ 21963 h 211289"/>
                  <a:gd name="connsiteX5" fmla="*/ 69599 w 191135"/>
                  <a:gd name="connsiteY5" fmla="*/ 24 h 211289"/>
                  <a:gd name="connsiteX6" fmla="*/ 119165 w 191135"/>
                  <a:gd name="connsiteY6" fmla="*/ 4493 h 211289"/>
                  <a:gd name="connsiteX7" fmla="*/ 126072 w 191135"/>
                  <a:gd name="connsiteY7" fmla="*/ 14244 h 211289"/>
                  <a:gd name="connsiteX8" fmla="*/ 189452 w 191135"/>
                  <a:gd name="connsiteY8" fmla="*/ 161317 h 211289"/>
                  <a:gd name="connsiteX9" fmla="*/ 187420 w 191135"/>
                  <a:gd name="connsiteY9" fmla="*/ 173912 h 211289"/>
                  <a:gd name="connsiteX10" fmla="*/ 174825 w 191135"/>
                  <a:gd name="connsiteY10" fmla="*/ 171880 h 211289"/>
                  <a:gd name="connsiteX11" fmla="*/ 107383 w 191135"/>
                  <a:gd name="connsiteY11" fmla="*/ 20338 h 211289"/>
                  <a:gd name="connsiteX12" fmla="*/ 69599 w 191135"/>
                  <a:gd name="connsiteY12" fmla="*/ 17494 h 211289"/>
                  <a:gd name="connsiteX13" fmla="*/ 59442 w 191135"/>
                  <a:gd name="connsiteY13" fmla="*/ 19932 h 211289"/>
                  <a:gd name="connsiteX14" fmla="*/ 86663 w 191135"/>
                  <a:gd name="connsiteY14" fmla="*/ 30089 h 211289"/>
                  <a:gd name="connsiteX15" fmla="*/ 96007 w 191135"/>
                  <a:gd name="connsiteY15" fmla="*/ 57716 h 211289"/>
                  <a:gd name="connsiteX16" fmla="*/ 82193 w 191135"/>
                  <a:gd name="connsiteY16" fmla="*/ 75186 h 211289"/>
                  <a:gd name="connsiteX17" fmla="*/ 40753 w 191135"/>
                  <a:gd name="connsiteY17" fmla="*/ 71529 h 211289"/>
                  <a:gd name="connsiteX18" fmla="*/ 33440 w 191135"/>
                  <a:gd name="connsiteY18" fmla="*/ 50403 h 211289"/>
                  <a:gd name="connsiteX19" fmla="*/ 34253 w 191135"/>
                  <a:gd name="connsiteY19" fmla="*/ 45934 h 211289"/>
                  <a:gd name="connsiteX20" fmla="*/ 18814 w 191135"/>
                  <a:gd name="connsiteY20" fmla="*/ 83718 h 211289"/>
                  <a:gd name="connsiteX21" fmla="*/ 139479 w 191135"/>
                  <a:gd name="connsiteY21" fmla="*/ 196257 h 211289"/>
                  <a:gd name="connsiteX22" fmla="*/ 137854 w 191135"/>
                  <a:gd name="connsiteY22" fmla="*/ 208852 h 211289"/>
                  <a:gd name="connsiteX23" fmla="*/ 132166 w 191135"/>
                  <a:gd name="connsiteY23" fmla="*/ 211289 h 211289"/>
                  <a:gd name="connsiteX24" fmla="*/ 52941 w 191135"/>
                  <a:gd name="connsiteY24" fmla="*/ 37808 h 211289"/>
                  <a:gd name="connsiteX25" fmla="*/ 52535 w 191135"/>
                  <a:gd name="connsiteY25" fmla="*/ 41058 h 211289"/>
                  <a:gd name="connsiteX26" fmla="*/ 50097 w 191135"/>
                  <a:gd name="connsiteY26" fmla="*/ 54466 h 211289"/>
                  <a:gd name="connsiteX27" fmla="*/ 51316 w 191135"/>
                  <a:gd name="connsiteY27" fmla="*/ 58122 h 211289"/>
                  <a:gd name="connsiteX28" fmla="*/ 74474 w 191135"/>
                  <a:gd name="connsiteY28" fmla="*/ 59341 h 211289"/>
                  <a:gd name="connsiteX29" fmla="*/ 77725 w 191135"/>
                  <a:gd name="connsiteY29" fmla="*/ 56903 h 211289"/>
                  <a:gd name="connsiteX30" fmla="*/ 73662 w 191135"/>
                  <a:gd name="connsiteY30" fmla="*/ 43090 h 211289"/>
                  <a:gd name="connsiteX31" fmla="*/ 52941 w 191135"/>
                  <a:gd name="connsiteY31" fmla="*/ 37808 h 21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1135" h="211289">
                    <a:moveTo>
                      <a:pt x="132166" y="211289"/>
                    </a:moveTo>
                    <a:cubicBezTo>
                      <a:pt x="129729" y="211289"/>
                      <a:pt x="126884" y="210071"/>
                      <a:pt x="125259" y="208039"/>
                    </a:cubicBezTo>
                    <a:cubicBezTo>
                      <a:pt x="102914" y="180006"/>
                      <a:pt x="38721" y="105657"/>
                      <a:pt x="7031" y="99156"/>
                    </a:cubicBezTo>
                    <a:cubicBezTo>
                      <a:pt x="2563" y="98344"/>
                      <a:pt x="-688" y="93875"/>
                      <a:pt x="125" y="89406"/>
                    </a:cubicBezTo>
                    <a:cubicBezTo>
                      <a:pt x="532" y="86968"/>
                      <a:pt x="6626" y="32526"/>
                      <a:pt x="38721" y="21963"/>
                    </a:cubicBezTo>
                    <a:cubicBezTo>
                      <a:pt x="42379" y="10181"/>
                      <a:pt x="50097" y="24"/>
                      <a:pt x="69599" y="24"/>
                    </a:cubicBezTo>
                    <a:cubicBezTo>
                      <a:pt x="96007" y="-382"/>
                      <a:pt x="117946" y="4493"/>
                      <a:pt x="119165" y="4493"/>
                    </a:cubicBezTo>
                    <a:cubicBezTo>
                      <a:pt x="123634" y="5306"/>
                      <a:pt x="126884" y="9775"/>
                      <a:pt x="126072" y="14244"/>
                    </a:cubicBezTo>
                    <a:cubicBezTo>
                      <a:pt x="120790" y="54059"/>
                      <a:pt x="169950" y="134096"/>
                      <a:pt x="189452" y="161317"/>
                    </a:cubicBezTo>
                    <a:cubicBezTo>
                      <a:pt x="192295" y="165380"/>
                      <a:pt x="191483" y="171068"/>
                      <a:pt x="187420" y="173912"/>
                    </a:cubicBezTo>
                    <a:cubicBezTo>
                      <a:pt x="183357" y="176756"/>
                      <a:pt x="177669" y="175943"/>
                      <a:pt x="174825" y="171880"/>
                    </a:cubicBezTo>
                    <a:cubicBezTo>
                      <a:pt x="171981" y="167818"/>
                      <a:pt x="107383" y="76811"/>
                      <a:pt x="107383" y="20338"/>
                    </a:cubicBezTo>
                    <a:cubicBezTo>
                      <a:pt x="99258" y="19119"/>
                      <a:pt x="85038" y="17088"/>
                      <a:pt x="69599" y="17494"/>
                    </a:cubicBezTo>
                    <a:cubicBezTo>
                      <a:pt x="64724" y="17494"/>
                      <a:pt x="61879" y="18307"/>
                      <a:pt x="59442" y="19932"/>
                    </a:cubicBezTo>
                    <a:cubicBezTo>
                      <a:pt x="71224" y="20744"/>
                      <a:pt x="80162" y="23995"/>
                      <a:pt x="86663" y="30089"/>
                    </a:cubicBezTo>
                    <a:cubicBezTo>
                      <a:pt x="93569" y="36589"/>
                      <a:pt x="96820" y="46340"/>
                      <a:pt x="96007" y="57716"/>
                    </a:cubicBezTo>
                    <a:cubicBezTo>
                      <a:pt x="95601" y="65029"/>
                      <a:pt x="90319" y="71529"/>
                      <a:pt x="82193" y="75186"/>
                    </a:cubicBezTo>
                    <a:cubicBezTo>
                      <a:pt x="70411" y="80467"/>
                      <a:pt x="51722" y="80467"/>
                      <a:pt x="40753" y="71529"/>
                    </a:cubicBezTo>
                    <a:cubicBezTo>
                      <a:pt x="34253" y="66248"/>
                      <a:pt x="31815" y="58528"/>
                      <a:pt x="33440" y="50403"/>
                    </a:cubicBezTo>
                    <a:cubicBezTo>
                      <a:pt x="33846" y="48778"/>
                      <a:pt x="33846" y="47559"/>
                      <a:pt x="34253" y="45934"/>
                    </a:cubicBezTo>
                    <a:cubicBezTo>
                      <a:pt x="25721" y="55684"/>
                      <a:pt x="20845" y="72342"/>
                      <a:pt x="18814" y="83718"/>
                    </a:cubicBezTo>
                    <a:cubicBezTo>
                      <a:pt x="63505" y="101188"/>
                      <a:pt x="131353" y="186100"/>
                      <a:pt x="139479" y="196257"/>
                    </a:cubicBezTo>
                    <a:cubicBezTo>
                      <a:pt x="142323" y="199914"/>
                      <a:pt x="141917" y="205602"/>
                      <a:pt x="137854" y="208852"/>
                    </a:cubicBezTo>
                    <a:cubicBezTo>
                      <a:pt x="135823" y="210477"/>
                      <a:pt x="133791" y="211289"/>
                      <a:pt x="132166" y="211289"/>
                    </a:cubicBezTo>
                    <a:close/>
                    <a:moveTo>
                      <a:pt x="52941" y="37808"/>
                    </a:moveTo>
                    <a:cubicBezTo>
                      <a:pt x="52941" y="39027"/>
                      <a:pt x="52535" y="39840"/>
                      <a:pt x="52535" y="41058"/>
                    </a:cubicBezTo>
                    <a:cubicBezTo>
                      <a:pt x="51722" y="45121"/>
                      <a:pt x="51316" y="49590"/>
                      <a:pt x="50097" y="54466"/>
                    </a:cubicBezTo>
                    <a:cubicBezTo>
                      <a:pt x="49691" y="56497"/>
                      <a:pt x="50097" y="57309"/>
                      <a:pt x="51316" y="58122"/>
                    </a:cubicBezTo>
                    <a:cubicBezTo>
                      <a:pt x="55785" y="61779"/>
                      <a:pt x="67568" y="62591"/>
                      <a:pt x="74474" y="59341"/>
                    </a:cubicBezTo>
                    <a:cubicBezTo>
                      <a:pt x="76912" y="58122"/>
                      <a:pt x="77725" y="57309"/>
                      <a:pt x="77725" y="56903"/>
                    </a:cubicBezTo>
                    <a:cubicBezTo>
                      <a:pt x="78130" y="50809"/>
                      <a:pt x="76912" y="46340"/>
                      <a:pt x="73662" y="43090"/>
                    </a:cubicBezTo>
                    <a:cubicBezTo>
                      <a:pt x="70005" y="39433"/>
                      <a:pt x="62692" y="37808"/>
                      <a:pt x="52941" y="378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773A14B2-438D-8A23-A4A1-807074B1A91D}"/>
                </a:ext>
              </a:extLst>
            </p:cNvPr>
            <p:cNvSpPr/>
            <p:nvPr/>
          </p:nvSpPr>
          <p:spPr>
            <a:xfrm>
              <a:off x="10319558" y="1426323"/>
              <a:ext cx="116444" cy="34251"/>
            </a:xfrm>
            <a:custGeom>
              <a:avLst/>
              <a:gdLst>
                <a:gd name="connsiteX0" fmla="*/ 9063 w 116444"/>
                <a:gd name="connsiteY0" fmla="*/ 34252 h 34251"/>
                <a:gd name="connsiteX1" fmla="*/ 125 w 116444"/>
                <a:gd name="connsiteY1" fmla="*/ 26939 h 34251"/>
                <a:gd name="connsiteX2" fmla="*/ 7437 w 116444"/>
                <a:gd name="connsiteY2" fmla="*/ 16782 h 34251"/>
                <a:gd name="connsiteX3" fmla="*/ 106163 w 116444"/>
                <a:gd name="connsiteY3" fmla="*/ 124 h 34251"/>
                <a:gd name="connsiteX4" fmla="*/ 116320 w 116444"/>
                <a:gd name="connsiteY4" fmla="*/ 7437 h 34251"/>
                <a:gd name="connsiteX5" fmla="*/ 109007 w 116444"/>
                <a:gd name="connsiteY5" fmla="*/ 17594 h 34251"/>
                <a:gd name="connsiteX6" fmla="*/ 10282 w 116444"/>
                <a:gd name="connsiteY6" fmla="*/ 34252 h 34251"/>
                <a:gd name="connsiteX7" fmla="*/ 9063 w 116444"/>
                <a:gd name="connsiteY7" fmla="*/ 34252 h 3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444" h="34251">
                  <a:moveTo>
                    <a:pt x="9063" y="34252"/>
                  </a:moveTo>
                  <a:cubicBezTo>
                    <a:pt x="5000" y="34252"/>
                    <a:pt x="937" y="31002"/>
                    <a:pt x="125" y="26939"/>
                  </a:cubicBezTo>
                  <a:cubicBezTo>
                    <a:pt x="-689" y="22064"/>
                    <a:pt x="2562" y="17594"/>
                    <a:pt x="7437" y="16782"/>
                  </a:cubicBezTo>
                  <a:lnTo>
                    <a:pt x="106163" y="124"/>
                  </a:lnTo>
                  <a:cubicBezTo>
                    <a:pt x="111038" y="-688"/>
                    <a:pt x="115508" y="2562"/>
                    <a:pt x="116320" y="7437"/>
                  </a:cubicBezTo>
                  <a:cubicBezTo>
                    <a:pt x="117132" y="12313"/>
                    <a:pt x="113883" y="16782"/>
                    <a:pt x="109007" y="17594"/>
                  </a:cubicBezTo>
                  <a:lnTo>
                    <a:pt x="10282" y="34252"/>
                  </a:lnTo>
                  <a:cubicBezTo>
                    <a:pt x="9875" y="34252"/>
                    <a:pt x="9468" y="34252"/>
                    <a:pt x="9063" y="342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6D10990-AAE4-A1D4-EE65-BF113570425A}"/>
                </a:ext>
              </a:extLst>
            </p:cNvPr>
            <p:cNvSpPr/>
            <p:nvPr/>
          </p:nvSpPr>
          <p:spPr>
            <a:xfrm>
              <a:off x="10284791" y="1330208"/>
              <a:ext cx="83189" cy="81207"/>
            </a:xfrm>
            <a:custGeom>
              <a:avLst/>
              <a:gdLst>
                <a:gd name="connsiteX0" fmla="*/ 8889 w 83189"/>
                <a:gd name="connsiteY0" fmla="*/ 81207 h 81207"/>
                <a:gd name="connsiteX1" fmla="*/ 2389 w 83189"/>
                <a:gd name="connsiteY1" fmla="*/ 78363 h 81207"/>
                <a:gd name="connsiteX2" fmla="*/ 2795 w 83189"/>
                <a:gd name="connsiteY2" fmla="*/ 65769 h 81207"/>
                <a:gd name="connsiteX3" fmla="*/ 68206 w 83189"/>
                <a:gd name="connsiteY3" fmla="*/ 2389 h 81207"/>
                <a:gd name="connsiteX4" fmla="*/ 80801 w 83189"/>
                <a:gd name="connsiteY4" fmla="*/ 2795 h 81207"/>
                <a:gd name="connsiteX5" fmla="*/ 80395 w 83189"/>
                <a:gd name="connsiteY5" fmla="*/ 15390 h 81207"/>
                <a:gd name="connsiteX6" fmla="*/ 14983 w 83189"/>
                <a:gd name="connsiteY6" fmla="*/ 78770 h 81207"/>
                <a:gd name="connsiteX7" fmla="*/ 8889 w 83189"/>
                <a:gd name="connsiteY7" fmla="*/ 81207 h 8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89" h="81207">
                  <a:moveTo>
                    <a:pt x="8889" y="81207"/>
                  </a:moveTo>
                  <a:cubicBezTo>
                    <a:pt x="6452" y="81207"/>
                    <a:pt x="4421" y="80395"/>
                    <a:pt x="2389" y="78363"/>
                  </a:cubicBezTo>
                  <a:cubicBezTo>
                    <a:pt x="-861" y="74707"/>
                    <a:pt x="-861" y="69019"/>
                    <a:pt x="2795" y="65769"/>
                  </a:cubicBezTo>
                  <a:lnTo>
                    <a:pt x="68206" y="2389"/>
                  </a:lnTo>
                  <a:cubicBezTo>
                    <a:pt x="71863" y="-861"/>
                    <a:pt x="77551" y="-861"/>
                    <a:pt x="80801" y="2795"/>
                  </a:cubicBezTo>
                  <a:cubicBezTo>
                    <a:pt x="84051" y="6452"/>
                    <a:pt x="84051" y="12140"/>
                    <a:pt x="80395" y="15390"/>
                  </a:cubicBezTo>
                  <a:lnTo>
                    <a:pt x="14983" y="78770"/>
                  </a:lnTo>
                  <a:cubicBezTo>
                    <a:pt x="13359" y="80395"/>
                    <a:pt x="10921" y="81207"/>
                    <a:pt x="8889" y="8120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E9CB81F-FE41-855B-2768-923B82764456}"/>
                </a:ext>
              </a:extLst>
            </p:cNvPr>
            <p:cNvSpPr/>
            <p:nvPr/>
          </p:nvSpPr>
          <p:spPr>
            <a:xfrm>
              <a:off x="10229842" y="1253726"/>
              <a:ext cx="57796" cy="100809"/>
            </a:xfrm>
            <a:custGeom>
              <a:avLst/>
              <a:gdLst>
                <a:gd name="connsiteX0" fmla="*/ 8584 w 57796"/>
                <a:gd name="connsiteY0" fmla="*/ 100809 h 100809"/>
                <a:gd name="connsiteX1" fmla="*/ 4927 w 57796"/>
                <a:gd name="connsiteY1" fmla="*/ 99997 h 100809"/>
                <a:gd name="connsiteX2" fmla="*/ 865 w 57796"/>
                <a:gd name="connsiteY2" fmla="*/ 88215 h 100809"/>
                <a:gd name="connsiteX3" fmla="*/ 41087 w 57796"/>
                <a:gd name="connsiteY3" fmla="*/ 4927 h 100809"/>
                <a:gd name="connsiteX4" fmla="*/ 52869 w 57796"/>
                <a:gd name="connsiteY4" fmla="*/ 865 h 100809"/>
                <a:gd name="connsiteX5" fmla="*/ 56931 w 57796"/>
                <a:gd name="connsiteY5" fmla="*/ 12647 h 100809"/>
                <a:gd name="connsiteX6" fmla="*/ 16710 w 57796"/>
                <a:gd name="connsiteY6" fmla="*/ 95934 h 100809"/>
                <a:gd name="connsiteX7" fmla="*/ 8584 w 57796"/>
                <a:gd name="connsiteY7" fmla="*/ 100809 h 10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796" h="100809">
                  <a:moveTo>
                    <a:pt x="8584" y="100809"/>
                  </a:moveTo>
                  <a:cubicBezTo>
                    <a:pt x="7365" y="100809"/>
                    <a:pt x="6146" y="100403"/>
                    <a:pt x="4927" y="99997"/>
                  </a:cubicBezTo>
                  <a:cubicBezTo>
                    <a:pt x="459" y="97966"/>
                    <a:pt x="-1167" y="92684"/>
                    <a:pt x="865" y="88215"/>
                  </a:cubicBezTo>
                  <a:lnTo>
                    <a:pt x="41087" y="4927"/>
                  </a:lnTo>
                  <a:cubicBezTo>
                    <a:pt x="43118" y="458"/>
                    <a:pt x="48399" y="-1167"/>
                    <a:pt x="52869" y="865"/>
                  </a:cubicBezTo>
                  <a:cubicBezTo>
                    <a:pt x="57338" y="2896"/>
                    <a:pt x="58963" y="8178"/>
                    <a:pt x="56931" y="12647"/>
                  </a:cubicBezTo>
                  <a:lnTo>
                    <a:pt x="16710" y="95934"/>
                  </a:lnTo>
                  <a:cubicBezTo>
                    <a:pt x="15084" y="99184"/>
                    <a:pt x="11834" y="100809"/>
                    <a:pt x="8584" y="10080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1272D42-A82A-7175-17F8-4B554DA139BB}"/>
                </a:ext>
              </a:extLst>
            </p:cNvPr>
            <p:cNvSpPr/>
            <p:nvPr/>
          </p:nvSpPr>
          <p:spPr>
            <a:xfrm>
              <a:off x="10143888" y="1225057"/>
              <a:ext cx="38347" cy="102663"/>
            </a:xfrm>
            <a:custGeom>
              <a:avLst/>
              <a:gdLst>
                <a:gd name="connsiteX0" fmla="*/ 8813 w 38347"/>
                <a:gd name="connsiteY0" fmla="*/ 102664 h 102663"/>
                <a:gd name="connsiteX1" fmla="*/ 6782 w 38347"/>
                <a:gd name="connsiteY1" fmla="*/ 102258 h 102663"/>
                <a:gd name="connsiteX2" fmla="*/ 281 w 38347"/>
                <a:gd name="connsiteY2" fmla="*/ 91694 h 102663"/>
                <a:gd name="connsiteX3" fmla="*/ 21002 w 38347"/>
                <a:gd name="connsiteY3" fmla="*/ 6782 h 102663"/>
                <a:gd name="connsiteX4" fmla="*/ 31566 w 38347"/>
                <a:gd name="connsiteY4" fmla="*/ 282 h 102663"/>
                <a:gd name="connsiteX5" fmla="*/ 38065 w 38347"/>
                <a:gd name="connsiteY5" fmla="*/ 10845 h 102663"/>
                <a:gd name="connsiteX6" fmla="*/ 17346 w 38347"/>
                <a:gd name="connsiteY6" fmla="*/ 95757 h 102663"/>
                <a:gd name="connsiteX7" fmla="*/ 8813 w 38347"/>
                <a:gd name="connsiteY7" fmla="*/ 102664 h 10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47" h="102663">
                  <a:moveTo>
                    <a:pt x="8813" y="102664"/>
                  </a:moveTo>
                  <a:cubicBezTo>
                    <a:pt x="8001" y="102664"/>
                    <a:pt x="7594" y="102664"/>
                    <a:pt x="6782" y="102258"/>
                  </a:cubicBezTo>
                  <a:cubicBezTo>
                    <a:pt x="1907" y="101039"/>
                    <a:pt x="-937" y="96164"/>
                    <a:pt x="281" y="91694"/>
                  </a:cubicBezTo>
                  <a:lnTo>
                    <a:pt x="21002" y="6782"/>
                  </a:lnTo>
                  <a:cubicBezTo>
                    <a:pt x="22221" y="1907"/>
                    <a:pt x="27096" y="-937"/>
                    <a:pt x="31566" y="282"/>
                  </a:cubicBezTo>
                  <a:cubicBezTo>
                    <a:pt x="36441" y="1500"/>
                    <a:pt x="39284" y="6376"/>
                    <a:pt x="38065" y="10845"/>
                  </a:cubicBezTo>
                  <a:lnTo>
                    <a:pt x="17346" y="95757"/>
                  </a:lnTo>
                  <a:cubicBezTo>
                    <a:pt x="16532" y="99820"/>
                    <a:pt x="12876" y="102664"/>
                    <a:pt x="8813" y="10266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D6409A66-0B58-6B99-6BD8-09BFE0B1259F}"/>
                </a:ext>
              </a:extLst>
            </p:cNvPr>
            <p:cNvSpPr/>
            <p:nvPr/>
          </p:nvSpPr>
          <p:spPr>
            <a:xfrm>
              <a:off x="10021140" y="1249789"/>
              <a:ext cx="62826" cy="98246"/>
            </a:xfrm>
            <a:custGeom>
              <a:avLst/>
              <a:gdLst>
                <a:gd name="connsiteX0" fmla="*/ 53961 w 62826"/>
                <a:gd name="connsiteY0" fmla="*/ 98246 h 98246"/>
                <a:gd name="connsiteX1" fmla="*/ 46242 w 62826"/>
                <a:gd name="connsiteY1" fmla="*/ 93777 h 98246"/>
                <a:gd name="connsiteX2" fmla="*/ 1145 w 62826"/>
                <a:gd name="connsiteY2" fmla="*/ 13334 h 98246"/>
                <a:gd name="connsiteX3" fmla="*/ 4395 w 62826"/>
                <a:gd name="connsiteY3" fmla="*/ 1145 h 98246"/>
                <a:gd name="connsiteX4" fmla="*/ 16584 w 62826"/>
                <a:gd name="connsiteY4" fmla="*/ 4396 h 98246"/>
                <a:gd name="connsiteX5" fmla="*/ 61681 w 62826"/>
                <a:gd name="connsiteY5" fmla="*/ 84839 h 98246"/>
                <a:gd name="connsiteX6" fmla="*/ 58431 w 62826"/>
                <a:gd name="connsiteY6" fmla="*/ 97027 h 98246"/>
                <a:gd name="connsiteX7" fmla="*/ 53961 w 62826"/>
                <a:gd name="connsiteY7" fmla="*/ 98246 h 9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26" h="98246">
                  <a:moveTo>
                    <a:pt x="53961" y="98246"/>
                  </a:moveTo>
                  <a:cubicBezTo>
                    <a:pt x="50712" y="98246"/>
                    <a:pt x="47867" y="96621"/>
                    <a:pt x="46242" y="93777"/>
                  </a:cubicBezTo>
                  <a:lnTo>
                    <a:pt x="1145" y="13334"/>
                  </a:lnTo>
                  <a:cubicBezTo>
                    <a:pt x="-1292" y="8865"/>
                    <a:pt x="333" y="3583"/>
                    <a:pt x="4395" y="1145"/>
                  </a:cubicBezTo>
                  <a:cubicBezTo>
                    <a:pt x="8865" y="-1292"/>
                    <a:pt x="14147" y="333"/>
                    <a:pt x="16584" y="4396"/>
                  </a:cubicBezTo>
                  <a:lnTo>
                    <a:pt x="61681" y="84839"/>
                  </a:lnTo>
                  <a:cubicBezTo>
                    <a:pt x="64118" y="89308"/>
                    <a:pt x="62494" y="94590"/>
                    <a:pt x="58431" y="97027"/>
                  </a:cubicBezTo>
                  <a:cubicBezTo>
                    <a:pt x="56806" y="97840"/>
                    <a:pt x="55180" y="98246"/>
                    <a:pt x="53961" y="9824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500FDB6-8085-E43B-22A2-6A305982796A}"/>
                </a:ext>
              </a:extLst>
            </p:cNvPr>
            <p:cNvSpPr/>
            <p:nvPr/>
          </p:nvSpPr>
          <p:spPr>
            <a:xfrm>
              <a:off x="9920711" y="1320810"/>
              <a:ext cx="92234" cy="77604"/>
            </a:xfrm>
            <a:custGeom>
              <a:avLst/>
              <a:gdLst>
                <a:gd name="connsiteX0" fmla="*/ 83292 w 92234"/>
                <a:gd name="connsiteY0" fmla="*/ 77604 h 77604"/>
                <a:gd name="connsiteX1" fmla="*/ 77604 w 92234"/>
                <a:gd name="connsiteY1" fmla="*/ 75573 h 77604"/>
                <a:gd name="connsiteX2" fmla="*/ 3255 w 92234"/>
                <a:gd name="connsiteY2" fmla="*/ 15850 h 77604"/>
                <a:gd name="connsiteX3" fmla="*/ 2036 w 92234"/>
                <a:gd name="connsiteY3" fmla="*/ 3255 h 77604"/>
                <a:gd name="connsiteX4" fmla="*/ 14631 w 92234"/>
                <a:gd name="connsiteY4" fmla="*/ 2036 h 77604"/>
                <a:gd name="connsiteX5" fmla="*/ 88980 w 92234"/>
                <a:gd name="connsiteY5" fmla="*/ 61759 h 77604"/>
                <a:gd name="connsiteX6" fmla="*/ 90199 w 92234"/>
                <a:gd name="connsiteY6" fmla="*/ 74354 h 77604"/>
                <a:gd name="connsiteX7" fmla="*/ 83292 w 92234"/>
                <a:gd name="connsiteY7" fmla="*/ 77604 h 7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234" h="77604">
                  <a:moveTo>
                    <a:pt x="83292" y="77604"/>
                  </a:moveTo>
                  <a:cubicBezTo>
                    <a:pt x="81260" y="77604"/>
                    <a:pt x="79229" y="76792"/>
                    <a:pt x="77604" y="75573"/>
                  </a:cubicBezTo>
                  <a:lnTo>
                    <a:pt x="3255" y="15850"/>
                  </a:lnTo>
                  <a:cubicBezTo>
                    <a:pt x="-401" y="12599"/>
                    <a:pt x="-1214" y="7318"/>
                    <a:pt x="2036" y="3255"/>
                  </a:cubicBezTo>
                  <a:cubicBezTo>
                    <a:pt x="5286" y="-402"/>
                    <a:pt x="10568" y="-1214"/>
                    <a:pt x="14631" y="2036"/>
                  </a:cubicBezTo>
                  <a:lnTo>
                    <a:pt x="88980" y="61759"/>
                  </a:lnTo>
                  <a:cubicBezTo>
                    <a:pt x="92636" y="65010"/>
                    <a:pt x="93449" y="70291"/>
                    <a:pt x="90199" y="74354"/>
                  </a:cubicBezTo>
                  <a:cubicBezTo>
                    <a:pt x="88573" y="76792"/>
                    <a:pt x="85730" y="77604"/>
                    <a:pt x="83292" y="7760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9FF3C4E-233B-32F4-8DD5-9D8B31CD7E0F}"/>
                </a:ext>
              </a:extLst>
            </p:cNvPr>
            <p:cNvSpPr/>
            <p:nvPr/>
          </p:nvSpPr>
          <p:spPr>
            <a:xfrm>
              <a:off x="9854174" y="1424910"/>
              <a:ext cx="99767" cy="50696"/>
            </a:xfrm>
            <a:custGeom>
              <a:avLst/>
              <a:gdLst>
                <a:gd name="connsiteX0" fmla="*/ 90918 w 99767"/>
                <a:gd name="connsiteY0" fmla="*/ 50697 h 50696"/>
                <a:gd name="connsiteX1" fmla="*/ 87669 w 99767"/>
                <a:gd name="connsiteY1" fmla="*/ 49884 h 50696"/>
                <a:gd name="connsiteX2" fmla="*/ 5599 w 99767"/>
                <a:gd name="connsiteY2" fmla="*/ 16975 h 50696"/>
                <a:gd name="connsiteX3" fmla="*/ 724 w 99767"/>
                <a:gd name="connsiteY3" fmla="*/ 5600 h 50696"/>
                <a:gd name="connsiteX4" fmla="*/ 12100 w 99767"/>
                <a:gd name="connsiteY4" fmla="*/ 724 h 50696"/>
                <a:gd name="connsiteX5" fmla="*/ 94168 w 99767"/>
                <a:gd name="connsiteY5" fmla="*/ 33633 h 50696"/>
                <a:gd name="connsiteX6" fmla="*/ 99044 w 99767"/>
                <a:gd name="connsiteY6" fmla="*/ 45009 h 50696"/>
                <a:gd name="connsiteX7" fmla="*/ 90918 w 99767"/>
                <a:gd name="connsiteY7" fmla="*/ 50697 h 5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767" h="50696">
                  <a:moveTo>
                    <a:pt x="90918" y="50697"/>
                  </a:moveTo>
                  <a:cubicBezTo>
                    <a:pt x="89700" y="50697"/>
                    <a:pt x="88887" y="50290"/>
                    <a:pt x="87669" y="49884"/>
                  </a:cubicBezTo>
                  <a:lnTo>
                    <a:pt x="5599" y="16975"/>
                  </a:lnTo>
                  <a:cubicBezTo>
                    <a:pt x="1131" y="14944"/>
                    <a:pt x="-1307" y="10069"/>
                    <a:pt x="724" y="5600"/>
                  </a:cubicBezTo>
                  <a:cubicBezTo>
                    <a:pt x="2756" y="1130"/>
                    <a:pt x="7631" y="-1307"/>
                    <a:pt x="12100" y="724"/>
                  </a:cubicBezTo>
                  <a:lnTo>
                    <a:pt x="94168" y="33633"/>
                  </a:lnTo>
                  <a:cubicBezTo>
                    <a:pt x="98638" y="35664"/>
                    <a:pt x="101075" y="40540"/>
                    <a:pt x="99044" y="45009"/>
                  </a:cubicBezTo>
                  <a:cubicBezTo>
                    <a:pt x="97826" y="48665"/>
                    <a:pt x="94168" y="50697"/>
                    <a:pt x="90918" y="5069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D2DE935-70E3-E343-845C-1C9030C3BCC6}"/>
                </a:ext>
              </a:extLst>
            </p:cNvPr>
            <p:cNvSpPr/>
            <p:nvPr/>
          </p:nvSpPr>
          <p:spPr>
            <a:xfrm>
              <a:off x="9826018" y="1525545"/>
              <a:ext cx="117076" cy="28473"/>
            </a:xfrm>
            <a:custGeom>
              <a:avLst/>
              <a:gdLst>
                <a:gd name="connsiteX0" fmla="*/ 8972 w 117076"/>
                <a:gd name="connsiteY0" fmla="*/ 28474 h 28473"/>
                <a:gd name="connsiteX1" fmla="*/ 34 w 117076"/>
                <a:gd name="connsiteY1" fmla="*/ 20348 h 28473"/>
                <a:gd name="connsiteX2" fmla="*/ 7753 w 117076"/>
                <a:gd name="connsiteY2" fmla="*/ 10598 h 28473"/>
                <a:gd name="connsiteX3" fmla="*/ 107292 w 117076"/>
                <a:gd name="connsiteY3" fmla="*/ 34 h 28473"/>
                <a:gd name="connsiteX4" fmla="*/ 117042 w 117076"/>
                <a:gd name="connsiteY4" fmla="*/ 7754 h 28473"/>
                <a:gd name="connsiteX5" fmla="*/ 109323 w 117076"/>
                <a:gd name="connsiteY5" fmla="*/ 17504 h 28473"/>
                <a:gd name="connsiteX6" fmla="*/ 9785 w 117076"/>
                <a:gd name="connsiteY6" fmla="*/ 28067 h 28473"/>
                <a:gd name="connsiteX7" fmla="*/ 8972 w 117076"/>
                <a:gd name="connsiteY7" fmla="*/ 28474 h 2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076" h="28473">
                  <a:moveTo>
                    <a:pt x="8972" y="28474"/>
                  </a:moveTo>
                  <a:cubicBezTo>
                    <a:pt x="4503" y="28474"/>
                    <a:pt x="440" y="25224"/>
                    <a:pt x="34" y="20348"/>
                  </a:cubicBezTo>
                  <a:cubicBezTo>
                    <a:pt x="-372" y="15473"/>
                    <a:pt x="2878" y="11004"/>
                    <a:pt x="7753" y="10598"/>
                  </a:cubicBezTo>
                  <a:lnTo>
                    <a:pt x="107292" y="34"/>
                  </a:lnTo>
                  <a:cubicBezTo>
                    <a:pt x="112167" y="-372"/>
                    <a:pt x="116636" y="2878"/>
                    <a:pt x="117042" y="7754"/>
                  </a:cubicBezTo>
                  <a:cubicBezTo>
                    <a:pt x="117449" y="12629"/>
                    <a:pt x="114198" y="17098"/>
                    <a:pt x="109323" y="17504"/>
                  </a:cubicBezTo>
                  <a:lnTo>
                    <a:pt x="9785" y="28067"/>
                  </a:lnTo>
                  <a:cubicBezTo>
                    <a:pt x="9378" y="28474"/>
                    <a:pt x="8972" y="28474"/>
                    <a:pt x="8972" y="2847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5733701-E154-215A-0B03-3C718FA4F6CF}"/>
                </a:ext>
              </a:extLst>
            </p:cNvPr>
            <p:cNvSpPr/>
            <p:nvPr/>
          </p:nvSpPr>
          <p:spPr>
            <a:xfrm>
              <a:off x="9898472" y="1614656"/>
              <a:ext cx="71302" cy="72216"/>
            </a:xfrm>
            <a:custGeom>
              <a:avLst/>
              <a:gdLst>
                <a:gd name="connsiteX0" fmla="*/ 8837 w 71302"/>
                <a:gd name="connsiteY0" fmla="*/ 72216 h 72216"/>
                <a:gd name="connsiteX1" fmla="*/ 2743 w 71302"/>
                <a:gd name="connsiteY1" fmla="*/ 69779 h 72216"/>
                <a:gd name="connsiteX2" fmla="*/ 2743 w 71302"/>
                <a:gd name="connsiteY2" fmla="*/ 57184 h 72216"/>
                <a:gd name="connsiteX3" fmla="*/ 55965 w 71302"/>
                <a:gd name="connsiteY3" fmla="*/ 2742 h 72216"/>
                <a:gd name="connsiteX4" fmla="*/ 68560 w 71302"/>
                <a:gd name="connsiteY4" fmla="*/ 2742 h 72216"/>
                <a:gd name="connsiteX5" fmla="*/ 68560 w 71302"/>
                <a:gd name="connsiteY5" fmla="*/ 15337 h 72216"/>
                <a:gd name="connsiteX6" fmla="*/ 15337 w 71302"/>
                <a:gd name="connsiteY6" fmla="*/ 69779 h 72216"/>
                <a:gd name="connsiteX7" fmla="*/ 8837 w 71302"/>
                <a:gd name="connsiteY7" fmla="*/ 72216 h 7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02" h="72216">
                  <a:moveTo>
                    <a:pt x="8837" y="72216"/>
                  </a:moveTo>
                  <a:cubicBezTo>
                    <a:pt x="6399" y="72216"/>
                    <a:pt x="4368" y="71404"/>
                    <a:pt x="2743" y="69779"/>
                  </a:cubicBezTo>
                  <a:cubicBezTo>
                    <a:pt x="-914" y="66528"/>
                    <a:pt x="-914" y="60840"/>
                    <a:pt x="2743" y="57184"/>
                  </a:cubicBezTo>
                  <a:lnTo>
                    <a:pt x="55965" y="2742"/>
                  </a:lnTo>
                  <a:cubicBezTo>
                    <a:pt x="59215" y="-914"/>
                    <a:pt x="64903" y="-914"/>
                    <a:pt x="68560" y="2742"/>
                  </a:cubicBezTo>
                  <a:cubicBezTo>
                    <a:pt x="72216" y="5993"/>
                    <a:pt x="72216" y="11680"/>
                    <a:pt x="68560" y="15337"/>
                  </a:cubicBezTo>
                  <a:lnTo>
                    <a:pt x="15337" y="69779"/>
                  </a:lnTo>
                  <a:cubicBezTo>
                    <a:pt x="13306" y="70997"/>
                    <a:pt x="10868" y="72216"/>
                    <a:pt x="8837" y="7221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3AC98E4-BAAA-1C52-DEFA-EA1117874CC4}"/>
                </a:ext>
              </a:extLst>
            </p:cNvPr>
            <p:cNvSpPr/>
            <p:nvPr/>
          </p:nvSpPr>
          <p:spPr>
            <a:xfrm>
              <a:off x="9958522" y="1674301"/>
              <a:ext cx="53582" cy="97077"/>
            </a:xfrm>
            <a:custGeom>
              <a:avLst/>
              <a:gdLst>
                <a:gd name="connsiteX0" fmla="*/ 8915 w 53582"/>
                <a:gd name="connsiteY0" fmla="*/ 97078 h 97077"/>
                <a:gd name="connsiteX1" fmla="*/ 5259 w 53582"/>
                <a:gd name="connsiteY1" fmla="*/ 96265 h 97077"/>
                <a:gd name="connsiteX2" fmla="*/ 789 w 53582"/>
                <a:gd name="connsiteY2" fmla="*/ 84483 h 97077"/>
                <a:gd name="connsiteX3" fmla="*/ 36542 w 53582"/>
                <a:gd name="connsiteY3" fmla="*/ 5258 h 97077"/>
                <a:gd name="connsiteX4" fmla="*/ 48325 w 53582"/>
                <a:gd name="connsiteY4" fmla="*/ 789 h 97077"/>
                <a:gd name="connsiteX5" fmla="*/ 52793 w 53582"/>
                <a:gd name="connsiteY5" fmla="*/ 12571 h 97077"/>
                <a:gd name="connsiteX6" fmla="*/ 17040 w 53582"/>
                <a:gd name="connsiteY6" fmla="*/ 91796 h 97077"/>
                <a:gd name="connsiteX7" fmla="*/ 8915 w 53582"/>
                <a:gd name="connsiteY7" fmla="*/ 97078 h 9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82" h="97077">
                  <a:moveTo>
                    <a:pt x="8915" y="97078"/>
                  </a:moveTo>
                  <a:cubicBezTo>
                    <a:pt x="7697" y="97078"/>
                    <a:pt x="6478" y="96671"/>
                    <a:pt x="5259" y="96265"/>
                  </a:cubicBezTo>
                  <a:cubicBezTo>
                    <a:pt x="789" y="94234"/>
                    <a:pt x="-1242" y="88952"/>
                    <a:pt x="789" y="84483"/>
                  </a:cubicBezTo>
                  <a:lnTo>
                    <a:pt x="36542" y="5258"/>
                  </a:lnTo>
                  <a:cubicBezTo>
                    <a:pt x="38573" y="789"/>
                    <a:pt x="43855" y="-1242"/>
                    <a:pt x="48325" y="789"/>
                  </a:cubicBezTo>
                  <a:cubicBezTo>
                    <a:pt x="52793" y="2821"/>
                    <a:pt x="54825" y="8102"/>
                    <a:pt x="52793" y="12571"/>
                  </a:cubicBezTo>
                  <a:lnTo>
                    <a:pt x="17040" y="91796"/>
                  </a:lnTo>
                  <a:cubicBezTo>
                    <a:pt x="15416" y="95046"/>
                    <a:pt x="12165" y="97078"/>
                    <a:pt x="8915" y="97078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533EB91-FB1E-C6CB-8489-E2B4D7CFF73B}"/>
                </a:ext>
              </a:extLst>
            </p:cNvPr>
            <p:cNvSpPr/>
            <p:nvPr/>
          </p:nvSpPr>
          <p:spPr>
            <a:xfrm>
              <a:off x="10028734" y="1692915"/>
              <a:ext cx="63077" cy="111779"/>
            </a:xfrm>
            <a:custGeom>
              <a:avLst/>
              <a:gdLst>
                <a:gd name="connsiteX0" fmla="*/ 8584 w 63077"/>
                <a:gd name="connsiteY0" fmla="*/ 111779 h 111779"/>
                <a:gd name="connsiteX1" fmla="*/ 4927 w 63077"/>
                <a:gd name="connsiteY1" fmla="*/ 110967 h 111779"/>
                <a:gd name="connsiteX2" fmla="*/ 865 w 63077"/>
                <a:gd name="connsiteY2" fmla="*/ 99184 h 111779"/>
                <a:gd name="connsiteX3" fmla="*/ 46368 w 63077"/>
                <a:gd name="connsiteY3" fmla="*/ 4927 h 111779"/>
                <a:gd name="connsiteX4" fmla="*/ 58150 w 63077"/>
                <a:gd name="connsiteY4" fmla="*/ 865 h 111779"/>
                <a:gd name="connsiteX5" fmla="*/ 62213 w 63077"/>
                <a:gd name="connsiteY5" fmla="*/ 12647 h 111779"/>
                <a:gd name="connsiteX6" fmla="*/ 16710 w 63077"/>
                <a:gd name="connsiteY6" fmla="*/ 106904 h 111779"/>
                <a:gd name="connsiteX7" fmla="*/ 8584 w 63077"/>
                <a:gd name="connsiteY7" fmla="*/ 111779 h 11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7" h="111779">
                  <a:moveTo>
                    <a:pt x="8584" y="111779"/>
                  </a:moveTo>
                  <a:cubicBezTo>
                    <a:pt x="7365" y="111779"/>
                    <a:pt x="6146" y="111373"/>
                    <a:pt x="4927" y="110967"/>
                  </a:cubicBezTo>
                  <a:cubicBezTo>
                    <a:pt x="459" y="108935"/>
                    <a:pt x="-1167" y="103654"/>
                    <a:pt x="865" y="99184"/>
                  </a:cubicBezTo>
                  <a:lnTo>
                    <a:pt x="46368" y="4927"/>
                  </a:lnTo>
                  <a:cubicBezTo>
                    <a:pt x="48399" y="458"/>
                    <a:pt x="53681" y="-1167"/>
                    <a:pt x="58150" y="865"/>
                  </a:cubicBezTo>
                  <a:cubicBezTo>
                    <a:pt x="62619" y="2896"/>
                    <a:pt x="64245" y="8178"/>
                    <a:pt x="62213" y="12647"/>
                  </a:cubicBezTo>
                  <a:lnTo>
                    <a:pt x="16710" y="106904"/>
                  </a:lnTo>
                  <a:cubicBezTo>
                    <a:pt x="15084" y="109748"/>
                    <a:pt x="11834" y="111779"/>
                    <a:pt x="8584" y="11177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99C5A944-E04D-3095-C07A-CF6902E05CD7}"/>
              </a:ext>
            </a:extLst>
          </p:cNvPr>
          <p:cNvSpPr/>
          <p:nvPr/>
        </p:nvSpPr>
        <p:spPr bwMode="auto">
          <a:xfrm>
            <a:off x="8891587" y="3481388"/>
            <a:ext cx="2928938" cy="3006629"/>
          </a:xfrm>
          <a:custGeom>
            <a:avLst/>
            <a:gdLst>
              <a:gd name="connsiteX0" fmla="*/ 2790825 w 2790825"/>
              <a:gd name="connsiteY0" fmla="*/ 0 h 3019981"/>
              <a:gd name="connsiteX1" fmla="*/ 2638425 w 2790825"/>
              <a:gd name="connsiteY1" fmla="*/ 476250 h 3019981"/>
              <a:gd name="connsiteX2" fmla="*/ 2171700 w 2790825"/>
              <a:gd name="connsiteY2" fmla="*/ 962025 h 3019981"/>
              <a:gd name="connsiteX3" fmla="*/ 1466850 w 2790825"/>
              <a:gd name="connsiteY3" fmla="*/ 1400175 h 3019981"/>
              <a:gd name="connsiteX4" fmla="*/ 428625 w 2790825"/>
              <a:gd name="connsiteY4" fmla="*/ 1809750 h 3019981"/>
              <a:gd name="connsiteX5" fmla="*/ 638175 w 2790825"/>
              <a:gd name="connsiteY5" fmla="*/ 2000250 h 3019981"/>
              <a:gd name="connsiteX6" fmla="*/ 800100 w 2790825"/>
              <a:gd name="connsiteY6" fmla="*/ 2276475 h 3019981"/>
              <a:gd name="connsiteX7" fmla="*/ 809625 w 2790825"/>
              <a:gd name="connsiteY7" fmla="*/ 2676525 h 3019981"/>
              <a:gd name="connsiteX8" fmla="*/ 533400 w 2790825"/>
              <a:gd name="connsiteY8" fmla="*/ 2905125 h 3019981"/>
              <a:gd name="connsiteX9" fmla="*/ 219075 w 2790825"/>
              <a:gd name="connsiteY9" fmla="*/ 3009900 h 3019981"/>
              <a:gd name="connsiteX10" fmla="*/ 0 w 2790825"/>
              <a:gd name="connsiteY10" fmla="*/ 3009900 h 3019981"/>
              <a:gd name="connsiteX0" fmla="*/ 2928938 w 2928938"/>
              <a:gd name="connsiteY0" fmla="*/ 0 h 3017193"/>
              <a:gd name="connsiteX1" fmla="*/ 2776538 w 2928938"/>
              <a:gd name="connsiteY1" fmla="*/ 476250 h 3017193"/>
              <a:gd name="connsiteX2" fmla="*/ 2309813 w 2928938"/>
              <a:gd name="connsiteY2" fmla="*/ 962025 h 3017193"/>
              <a:gd name="connsiteX3" fmla="*/ 1604963 w 2928938"/>
              <a:gd name="connsiteY3" fmla="*/ 1400175 h 3017193"/>
              <a:gd name="connsiteX4" fmla="*/ 566738 w 2928938"/>
              <a:gd name="connsiteY4" fmla="*/ 1809750 h 3017193"/>
              <a:gd name="connsiteX5" fmla="*/ 776288 w 2928938"/>
              <a:gd name="connsiteY5" fmla="*/ 2000250 h 3017193"/>
              <a:gd name="connsiteX6" fmla="*/ 938213 w 2928938"/>
              <a:gd name="connsiteY6" fmla="*/ 2276475 h 3017193"/>
              <a:gd name="connsiteX7" fmla="*/ 947738 w 2928938"/>
              <a:gd name="connsiteY7" fmla="*/ 2676525 h 3017193"/>
              <a:gd name="connsiteX8" fmla="*/ 671513 w 2928938"/>
              <a:gd name="connsiteY8" fmla="*/ 2905125 h 3017193"/>
              <a:gd name="connsiteX9" fmla="*/ 357188 w 2928938"/>
              <a:gd name="connsiteY9" fmla="*/ 3009900 h 3017193"/>
              <a:gd name="connsiteX10" fmla="*/ 0 w 2928938"/>
              <a:gd name="connsiteY10" fmla="*/ 3000375 h 3017193"/>
              <a:gd name="connsiteX0" fmla="*/ 2928938 w 2928938"/>
              <a:gd name="connsiteY0" fmla="*/ 0 h 3005823"/>
              <a:gd name="connsiteX1" fmla="*/ 2776538 w 2928938"/>
              <a:gd name="connsiteY1" fmla="*/ 476250 h 3005823"/>
              <a:gd name="connsiteX2" fmla="*/ 2309813 w 2928938"/>
              <a:gd name="connsiteY2" fmla="*/ 962025 h 3005823"/>
              <a:gd name="connsiteX3" fmla="*/ 1604963 w 2928938"/>
              <a:gd name="connsiteY3" fmla="*/ 1400175 h 3005823"/>
              <a:gd name="connsiteX4" fmla="*/ 566738 w 2928938"/>
              <a:gd name="connsiteY4" fmla="*/ 1809750 h 3005823"/>
              <a:gd name="connsiteX5" fmla="*/ 776288 w 2928938"/>
              <a:gd name="connsiteY5" fmla="*/ 2000250 h 3005823"/>
              <a:gd name="connsiteX6" fmla="*/ 938213 w 2928938"/>
              <a:gd name="connsiteY6" fmla="*/ 2276475 h 3005823"/>
              <a:gd name="connsiteX7" fmla="*/ 947738 w 2928938"/>
              <a:gd name="connsiteY7" fmla="*/ 2676525 h 3005823"/>
              <a:gd name="connsiteX8" fmla="*/ 671513 w 2928938"/>
              <a:gd name="connsiteY8" fmla="*/ 2905125 h 3005823"/>
              <a:gd name="connsiteX9" fmla="*/ 357188 w 2928938"/>
              <a:gd name="connsiteY9" fmla="*/ 2990850 h 3005823"/>
              <a:gd name="connsiteX10" fmla="*/ 0 w 2928938"/>
              <a:gd name="connsiteY10" fmla="*/ 3000375 h 3005823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695326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06629"/>
              <a:gd name="connsiteX1" fmla="*/ 2776538 w 2928938"/>
              <a:gd name="connsiteY1" fmla="*/ 476250 h 3006629"/>
              <a:gd name="connsiteX2" fmla="*/ 2309813 w 2928938"/>
              <a:gd name="connsiteY2" fmla="*/ 962025 h 3006629"/>
              <a:gd name="connsiteX3" fmla="*/ 1604963 w 2928938"/>
              <a:gd name="connsiteY3" fmla="*/ 1400175 h 3006629"/>
              <a:gd name="connsiteX4" fmla="*/ 566738 w 2928938"/>
              <a:gd name="connsiteY4" fmla="*/ 1809750 h 3006629"/>
              <a:gd name="connsiteX5" fmla="*/ 776288 w 2928938"/>
              <a:gd name="connsiteY5" fmla="*/ 2000250 h 3006629"/>
              <a:gd name="connsiteX6" fmla="*/ 938213 w 2928938"/>
              <a:gd name="connsiteY6" fmla="*/ 2276475 h 3006629"/>
              <a:gd name="connsiteX7" fmla="*/ 923926 w 2928938"/>
              <a:gd name="connsiteY7" fmla="*/ 2657475 h 3006629"/>
              <a:gd name="connsiteX8" fmla="*/ 695326 w 2928938"/>
              <a:gd name="connsiteY8" fmla="*/ 2905125 h 3006629"/>
              <a:gd name="connsiteX9" fmla="*/ 376238 w 2928938"/>
              <a:gd name="connsiteY9" fmla="*/ 3000375 h 3006629"/>
              <a:gd name="connsiteX10" fmla="*/ 0 w 2928938"/>
              <a:gd name="connsiteY10" fmla="*/ 3000375 h 300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28938" h="3006629">
                <a:moveTo>
                  <a:pt x="2928938" y="0"/>
                </a:moveTo>
                <a:cubicBezTo>
                  <a:pt x="2904331" y="157956"/>
                  <a:pt x="2879725" y="315913"/>
                  <a:pt x="2776538" y="476250"/>
                </a:cubicBezTo>
                <a:cubicBezTo>
                  <a:pt x="2673351" y="636587"/>
                  <a:pt x="2505075" y="808038"/>
                  <a:pt x="2309813" y="962025"/>
                </a:cubicBezTo>
                <a:cubicBezTo>
                  <a:pt x="2114550" y="1116013"/>
                  <a:pt x="1895475" y="1258888"/>
                  <a:pt x="1604963" y="1400175"/>
                </a:cubicBezTo>
                <a:cubicBezTo>
                  <a:pt x="1314451" y="1541462"/>
                  <a:pt x="940594" y="1675606"/>
                  <a:pt x="566738" y="1809750"/>
                </a:cubicBezTo>
                <a:cubicBezTo>
                  <a:pt x="636588" y="1873250"/>
                  <a:pt x="714375" y="1922463"/>
                  <a:pt x="776288" y="2000250"/>
                </a:cubicBezTo>
                <a:cubicBezTo>
                  <a:pt x="838200" y="2078038"/>
                  <a:pt x="913607" y="2166938"/>
                  <a:pt x="938213" y="2276475"/>
                </a:cubicBezTo>
                <a:cubicBezTo>
                  <a:pt x="962819" y="2386013"/>
                  <a:pt x="964407" y="2552700"/>
                  <a:pt x="923926" y="2657475"/>
                </a:cubicBezTo>
                <a:cubicBezTo>
                  <a:pt x="883445" y="2762250"/>
                  <a:pt x="786607" y="2847975"/>
                  <a:pt x="695326" y="2905125"/>
                </a:cubicBezTo>
                <a:cubicBezTo>
                  <a:pt x="604045" y="2962275"/>
                  <a:pt x="493713" y="2987675"/>
                  <a:pt x="376238" y="3000375"/>
                </a:cubicBezTo>
                <a:cubicBezTo>
                  <a:pt x="249238" y="3008312"/>
                  <a:pt x="65087" y="3009106"/>
                  <a:pt x="0" y="3000375"/>
                </a:cubicBezTo>
              </a:path>
            </a:pathLst>
          </a:custGeom>
          <a:noFill/>
          <a:ln w="38100" cap="flat" cmpd="sng" algn="ctr">
            <a:gradFill flip="none" rotWithShape="1">
              <a:gsLst>
                <a:gs pos="98000">
                  <a:srgbClr val="475F77"/>
                </a:gs>
                <a:gs pos="72000">
                  <a:srgbClr val="475F77"/>
                </a:gs>
                <a:gs pos="0">
                  <a:srgbClr val="475F77">
                    <a:alpha val="24000"/>
                  </a:srgbClr>
                </a:gs>
                <a:gs pos="23000">
                  <a:srgbClr val="475F77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Group 49">
            <a:extLst>
              <a:ext uri="{FF2B5EF4-FFF2-40B4-BE49-F238E27FC236}">
                <a16:creationId xmlns:a16="http://schemas.microsoft.com/office/drawing/2014/main" id="{77A36EA3-23AD-2811-A311-75B396CD7488}"/>
              </a:ext>
            </a:extLst>
          </p:cNvPr>
          <p:cNvGrpSpPr>
            <a:grpSpLocks/>
          </p:cNvGrpSpPr>
          <p:nvPr/>
        </p:nvGrpSpPr>
        <p:grpSpPr bwMode="auto">
          <a:xfrm>
            <a:off x="5154919" y="1107600"/>
            <a:ext cx="2031557" cy="2026504"/>
            <a:chOff x="4512" y="2986"/>
            <a:chExt cx="964" cy="962"/>
          </a:xfrm>
        </p:grpSpPr>
        <p:sp>
          <p:nvSpPr>
            <p:cNvPr id="8" name="Freeform 50">
              <a:extLst>
                <a:ext uri="{FF2B5EF4-FFF2-40B4-BE49-F238E27FC236}">
                  <a16:creationId xmlns:a16="http://schemas.microsoft.com/office/drawing/2014/main" id="{65369583-2E64-915F-EF67-CFA178309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4" y="3079"/>
              <a:ext cx="922" cy="869"/>
            </a:xfrm>
            <a:custGeom>
              <a:avLst/>
              <a:gdLst>
                <a:gd name="T0" fmla="*/ 790 w 1302"/>
                <a:gd name="T1" fmla="*/ 7 h 1231"/>
                <a:gd name="T2" fmla="*/ 848 w 1302"/>
                <a:gd name="T3" fmla="*/ 0 h 1231"/>
                <a:gd name="T4" fmla="*/ 863 w 1302"/>
                <a:gd name="T5" fmla="*/ 483 h 1231"/>
                <a:gd name="T6" fmla="*/ 922 w 1302"/>
                <a:gd name="T7" fmla="*/ 867 h 1231"/>
                <a:gd name="T8" fmla="*/ 460 w 1302"/>
                <a:gd name="T9" fmla="*/ 850 h 1231"/>
                <a:gd name="T10" fmla="*/ 4 w 1302"/>
                <a:gd name="T11" fmla="*/ 869 h 1231"/>
                <a:gd name="T12" fmla="*/ 1 w 1302"/>
                <a:gd name="T13" fmla="*/ 623 h 1231"/>
                <a:gd name="T14" fmla="*/ 54 w 1302"/>
                <a:gd name="T15" fmla="*/ 221 h 1231"/>
                <a:gd name="T16" fmla="*/ 576 w 1302"/>
                <a:gd name="T17" fmla="*/ 109 h 1231"/>
                <a:gd name="T18" fmla="*/ 790 w 1302"/>
                <a:gd name="T19" fmla="*/ 7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rgbClr val="475F77">
                <a:alpha val="3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600"/>
            </a:p>
          </p:txBody>
        </p:sp>
        <p:sp>
          <p:nvSpPr>
            <p:cNvPr id="9" name="Freeform 51">
              <a:extLst>
                <a:ext uri="{FF2B5EF4-FFF2-40B4-BE49-F238E27FC236}">
                  <a16:creationId xmlns:a16="http://schemas.microsoft.com/office/drawing/2014/main" id="{7C5BAACB-F4CC-1C95-AF9B-25B4BF5A6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3072"/>
              <a:ext cx="913" cy="848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rgbClr val="C9D0D7"/>
                </a:gs>
                <a:gs pos="100000">
                  <a:schemeClr val="bg1"/>
                </a:gs>
              </a:gsLst>
              <a:lin ang="2700000" scaled="1"/>
            </a:gra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zh-CN" sz="1600"/>
            </a:p>
          </p:txBody>
        </p:sp>
        <p:grpSp>
          <p:nvGrpSpPr>
            <p:cNvPr id="10" name="Group 52">
              <a:extLst>
                <a:ext uri="{FF2B5EF4-FFF2-40B4-BE49-F238E27FC236}">
                  <a16:creationId xmlns:a16="http://schemas.microsoft.com/office/drawing/2014/main" id="{74B6935F-4344-B111-468C-107C136B54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58" y="2986"/>
              <a:ext cx="192" cy="202"/>
              <a:chOff x="2501" y="2826"/>
              <a:chExt cx="192" cy="202"/>
            </a:xfrm>
          </p:grpSpPr>
          <p:sp>
            <p:nvSpPr>
              <p:cNvPr id="11" name="Line 53">
                <a:extLst>
                  <a:ext uri="{FF2B5EF4-FFF2-40B4-BE49-F238E27FC236}">
                    <a16:creationId xmlns:a16="http://schemas.microsoft.com/office/drawing/2014/main" id="{F7E54C9F-CA18-6368-4727-9BE25D9F20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4" y="2997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2" name="Line 54">
                <a:extLst>
                  <a:ext uri="{FF2B5EF4-FFF2-40B4-BE49-F238E27FC236}">
                    <a16:creationId xmlns:a16="http://schemas.microsoft.com/office/drawing/2014/main" id="{9B569072-55B5-3E5E-A401-429A621D58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4" y="2997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3" name="Freeform 55">
                <a:extLst>
                  <a:ext uri="{FF2B5EF4-FFF2-40B4-BE49-F238E27FC236}">
                    <a16:creationId xmlns:a16="http://schemas.microsoft.com/office/drawing/2014/main" id="{03263A59-A8D7-CEB6-4165-CA361882D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2957"/>
                <a:ext cx="67" cy="71"/>
              </a:xfrm>
              <a:custGeom>
                <a:avLst/>
                <a:gdLst/>
                <a:ahLst/>
                <a:cxnLst>
                  <a:cxn ang="0">
                    <a:pos x="3" y="144"/>
                  </a:cxn>
                  <a:cxn ang="0">
                    <a:pos x="104" y="0"/>
                  </a:cxn>
                  <a:cxn ang="0">
                    <a:pos x="104" y="36"/>
                  </a:cxn>
                  <a:cxn ang="0">
                    <a:pos x="154" y="56"/>
                  </a:cxn>
                  <a:cxn ang="0">
                    <a:pos x="161" y="52"/>
                  </a:cxn>
                  <a:cxn ang="0">
                    <a:pos x="26" y="164"/>
                  </a:cxn>
                  <a:cxn ang="0">
                    <a:pos x="23" y="166"/>
                  </a:cxn>
                  <a:cxn ang="0">
                    <a:pos x="3" y="158"/>
                  </a:cxn>
                  <a:cxn ang="0">
                    <a:pos x="3" y="144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2">
                      <a:gamma/>
                      <a:tint val="57255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4" name="Freeform 56">
                <a:extLst>
                  <a:ext uri="{FF2B5EF4-FFF2-40B4-BE49-F238E27FC236}">
                    <a16:creationId xmlns:a16="http://schemas.microsoft.com/office/drawing/2014/main" id="{C284FE70-2FE1-81C7-ADA6-1465E888E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2881"/>
                <a:ext cx="141" cy="142"/>
              </a:xfrm>
              <a:custGeom>
                <a:avLst/>
                <a:gdLst/>
                <a:ahLst/>
                <a:cxnLst>
                  <a:cxn ang="0">
                    <a:pos x="331" y="134"/>
                  </a:cxn>
                  <a:cxn ang="0">
                    <a:pos x="312" y="86"/>
                  </a:cxn>
                  <a:cxn ang="0">
                    <a:pos x="259" y="29"/>
                  </a:cxn>
                  <a:cxn ang="0">
                    <a:pos x="186" y="2"/>
                  </a:cxn>
                  <a:cxn ang="0">
                    <a:pos x="147" y="2"/>
                  </a:cxn>
                  <a:cxn ang="0">
                    <a:pos x="131" y="5"/>
                  </a:cxn>
                  <a:cxn ang="0">
                    <a:pos x="107" y="12"/>
                  </a:cxn>
                  <a:cxn ang="0">
                    <a:pos x="75" y="29"/>
                  </a:cxn>
                  <a:cxn ang="0">
                    <a:pos x="65" y="36"/>
                  </a:cxn>
                  <a:cxn ang="0">
                    <a:pos x="57" y="43"/>
                  </a:cxn>
                  <a:cxn ang="0">
                    <a:pos x="48" y="51"/>
                  </a:cxn>
                  <a:cxn ang="0">
                    <a:pos x="47" y="52"/>
                  </a:cxn>
                  <a:cxn ang="0">
                    <a:pos x="48" y="51"/>
                  </a:cxn>
                  <a:cxn ang="0">
                    <a:pos x="35" y="223"/>
                  </a:cxn>
                  <a:cxn ang="0">
                    <a:pos x="249" y="310"/>
                  </a:cxn>
                  <a:cxn ang="0">
                    <a:pos x="293" y="277"/>
                  </a:cxn>
                  <a:cxn ang="0">
                    <a:pos x="293" y="278"/>
                  </a:cxn>
                  <a:cxn ang="0">
                    <a:pos x="293" y="277"/>
                  </a:cxn>
                  <a:cxn ang="0">
                    <a:pos x="299" y="271"/>
                  </a:cxn>
                  <a:cxn ang="0">
                    <a:pos x="307" y="259"/>
                  </a:cxn>
                  <a:cxn ang="0">
                    <a:pos x="321" y="232"/>
                  </a:cxn>
                  <a:cxn ang="0">
                    <a:pos x="333" y="187"/>
                  </a:cxn>
                  <a:cxn ang="0">
                    <a:pos x="331" y="134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rgbClr val="475F7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5" name="Freeform 57">
                <a:extLst>
                  <a:ext uri="{FF2B5EF4-FFF2-40B4-BE49-F238E27FC236}">
                    <a16:creationId xmlns:a16="http://schemas.microsoft.com/office/drawing/2014/main" id="{0BF8B7B9-9CB9-A887-EDD2-F4967D5B9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885"/>
                <a:ext cx="65" cy="66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6" name="Freeform 58">
                <a:extLst>
                  <a:ext uri="{FF2B5EF4-FFF2-40B4-BE49-F238E27FC236}">
                    <a16:creationId xmlns:a16="http://schemas.microsoft.com/office/drawing/2014/main" id="{0FFE0221-95E2-8A4F-E366-A5B5E7D46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885"/>
                <a:ext cx="65" cy="66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rgbClr val="475F7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9" name="Freeform 59">
                <a:extLst>
                  <a:ext uri="{FF2B5EF4-FFF2-40B4-BE49-F238E27FC236}">
                    <a16:creationId xmlns:a16="http://schemas.microsoft.com/office/drawing/2014/main" id="{FAD31575-FE35-07D0-CFD6-1EDF02ED3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826"/>
                <a:ext cx="109" cy="112"/>
              </a:xfrm>
              <a:custGeom>
                <a:avLst/>
                <a:gdLst/>
                <a:ahLst/>
                <a:cxnLst>
                  <a:cxn ang="0">
                    <a:pos x="32" y="48"/>
                  </a:cxn>
                  <a:cxn ang="0">
                    <a:pos x="66" y="24"/>
                  </a:cxn>
                  <a:cxn ang="0">
                    <a:pos x="232" y="91"/>
                  </a:cxn>
                  <a:cxn ang="0">
                    <a:pos x="133" y="160"/>
                  </a:cxn>
                  <a:cxn ang="0">
                    <a:pos x="59" y="130"/>
                  </a:cxn>
                  <a:cxn ang="0">
                    <a:pos x="41" y="199"/>
                  </a:cxn>
                  <a:cxn ang="0">
                    <a:pos x="115" y="229"/>
                  </a:cxn>
                  <a:cxn ang="0">
                    <a:pos x="133" y="160"/>
                  </a:cxn>
                  <a:cxn ang="0">
                    <a:pos x="232" y="91"/>
                  </a:cxn>
                  <a:cxn ang="0">
                    <a:pos x="222" y="223"/>
                  </a:cxn>
                  <a:cxn ang="0">
                    <a:pos x="154" y="260"/>
                  </a:cxn>
                  <a:cxn ang="0">
                    <a:pos x="80" y="253"/>
                  </a:cxn>
                  <a:cxn ang="0">
                    <a:pos x="22" y="205"/>
                  </a:cxn>
                  <a:cxn ang="0">
                    <a:pos x="0" y="131"/>
                  </a:cxn>
                  <a:cxn ang="0">
                    <a:pos x="8" y="88"/>
                  </a:cxn>
                  <a:cxn ang="0">
                    <a:pos x="32" y="48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0" name="Freeform 60">
                <a:extLst>
                  <a:ext uri="{FF2B5EF4-FFF2-40B4-BE49-F238E27FC236}">
                    <a16:creationId xmlns:a16="http://schemas.microsoft.com/office/drawing/2014/main" id="{0332D499-3B87-922F-7DE9-3F87B3D9E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826"/>
                <a:ext cx="116" cy="112"/>
              </a:xfrm>
              <a:custGeom>
                <a:avLst/>
                <a:gdLst/>
                <a:ahLst/>
                <a:cxnLst>
                  <a:cxn ang="0">
                    <a:pos x="51" y="48"/>
                  </a:cxn>
                  <a:cxn ang="0">
                    <a:pos x="35" y="195"/>
                  </a:cxn>
                  <a:cxn ang="0">
                    <a:pos x="164" y="262"/>
                  </a:cxn>
                  <a:cxn ang="0">
                    <a:pos x="241" y="224"/>
                  </a:cxn>
                  <a:cxn ang="0">
                    <a:pos x="251" y="91"/>
                  </a:cxn>
                  <a:cxn ang="0">
                    <a:pos x="152" y="160"/>
                  </a:cxn>
                  <a:cxn ang="0">
                    <a:pos x="134" y="229"/>
                  </a:cxn>
                  <a:cxn ang="0">
                    <a:pos x="60" y="199"/>
                  </a:cxn>
                  <a:cxn ang="0">
                    <a:pos x="78" y="130"/>
                  </a:cxn>
                  <a:cxn ang="0">
                    <a:pos x="152" y="160"/>
                  </a:cxn>
                  <a:cxn ang="0">
                    <a:pos x="251" y="91"/>
                  </a:cxn>
                  <a:cxn ang="0">
                    <a:pos x="85" y="24"/>
                  </a:cxn>
                  <a:cxn ang="0">
                    <a:pos x="51" y="48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1" name="Freeform 61">
                <a:extLst>
                  <a:ext uri="{FF2B5EF4-FFF2-40B4-BE49-F238E27FC236}">
                    <a16:creationId xmlns:a16="http://schemas.microsoft.com/office/drawing/2014/main" id="{F8ABD04C-08B8-2C66-EC80-2FB131620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846"/>
                <a:ext cx="93" cy="92"/>
              </a:xfrm>
              <a:custGeom>
                <a:avLst/>
                <a:gdLst/>
                <a:ahLst/>
                <a:cxnLst>
                  <a:cxn ang="0">
                    <a:pos x="18" y="149"/>
                  </a:cxn>
                  <a:cxn ang="0">
                    <a:pos x="4" y="113"/>
                  </a:cxn>
                  <a:cxn ang="0">
                    <a:pos x="2" y="74"/>
                  </a:cxn>
                  <a:cxn ang="0">
                    <a:pos x="13" y="32"/>
                  </a:cxn>
                  <a:cxn ang="0">
                    <a:pos x="24" y="12"/>
                  </a:cxn>
                  <a:cxn ang="0">
                    <a:pos x="33" y="0"/>
                  </a:cxn>
                  <a:cxn ang="0">
                    <a:pos x="27" y="129"/>
                  </a:cxn>
                  <a:cxn ang="0">
                    <a:pos x="192" y="196"/>
                  </a:cxn>
                  <a:cxn ang="0">
                    <a:pos x="223" y="175"/>
                  </a:cxn>
                  <a:cxn ang="0">
                    <a:pos x="210" y="188"/>
                  </a:cxn>
                  <a:cxn ang="0">
                    <a:pos x="202" y="193"/>
                  </a:cxn>
                  <a:cxn ang="0">
                    <a:pos x="172" y="208"/>
                  </a:cxn>
                  <a:cxn ang="0">
                    <a:pos x="159" y="212"/>
                  </a:cxn>
                  <a:cxn ang="0">
                    <a:pos x="141" y="214"/>
                  </a:cxn>
                  <a:cxn ang="0">
                    <a:pos x="117" y="214"/>
                  </a:cxn>
                  <a:cxn ang="0">
                    <a:pos x="100" y="211"/>
                  </a:cxn>
                  <a:cxn ang="0">
                    <a:pos x="91" y="208"/>
                  </a:cxn>
                  <a:cxn ang="0">
                    <a:pos x="74" y="202"/>
                  </a:cxn>
                  <a:cxn ang="0">
                    <a:pos x="59" y="193"/>
                  </a:cxn>
                  <a:cxn ang="0">
                    <a:pos x="18" y="14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2" name="Freeform 62">
                <a:extLst>
                  <a:ext uri="{FF2B5EF4-FFF2-40B4-BE49-F238E27FC236}">
                    <a16:creationId xmlns:a16="http://schemas.microsoft.com/office/drawing/2014/main" id="{6B0A1216-A757-CECC-A120-7A9745D26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2846"/>
                <a:ext cx="97" cy="106"/>
              </a:xfrm>
              <a:custGeom>
                <a:avLst/>
                <a:gdLst/>
                <a:ahLst/>
                <a:cxnLst>
                  <a:cxn ang="0">
                    <a:pos x="27" y="149"/>
                  </a:cxn>
                  <a:cxn ang="0">
                    <a:pos x="42" y="0"/>
                  </a:cxn>
                  <a:cxn ang="0">
                    <a:pos x="36" y="129"/>
                  </a:cxn>
                  <a:cxn ang="0">
                    <a:pos x="201" y="196"/>
                  </a:cxn>
                  <a:cxn ang="0">
                    <a:pos x="232" y="175"/>
                  </a:cxn>
                  <a:cxn ang="0">
                    <a:pos x="27" y="149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3" name="Freeform 63">
                <a:extLst>
                  <a:ext uri="{FF2B5EF4-FFF2-40B4-BE49-F238E27FC236}">
                    <a16:creationId xmlns:a16="http://schemas.microsoft.com/office/drawing/2014/main" id="{A8A852AE-FD31-19EE-E952-1EE281899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" y="2826"/>
                <a:ext cx="115" cy="112"/>
              </a:xfrm>
              <a:custGeom>
                <a:avLst/>
                <a:gdLst/>
                <a:ahLst/>
                <a:cxnLst>
                  <a:cxn ang="0">
                    <a:pos x="240" y="91"/>
                  </a:cxn>
                  <a:cxn ang="0">
                    <a:pos x="199" y="244"/>
                  </a:cxn>
                  <a:cxn ang="0">
                    <a:pos x="34" y="177"/>
                  </a:cxn>
                  <a:cxn ang="0">
                    <a:pos x="74" y="24"/>
                  </a:cxn>
                  <a:cxn ang="0">
                    <a:pos x="240" y="91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75F77"/>
                  </a:gs>
                  <a:gs pos="100000">
                    <a:schemeClr val="folHlink">
                      <a:gamma/>
                      <a:tint val="5725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B03BE9E-B2E8-DE6A-3BA5-B3E3795E9873}"/>
              </a:ext>
            </a:extLst>
          </p:cNvPr>
          <p:cNvSpPr txBox="1"/>
          <p:nvPr/>
        </p:nvSpPr>
        <p:spPr>
          <a:xfrm>
            <a:off x="5513267" y="1629393"/>
            <a:ext cx="1207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475F77"/>
                </a:solidFill>
              </a:rPr>
              <a:t>05</a:t>
            </a:r>
            <a:endParaRPr lang="zh-CN" altLang="en-US" sz="7200" dirty="0">
              <a:solidFill>
                <a:srgbClr val="475F77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281601" y="3477482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495BB541-6926-4B26-7052-028B12C3BBB5}"/>
              </a:ext>
            </a:extLst>
          </p:cNvPr>
          <p:cNvSpPr txBox="1"/>
          <p:nvPr/>
        </p:nvSpPr>
        <p:spPr>
          <a:xfrm>
            <a:off x="2902965" y="4103213"/>
            <a:ext cx="6350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645236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E43B0AF5-A8CF-A852-2CFE-ADEA5B27D029}"/>
              </a:ext>
            </a:extLst>
          </p:cNvPr>
          <p:cNvSpPr/>
          <p:nvPr/>
        </p:nvSpPr>
        <p:spPr bwMode="auto">
          <a:xfrm>
            <a:off x="1124401" y="368072"/>
            <a:ext cx="10810874" cy="62103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72D943F1-920D-C880-BA07-722AF1F9936A}"/>
              </a:ext>
            </a:extLst>
          </p:cNvPr>
          <p:cNvSpPr/>
          <p:nvPr/>
        </p:nvSpPr>
        <p:spPr bwMode="auto">
          <a:xfrm>
            <a:off x="-384860" y="368072"/>
            <a:ext cx="1238250" cy="621030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076287F-67E3-9CDE-8E0E-C011B5704571}"/>
              </a:ext>
            </a:extLst>
          </p:cNvPr>
          <p:cNvSpPr/>
          <p:nvPr/>
        </p:nvSpPr>
        <p:spPr bwMode="auto">
          <a:xfrm>
            <a:off x="1009650" y="276225"/>
            <a:ext cx="10810874" cy="6210300"/>
          </a:xfrm>
          <a:prstGeom prst="roundRect">
            <a:avLst>
              <a:gd name="adj" fmla="val 3630"/>
            </a:avLst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39A6805F-810C-E8BB-08CF-100E8928DCE8}"/>
              </a:ext>
            </a:extLst>
          </p:cNvPr>
          <p:cNvSpPr/>
          <p:nvPr/>
        </p:nvSpPr>
        <p:spPr bwMode="auto">
          <a:xfrm>
            <a:off x="9256356" y="3453361"/>
            <a:ext cx="2593197" cy="3062193"/>
          </a:xfrm>
          <a:custGeom>
            <a:avLst/>
            <a:gdLst>
              <a:gd name="connsiteX0" fmla="*/ 2593197 w 2593197"/>
              <a:gd name="connsiteY0" fmla="*/ 0 h 3062193"/>
              <a:gd name="connsiteX1" fmla="*/ 2593197 w 2593197"/>
              <a:gd name="connsiteY1" fmla="*/ 2836759 h 3062193"/>
              <a:gd name="connsiteX2" fmla="*/ 2367763 w 2593197"/>
              <a:gd name="connsiteY2" fmla="*/ 3062193 h 3062193"/>
              <a:gd name="connsiteX3" fmla="*/ 0 w 2593197"/>
              <a:gd name="connsiteY3" fmla="*/ 3062193 h 3062193"/>
              <a:gd name="connsiteX4" fmla="*/ 32677 w 2593197"/>
              <a:gd name="connsiteY4" fmla="*/ 3027025 h 3062193"/>
              <a:gd name="connsiteX5" fmla="*/ 65444 w 2593197"/>
              <a:gd name="connsiteY5" fmla="*/ 2998239 h 3062193"/>
              <a:gd name="connsiteX6" fmla="*/ 319444 w 2593197"/>
              <a:gd name="connsiteY6" fmla="*/ 2922039 h 3062193"/>
              <a:gd name="connsiteX7" fmla="*/ 484544 w 2593197"/>
              <a:gd name="connsiteY7" fmla="*/ 2744239 h 3062193"/>
              <a:gd name="connsiteX8" fmla="*/ 1868844 w 2593197"/>
              <a:gd name="connsiteY8" fmla="*/ 1144039 h 3062193"/>
              <a:gd name="connsiteX9" fmla="*/ 2326044 w 2593197"/>
              <a:gd name="connsiteY9" fmla="*/ 623339 h 3062193"/>
              <a:gd name="connsiteX10" fmla="*/ 2585303 w 2593197"/>
              <a:gd name="connsiteY10" fmla="*/ 17311 h 3062193"/>
              <a:gd name="connsiteX11" fmla="*/ 2593197 w 2593197"/>
              <a:gd name="connsiteY11" fmla="*/ 0 h 306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93197" h="3062193">
                <a:moveTo>
                  <a:pt x="2593197" y="0"/>
                </a:moveTo>
                <a:lnTo>
                  <a:pt x="2593197" y="2836759"/>
                </a:lnTo>
                <a:cubicBezTo>
                  <a:pt x="2593197" y="2961263"/>
                  <a:pt x="2492267" y="3062193"/>
                  <a:pt x="2367763" y="3062193"/>
                </a:cubicBezTo>
                <a:lnTo>
                  <a:pt x="0" y="3062193"/>
                </a:lnTo>
                <a:lnTo>
                  <a:pt x="32677" y="3027025"/>
                </a:lnTo>
                <a:cubicBezTo>
                  <a:pt x="44112" y="3015702"/>
                  <a:pt x="55125" y="3005912"/>
                  <a:pt x="65444" y="2998239"/>
                </a:cubicBezTo>
                <a:cubicBezTo>
                  <a:pt x="147994" y="2936856"/>
                  <a:pt x="249594" y="2964372"/>
                  <a:pt x="319444" y="2922039"/>
                </a:cubicBezTo>
                <a:cubicBezTo>
                  <a:pt x="389294" y="2879706"/>
                  <a:pt x="484544" y="2744239"/>
                  <a:pt x="484544" y="2744239"/>
                </a:cubicBezTo>
                <a:lnTo>
                  <a:pt x="1868844" y="1144039"/>
                </a:lnTo>
                <a:cubicBezTo>
                  <a:pt x="2175761" y="790556"/>
                  <a:pt x="2190577" y="843472"/>
                  <a:pt x="2326044" y="623339"/>
                </a:cubicBezTo>
                <a:cubicBezTo>
                  <a:pt x="2427644" y="458239"/>
                  <a:pt x="2497097" y="224083"/>
                  <a:pt x="2585303" y="17311"/>
                </a:cubicBezTo>
                <a:lnTo>
                  <a:pt x="2593197" y="0"/>
                </a:lnTo>
                <a:close/>
              </a:path>
            </a:pathLst>
          </a:cu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FAE1F15-CF7F-897E-B143-A9C8FAFA42F4}"/>
              </a:ext>
            </a:extLst>
          </p:cNvPr>
          <p:cNvSpPr/>
          <p:nvPr/>
        </p:nvSpPr>
        <p:spPr bwMode="auto">
          <a:xfrm>
            <a:off x="-499611" y="276225"/>
            <a:ext cx="1238250" cy="6210300"/>
          </a:xfrm>
          <a:prstGeom prst="round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0B7D77-263C-4DA3-2730-12C3188A60AA}"/>
              </a:ext>
            </a:extLst>
          </p:cNvPr>
          <p:cNvGrpSpPr/>
          <p:nvPr/>
        </p:nvGrpSpPr>
        <p:grpSpPr>
          <a:xfrm>
            <a:off x="383815" y="544546"/>
            <a:ext cx="980210" cy="253568"/>
            <a:chOff x="257176" y="700087"/>
            <a:chExt cx="1233488" cy="31908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BEA8EE2-1337-7A49-1E94-8E048E953129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567A378-FB3C-0F4D-10A2-B253AE85B253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2E29D1F-E302-64FE-48A5-D36E12A3EC29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4C12A602-591B-1D4E-CF55-03C0BE046B65}"/>
              </a:ext>
            </a:extLst>
          </p:cNvPr>
          <p:cNvSpPr txBox="1"/>
          <p:nvPr/>
        </p:nvSpPr>
        <p:spPr>
          <a:xfrm>
            <a:off x="5195660" y="744378"/>
            <a:ext cx="243885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475F77"/>
                </a:solidFill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目 录</a:t>
            </a: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37F798A-6FA5-55D8-37C6-0496B36992A9}"/>
              </a:ext>
            </a:extLst>
          </p:cNvPr>
          <p:cNvGrpSpPr/>
          <p:nvPr/>
        </p:nvGrpSpPr>
        <p:grpSpPr>
          <a:xfrm>
            <a:off x="383815" y="1225583"/>
            <a:ext cx="980210" cy="253568"/>
            <a:chOff x="257176" y="700087"/>
            <a:chExt cx="1233488" cy="319088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CEE3B883-F8E1-05FE-8369-6E95E95028E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B3D7A1B4-544A-84CF-202B-B77290C5D418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1" name="椭圆 5">
              <a:extLst>
                <a:ext uri="{FF2B5EF4-FFF2-40B4-BE49-F238E27FC236}">
                  <a16:creationId xmlns:a16="http://schemas.microsoft.com/office/drawing/2014/main" id="{3F233F42-BC47-6DEC-5D7E-8F3EFBE10C8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D34FF6E4-765C-AE18-D9A6-B4F72FFF2D54}"/>
              </a:ext>
            </a:extLst>
          </p:cNvPr>
          <p:cNvGrpSpPr/>
          <p:nvPr/>
        </p:nvGrpSpPr>
        <p:grpSpPr>
          <a:xfrm>
            <a:off x="383815" y="1906620"/>
            <a:ext cx="980210" cy="253568"/>
            <a:chOff x="257176" y="700087"/>
            <a:chExt cx="1233488" cy="319088"/>
          </a:xfrm>
        </p:grpSpPr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713C3098-5DA8-04B9-FE87-9C053DE3086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4CD02D25-7D26-AC37-3A89-B5132187A371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5" name="椭圆 5">
              <a:extLst>
                <a:ext uri="{FF2B5EF4-FFF2-40B4-BE49-F238E27FC236}">
                  <a16:creationId xmlns:a16="http://schemas.microsoft.com/office/drawing/2014/main" id="{176F1A26-6373-CEE0-7F1C-45D667F9E20C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B055ABDE-56BA-47C7-B841-F0948E3C04E7}"/>
              </a:ext>
            </a:extLst>
          </p:cNvPr>
          <p:cNvGrpSpPr/>
          <p:nvPr/>
        </p:nvGrpSpPr>
        <p:grpSpPr>
          <a:xfrm>
            <a:off x="383815" y="2587657"/>
            <a:ext cx="980210" cy="253568"/>
            <a:chOff x="257176" y="700087"/>
            <a:chExt cx="1233488" cy="319088"/>
          </a:xfrm>
        </p:grpSpPr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6F0C1B13-E478-EA6F-DE60-D2482C13FBA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756ECAD6-E58F-5BA6-2621-5F1DC1CDA23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9" name="椭圆 5">
              <a:extLst>
                <a:ext uri="{FF2B5EF4-FFF2-40B4-BE49-F238E27FC236}">
                  <a16:creationId xmlns:a16="http://schemas.microsoft.com/office/drawing/2014/main" id="{A6CC4FC7-0C80-D067-5E94-0340D8EAB15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F496DFE4-1BD0-5406-2CC8-78B8E8B30800}"/>
              </a:ext>
            </a:extLst>
          </p:cNvPr>
          <p:cNvGrpSpPr/>
          <p:nvPr/>
        </p:nvGrpSpPr>
        <p:grpSpPr>
          <a:xfrm>
            <a:off x="383815" y="3268694"/>
            <a:ext cx="980210" cy="253568"/>
            <a:chOff x="257176" y="700087"/>
            <a:chExt cx="1233488" cy="319088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C443285D-9202-971A-94C1-D8EEC357CAE3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F3F6A8DB-8A66-B233-22B9-7987FE615D9A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3" name="椭圆 5">
              <a:extLst>
                <a:ext uri="{FF2B5EF4-FFF2-40B4-BE49-F238E27FC236}">
                  <a16:creationId xmlns:a16="http://schemas.microsoft.com/office/drawing/2014/main" id="{0BF6B1AA-4158-1BB1-B6F7-5A3A8DC34E85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59EB3EB-D229-CEF2-6BE4-00244DB8B7C3}"/>
              </a:ext>
            </a:extLst>
          </p:cNvPr>
          <p:cNvGrpSpPr/>
          <p:nvPr/>
        </p:nvGrpSpPr>
        <p:grpSpPr>
          <a:xfrm>
            <a:off x="383815" y="3949731"/>
            <a:ext cx="980210" cy="253568"/>
            <a:chOff x="257176" y="700087"/>
            <a:chExt cx="1233488" cy="319088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9CDFEBF0-8428-ECC6-442E-DC8BBB9378AB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B81DD8D4-3E6B-6960-A5BF-4E9D287DA3FE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7" name="椭圆 5">
              <a:extLst>
                <a:ext uri="{FF2B5EF4-FFF2-40B4-BE49-F238E27FC236}">
                  <a16:creationId xmlns:a16="http://schemas.microsoft.com/office/drawing/2014/main" id="{17FA7396-9296-CFB2-1965-1736AE7CFE81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404AA8E5-82FB-67A0-0D7D-7B9F4709C134}"/>
              </a:ext>
            </a:extLst>
          </p:cNvPr>
          <p:cNvGrpSpPr/>
          <p:nvPr/>
        </p:nvGrpSpPr>
        <p:grpSpPr>
          <a:xfrm>
            <a:off x="383815" y="4630768"/>
            <a:ext cx="980210" cy="253568"/>
            <a:chOff x="257176" y="700087"/>
            <a:chExt cx="1233488" cy="319088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C3381DA7-C794-6030-929E-CEE0883A1035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D4FB1334-6A17-7C55-4D63-6AC61E52FD9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1" name="椭圆 5">
              <a:extLst>
                <a:ext uri="{FF2B5EF4-FFF2-40B4-BE49-F238E27FC236}">
                  <a16:creationId xmlns:a16="http://schemas.microsoft.com/office/drawing/2014/main" id="{08AAC947-820A-DCA2-7364-35F65A0EC5B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CCECD620-1117-F772-A31D-CE0F3640F9EF}"/>
              </a:ext>
            </a:extLst>
          </p:cNvPr>
          <p:cNvGrpSpPr/>
          <p:nvPr/>
        </p:nvGrpSpPr>
        <p:grpSpPr>
          <a:xfrm>
            <a:off x="383815" y="5311805"/>
            <a:ext cx="980210" cy="253568"/>
            <a:chOff x="257176" y="700087"/>
            <a:chExt cx="1233488" cy="319088"/>
          </a:xfrm>
        </p:grpSpPr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3A089848-A078-F216-EFC2-EABC89F1F21F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3E1D98AB-4C60-8426-311B-EE19B21E87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5" name="椭圆 5">
              <a:extLst>
                <a:ext uri="{FF2B5EF4-FFF2-40B4-BE49-F238E27FC236}">
                  <a16:creationId xmlns:a16="http://schemas.microsoft.com/office/drawing/2014/main" id="{08772D34-A5E3-C5FD-444B-59C9A871BEFE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37014081-4896-7007-85BC-AF7C7D064CB1}"/>
              </a:ext>
            </a:extLst>
          </p:cNvPr>
          <p:cNvGrpSpPr/>
          <p:nvPr/>
        </p:nvGrpSpPr>
        <p:grpSpPr>
          <a:xfrm>
            <a:off x="383815" y="5992842"/>
            <a:ext cx="980210" cy="253568"/>
            <a:chOff x="257176" y="700087"/>
            <a:chExt cx="1233488" cy="319088"/>
          </a:xfrm>
        </p:grpSpPr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C9ED990B-D21F-933C-CBFC-6FEAC245E22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1D9FDC77-EC4C-0A01-5EF3-03A581712E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9" name="椭圆 5">
              <a:extLst>
                <a:ext uri="{FF2B5EF4-FFF2-40B4-BE49-F238E27FC236}">
                  <a16:creationId xmlns:a16="http://schemas.microsoft.com/office/drawing/2014/main" id="{6AAE892A-498F-4D88-5D13-F76E4FD902D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847E132-D22B-2C19-267F-627891A99D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21409" y="2597436"/>
            <a:ext cx="3909562" cy="3914775"/>
          </a:xfrm>
          <a:prstGeom prst="rect">
            <a:avLst/>
          </a:prstGeom>
        </p:spPr>
      </p:pic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59D54D91-430A-34E2-10F6-4242A3CB589A}"/>
              </a:ext>
            </a:extLst>
          </p:cNvPr>
          <p:cNvSpPr/>
          <p:nvPr/>
        </p:nvSpPr>
        <p:spPr>
          <a:xfrm>
            <a:off x="1948926" y="897989"/>
            <a:ext cx="409516" cy="419239"/>
          </a:xfrm>
          <a:custGeom>
            <a:avLst/>
            <a:gdLst>
              <a:gd name="connsiteX0" fmla="*/ 143416 w 246611"/>
              <a:gd name="connsiteY0" fmla="*/ 252466 h 252466"/>
              <a:gd name="connsiteX1" fmla="*/ 136510 w 246611"/>
              <a:gd name="connsiteY1" fmla="*/ 249216 h 252466"/>
              <a:gd name="connsiteX2" fmla="*/ 86944 w 246611"/>
              <a:gd name="connsiteY2" fmla="*/ 189493 h 252466"/>
              <a:gd name="connsiteX3" fmla="*/ 9751 w 246611"/>
              <a:gd name="connsiteY3" fmla="*/ 196399 h 252466"/>
              <a:gd name="connsiteX4" fmla="*/ 1219 w 246611"/>
              <a:gd name="connsiteY4" fmla="*/ 192337 h 252466"/>
              <a:gd name="connsiteX5" fmla="*/ 1219 w 246611"/>
              <a:gd name="connsiteY5" fmla="*/ 182992 h 252466"/>
              <a:gd name="connsiteX6" fmla="*/ 42659 w 246611"/>
              <a:gd name="connsiteY6" fmla="*/ 117581 h 252466"/>
              <a:gd name="connsiteX7" fmla="*/ 12188 w 246611"/>
              <a:gd name="connsiteY7" fmla="*/ 46482 h 252466"/>
              <a:gd name="connsiteX8" fmla="*/ 13407 w 246611"/>
              <a:gd name="connsiteY8" fmla="*/ 37138 h 252466"/>
              <a:gd name="connsiteX9" fmla="*/ 22345 w 246611"/>
              <a:gd name="connsiteY9" fmla="*/ 34294 h 252466"/>
              <a:gd name="connsiteX10" fmla="*/ 97507 w 246611"/>
              <a:gd name="connsiteY10" fmla="*/ 53389 h 252466"/>
              <a:gd name="connsiteX11" fmla="*/ 155605 w 246611"/>
              <a:gd name="connsiteY11" fmla="*/ 2198 h 252466"/>
              <a:gd name="connsiteX12" fmla="*/ 164949 w 246611"/>
              <a:gd name="connsiteY12" fmla="*/ 573 h 252466"/>
              <a:gd name="connsiteX13" fmla="*/ 170231 w 246611"/>
              <a:gd name="connsiteY13" fmla="*/ 8292 h 252466"/>
              <a:gd name="connsiteX14" fmla="*/ 175512 w 246611"/>
              <a:gd name="connsiteY14" fmla="*/ 85485 h 252466"/>
              <a:gd name="connsiteX15" fmla="*/ 242143 w 246611"/>
              <a:gd name="connsiteY15" fmla="*/ 125301 h 252466"/>
              <a:gd name="connsiteX16" fmla="*/ 246611 w 246611"/>
              <a:gd name="connsiteY16" fmla="*/ 133832 h 252466"/>
              <a:gd name="connsiteX17" fmla="*/ 240924 w 246611"/>
              <a:gd name="connsiteY17" fmla="*/ 141552 h 252466"/>
              <a:gd name="connsiteX18" fmla="*/ 169012 w 246611"/>
              <a:gd name="connsiteY18" fmla="*/ 170397 h 252466"/>
              <a:gd name="connsiteX19" fmla="*/ 151949 w 246611"/>
              <a:gd name="connsiteY19" fmla="*/ 245966 h 252466"/>
              <a:gd name="connsiteX20" fmla="*/ 145448 w 246611"/>
              <a:gd name="connsiteY20" fmla="*/ 252466 h 252466"/>
              <a:gd name="connsiteX21" fmla="*/ 143416 w 246611"/>
              <a:gd name="connsiteY21" fmla="*/ 252466 h 252466"/>
              <a:gd name="connsiteX22" fmla="*/ 91007 w 246611"/>
              <a:gd name="connsiteY22" fmla="*/ 171616 h 252466"/>
              <a:gd name="connsiteX23" fmla="*/ 97913 w 246611"/>
              <a:gd name="connsiteY23" fmla="*/ 174867 h 252466"/>
              <a:gd name="connsiteX24" fmla="*/ 138947 w 246611"/>
              <a:gd name="connsiteY24" fmla="*/ 224026 h 252466"/>
              <a:gd name="connsiteX25" fmla="*/ 153167 w 246611"/>
              <a:gd name="connsiteY25" fmla="*/ 161459 h 252466"/>
              <a:gd name="connsiteX26" fmla="*/ 158449 w 246611"/>
              <a:gd name="connsiteY26" fmla="*/ 155365 h 252466"/>
              <a:gd name="connsiteX27" fmla="*/ 218171 w 246611"/>
              <a:gd name="connsiteY27" fmla="*/ 131395 h 252466"/>
              <a:gd name="connsiteX28" fmla="*/ 162918 w 246611"/>
              <a:gd name="connsiteY28" fmla="*/ 98486 h 252466"/>
              <a:gd name="connsiteX29" fmla="*/ 158449 w 246611"/>
              <a:gd name="connsiteY29" fmla="*/ 91579 h 252466"/>
              <a:gd name="connsiteX30" fmla="*/ 154386 w 246611"/>
              <a:gd name="connsiteY30" fmla="*/ 27793 h 252466"/>
              <a:gd name="connsiteX31" fmla="*/ 106039 w 246611"/>
              <a:gd name="connsiteY31" fmla="*/ 70046 h 252466"/>
              <a:gd name="connsiteX32" fmla="*/ 97913 w 246611"/>
              <a:gd name="connsiteY32" fmla="*/ 72078 h 252466"/>
              <a:gd name="connsiteX33" fmla="*/ 35752 w 246611"/>
              <a:gd name="connsiteY33" fmla="*/ 56233 h 252466"/>
              <a:gd name="connsiteX34" fmla="*/ 60941 w 246611"/>
              <a:gd name="connsiteY34" fmla="*/ 115144 h 252466"/>
              <a:gd name="connsiteX35" fmla="*/ 60129 w 246611"/>
              <a:gd name="connsiteY35" fmla="*/ 123269 h 252466"/>
              <a:gd name="connsiteX36" fmla="*/ 26002 w 246611"/>
              <a:gd name="connsiteY36" fmla="*/ 177304 h 252466"/>
              <a:gd name="connsiteX37" fmla="*/ 89788 w 246611"/>
              <a:gd name="connsiteY37" fmla="*/ 171616 h 252466"/>
              <a:gd name="connsiteX38" fmla="*/ 91007 w 246611"/>
              <a:gd name="connsiteY38" fmla="*/ 171616 h 25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46611" h="252466">
                <a:moveTo>
                  <a:pt x="143416" y="252466"/>
                </a:moveTo>
                <a:cubicBezTo>
                  <a:pt x="140978" y="252466"/>
                  <a:pt x="138135" y="251247"/>
                  <a:pt x="136510" y="249216"/>
                </a:cubicBezTo>
                <a:lnTo>
                  <a:pt x="86944" y="189493"/>
                </a:lnTo>
                <a:lnTo>
                  <a:pt x="9751" y="196399"/>
                </a:lnTo>
                <a:cubicBezTo>
                  <a:pt x="6500" y="196806"/>
                  <a:pt x="3250" y="195181"/>
                  <a:pt x="1219" y="192337"/>
                </a:cubicBezTo>
                <a:cubicBezTo>
                  <a:pt x="-406" y="189493"/>
                  <a:pt x="-406" y="185836"/>
                  <a:pt x="1219" y="182992"/>
                </a:cubicBezTo>
                <a:lnTo>
                  <a:pt x="42659" y="117581"/>
                </a:lnTo>
                <a:lnTo>
                  <a:pt x="12188" y="46482"/>
                </a:lnTo>
                <a:cubicBezTo>
                  <a:pt x="10969" y="43232"/>
                  <a:pt x="11376" y="39576"/>
                  <a:pt x="13407" y="37138"/>
                </a:cubicBezTo>
                <a:cubicBezTo>
                  <a:pt x="15438" y="34700"/>
                  <a:pt x="19094" y="33481"/>
                  <a:pt x="22345" y="34294"/>
                </a:cubicBezTo>
                <a:lnTo>
                  <a:pt x="97507" y="53389"/>
                </a:lnTo>
                <a:lnTo>
                  <a:pt x="155605" y="2198"/>
                </a:lnTo>
                <a:cubicBezTo>
                  <a:pt x="158043" y="166"/>
                  <a:pt x="161699" y="-646"/>
                  <a:pt x="164949" y="573"/>
                </a:cubicBezTo>
                <a:cubicBezTo>
                  <a:pt x="168200" y="1791"/>
                  <a:pt x="170231" y="4635"/>
                  <a:pt x="170231" y="8292"/>
                </a:cubicBezTo>
                <a:lnTo>
                  <a:pt x="175512" y="85485"/>
                </a:lnTo>
                <a:lnTo>
                  <a:pt x="242143" y="125301"/>
                </a:lnTo>
                <a:cubicBezTo>
                  <a:pt x="244986" y="126926"/>
                  <a:pt x="246611" y="130176"/>
                  <a:pt x="246611" y="133832"/>
                </a:cubicBezTo>
                <a:cubicBezTo>
                  <a:pt x="246205" y="137083"/>
                  <a:pt x="244174" y="140333"/>
                  <a:pt x="240924" y="141552"/>
                </a:cubicBezTo>
                <a:lnTo>
                  <a:pt x="169012" y="170397"/>
                </a:lnTo>
                <a:lnTo>
                  <a:pt x="151949" y="245966"/>
                </a:lnTo>
                <a:cubicBezTo>
                  <a:pt x="151135" y="249216"/>
                  <a:pt x="148698" y="252060"/>
                  <a:pt x="145448" y="252466"/>
                </a:cubicBezTo>
                <a:cubicBezTo>
                  <a:pt x="144635" y="252466"/>
                  <a:pt x="144229" y="252466"/>
                  <a:pt x="143416" y="252466"/>
                </a:cubicBezTo>
                <a:close/>
                <a:moveTo>
                  <a:pt x="91007" y="171616"/>
                </a:moveTo>
                <a:cubicBezTo>
                  <a:pt x="93444" y="171616"/>
                  <a:pt x="96288" y="172835"/>
                  <a:pt x="97913" y="174867"/>
                </a:cubicBezTo>
                <a:lnTo>
                  <a:pt x="138947" y="224026"/>
                </a:lnTo>
                <a:lnTo>
                  <a:pt x="153167" y="161459"/>
                </a:lnTo>
                <a:cubicBezTo>
                  <a:pt x="153980" y="158615"/>
                  <a:pt x="156011" y="156178"/>
                  <a:pt x="158449" y="155365"/>
                </a:cubicBezTo>
                <a:lnTo>
                  <a:pt x="218171" y="131395"/>
                </a:lnTo>
                <a:lnTo>
                  <a:pt x="162918" y="98486"/>
                </a:lnTo>
                <a:cubicBezTo>
                  <a:pt x="160480" y="96861"/>
                  <a:pt x="158855" y="94423"/>
                  <a:pt x="158449" y="91579"/>
                </a:cubicBezTo>
                <a:lnTo>
                  <a:pt x="154386" y="27793"/>
                </a:lnTo>
                <a:lnTo>
                  <a:pt x="106039" y="70046"/>
                </a:lnTo>
                <a:cubicBezTo>
                  <a:pt x="104007" y="72078"/>
                  <a:pt x="100757" y="72890"/>
                  <a:pt x="97913" y="72078"/>
                </a:cubicBezTo>
                <a:lnTo>
                  <a:pt x="35752" y="56233"/>
                </a:lnTo>
                <a:lnTo>
                  <a:pt x="60941" y="115144"/>
                </a:lnTo>
                <a:cubicBezTo>
                  <a:pt x="62160" y="117987"/>
                  <a:pt x="61754" y="120831"/>
                  <a:pt x="60129" y="123269"/>
                </a:cubicBezTo>
                <a:lnTo>
                  <a:pt x="26002" y="177304"/>
                </a:lnTo>
                <a:lnTo>
                  <a:pt x="89788" y="171616"/>
                </a:lnTo>
                <a:cubicBezTo>
                  <a:pt x="90193" y="171616"/>
                  <a:pt x="90600" y="171616"/>
                  <a:pt x="91007" y="171616"/>
                </a:cubicBezTo>
                <a:close/>
              </a:path>
            </a:pathLst>
          </a:custGeom>
          <a:solidFill>
            <a:srgbClr val="475F7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1" name="图形 2">
            <a:extLst>
              <a:ext uri="{FF2B5EF4-FFF2-40B4-BE49-F238E27FC236}">
                <a16:creationId xmlns:a16="http://schemas.microsoft.com/office/drawing/2014/main" id="{4AE8F32C-4E5A-F4B6-53A2-27C7B5C5D176}"/>
              </a:ext>
            </a:extLst>
          </p:cNvPr>
          <p:cNvGrpSpPr/>
          <p:nvPr/>
        </p:nvGrpSpPr>
        <p:grpSpPr>
          <a:xfrm>
            <a:off x="10947650" y="5448050"/>
            <a:ext cx="671327" cy="671580"/>
            <a:chOff x="8273910" y="-2649349"/>
            <a:chExt cx="671327" cy="671580"/>
          </a:xfrm>
          <a:solidFill>
            <a:srgbClr val="475F77"/>
          </a:solidFill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CC9C314-2721-B0AE-5EF3-8AA22F0DE28C}"/>
                </a:ext>
              </a:extLst>
            </p:cNvPr>
            <p:cNvSpPr/>
            <p:nvPr/>
          </p:nvSpPr>
          <p:spPr>
            <a:xfrm>
              <a:off x="8418801" y="-2102395"/>
              <a:ext cx="18485" cy="18181"/>
            </a:xfrm>
            <a:custGeom>
              <a:avLst/>
              <a:gdLst>
                <a:gd name="connsiteX0" fmla="*/ 9243 w 18485"/>
                <a:gd name="connsiteY0" fmla="*/ 18181 h 18181"/>
                <a:gd name="connsiteX1" fmla="*/ 3149 w 18485"/>
                <a:gd name="connsiteY1" fmla="*/ 15743 h 18181"/>
                <a:gd name="connsiteX2" fmla="*/ 2742 w 18485"/>
                <a:gd name="connsiteY2" fmla="*/ 15337 h 18181"/>
                <a:gd name="connsiteX3" fmla="*/ 2742 w 18485"/>
                <a:gd name="connsiteY3" fmla="*/ 2742 h 18181"/>
                <a:gd name="connsiteX4" fmla="*/ 15337 w 18485"/>
                <a:gd name="connsiteY4" fmla="*/ 2742 h 18181"/>
                <a:gd name="connsiteX5" fmla="*/ 15744 w 18485"/>
                <a:gd name="connsiteY5" fmla="*/ 3149 h 18181"/>
                <a:gd name="connsiteX6" fmla="*/ 15744 w 18485"/>
                <a:gd name="connsiteY6" fmla="*/ 15743 h 18181"/>
                <a:gd name="connsiteX7" fmla="*/ 9243 w 18485"/>
                <a:gd name="connsiteY7" fmla="*/ 18181 h 1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85" h="18181">
                  <a:moveTo>
                    <a:pt x="9243" y="18181"/>
                  </a:moveTo>
                  <a:cubicBezTo>
                    <a:pt x="6805" y="18181"/>
                    <a:pt x="4773" y="17368"/>
                    <a:pt x="3149" y="15743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1" y="-914"/>
                    <a:pt x="15337" y="2742"/>
                  </a:cubicBezTo>
                  <a:lnTo>
                    <a:pt x="15744" y="3149"/>
                  </a:lnTo>
                  <a:cubicBezTo>
                    <a:pt x="19400" y="6805"/>
                    <a:pt x="19400" y="12087"/>
                    <a:pt x="15744" y="15743"/>
                  </a:cubicBezTo>
                  <a:cubicBezTo>
                    <a:pt x="13712" y="17368"/>
                    <a:pt x="11681" y="18181"/>
                    <a:pt x="9243" y="1818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38E8267-83A7-37E5-5415-C0A8D61365B6}"/>
                </a:ext>
              </a:extLst>
            </p:cNvPr>
            <p:cNvSpPr/>
            <p:nvPr/>
          </p:nvSpPr>
          <p:spPr>
            <a:xfrm>
              <a:off x="8273910" y="-2179132"/>
              <a:ext cx="201110" cy="201362"/>
            </a:xfrm>
            <a:custGeom>
              <a:avLst/>
              <a:gdLst>
                <a:gd name="connsiteX0" fmla="*/ 8685 w 201110"/>
                <a:gd name="connsiteY0" fmla="*/ 201363 h 201362"/>
                <a:gd name="connsiteX1" fmla="*/ 2591 w 201110"/>
                <a:gd name="connsiteY1" fmla="*/ 198925 h 201362"/>
                <a:gd name="connsiteX2" fmla="*/ 560 w 201110"/>
                <a:gd name="connsiteY2" fmla="*/ 189581 h 201362"/>
                <a:gd name="connsiteX3" fmla="*/ 68003 w 201110"/>
                <a:gd name="connsiteY3" fmla="*/ 6349 h 201362"/>
                <a:gd name="connsiteX4" fmla="*/ 68003 w 201110"/>
                <a:gd name="connsiteY4" fmla="*/ 6349 h 201362"/>
                <a:gd name="connsiteX5" fmla="*/ 68003 w 201110"/>
                <a:gd name="connsiteY5" fmla="*/ 5942 h 201362"/>
                <a:gd name="connsiteX6" fmla="*/ 74503 w 201110"/>
                <a:gd name="connsiteY6" fmla="*/ 255 h 201362"/>
                <a:gd name="connsiteX7" fmla="*/ 82628 w 201110"/>
                <a:gd name="connsiteY7" fmla="*/ 2692 h 201362"/>
                <a:gd name="connsiteX8" fmla="*/ 82628 w 201110"/>
                <a:gd name="connsiteY8" fmla="*/ 2692 h 201362"/>
                <a:gd name="connsiteX9" fmla="*/ 83847 w 201110"/>
                <a:gd name="connsiteY9" fmla="*/ 13662 h 201362"/>
                <a:gd name="connsiteX10" fmla="*/ 23312 w 201110"/>
                <a:gd name="connsiteY10" fmla="*/ 177799 h 201362"/>
                <a:gd name="connsiteX11" fmla="*/ 187448 w 201110"/>
                <a:gd name="connsiteY11" fmla="*/ 117263 h 201362"/>
                <a:gd name="connsiteX12" fmla="*/ 198418 w 201110"/>
                <a:gd name="connsiteY12" fmla="*/ 118482 h 201362"/>
                <a:gd name="connsiteX13" fmla="*/ 198418 w 201110"/>
                <a:gd name="connsiteY13" fmla="*/ 118482 h 201362"/>
                <a:gd name="connsiteX14" fmla="*/ 200856 w 201110"/>
                <a:gd name="connsiteY14" fmla="*/ 126607 h 201362"/>
                <a:gd name="connsiteX15" fmla="*/ 195168 w 201110"/>
                <a:gd name="connsiteY15" fmla="*/ 133108 h 201362"/>
                <a:gd name="connsiteX16" fmla="*/ 194762 w 201110"/>
                <a:gd name="connsiteY16" fmla="*/ 133108 h 201362"/>
                <a:gd name="connsiteX17" fmla="*/ 194762 w 201110"/>
                <a:gd name="connsiteY17" fmla="*/ 133108 h 201362"/>
                <a:gd name="connsiteX18" fmla="*/ 11530 w 201110"/>
                <a:gd name="connsiteY18" fmla="*/ 200550 h 201362"/>
                <a:gd name="connsiteX19" fmla="*/ 8685 w 201110"/>
                <a:gd name="connsiteY19" fmla="*/ 201363 h 20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1110" h="201362">
                  <a:moveTo>
                    <a:pt x="8685" y="201363"/>
                  </a:moveTo>
                  <a:cubicBezTo>
                    <a:pt x="6248" y="201363"/>
                    <a:pt x="4216" y="200550"/>
                    <a:pt x="2591" y="198925"/>
                  </a:cubicBezTo>
                  <a:cubicBezTo>
                    <a:pt x="154" y="196488"/>
                    <a:pt x="-659" y="192831"/>
                    <a:pt x="560" y="189581"/>
                  </a:cubicBezTo>
                  <a:lnTo>
                    <a:pt x="68003" y="6349"/>
                  </a:lnTo>
                  <a:cubicBezTo>
                    <a:pt x="68003" y="6349"/>
                    <a:pt x="68003" y="6349"/>
                    <a:pt x="68003" y="6349"/>
                  </a:cubicBezTo>
                  <a:lnTo>
                    <a:pt x="68003" y="5942"/>
                  </a:lnTo>
                  <a:cubicBezTo>
                    <a:pt x="69222" y="3099"/>
                    <a:pt x="71659" y="1067"/>
                    <a:pt x="74503" y="255"/>
                  </a:cubicBezTo>
                  <a:cubicBezTo>
                    <a:pt x="77347" y="-558"/>
                    <a:pt x="80597" y="661"/>
                    <a:pt x="82628" y="2692"/>
                  </a:cubicBezTo>
                  <a:lnTo>
                    <a:pt x="82628" y="2692"/>
                  </a:lnTo>
                  <a:cubicBezTo>
                    <a:pt x="85473" y="5536"/>
                    <a:pt x="85879" y="10005"/>
                    <a:pt x="83847" y="13662"/>
                  </a:cubicBezTo>
                  <a:lnTo>
                    <a:pt x="23312" y="177799"/>
                  </a:lnTo>
                  <a:lnTo>
                    <a:pt x="187448" y="117263"/>
                  </a:lnTo>
                  <a:cubicBezTo>
                    <a:pt x="190699" y="115232"/>
                    <a:pt x="195574" y="115638"/>
                    <a:pt x="198418" y="118482"/>
                  </a:cubicBezTo>
                  <a:lnTo>
                    <a:pt x="198418" y="118482"/>
                  </a:lnTo>
                  <a:cubicBezTo>
                    <a:pt x="200449" y="120513"/>
                    <a:pt x="201668" y="123764"/>
                    <a:pt x="200856" y="126607"/>
                  </a:cubicBezTo>
                  <a:cubicBezTo>
                    <a:pt x="200044" y="129451"/>
                    <a:pt x="198012" y="131889"/>
                    <a:pt x="195168" y="133108"/>
                  </a:cubicBezTo>
                  <a:lnTo>
                    <a:pt x="194762" y="133108"/>
                  </a:lnTo>
                  <a:cubicBezTo>
                    <a:pt x="194762" y="133108"/>
                    <a:pt x="194762" y="133108"/>
                    <a:pt x="194762" y="133108"/>
                  </a:cubicBezTo>
                  <a:lnTo>
                    <a:pt x="11530" y="200550"/>
                  </a:lnTo>
                  <a:cubicBezTo>
                    <a:pt x="11123" y="200957"/>
                    <a:pt x="9904" y="201363"/>
                    <a:pt x="8685" y="201363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75554D9-C437-6627-7BDF-11836E39A4AB}"/>
                </a:ext>
              </a:extLst>
            </p:cNvPr>
            <p:cNvSpPr/>
            <p:nvPr/>
          </p:nvSpPr>
          <p:spPr>
            <a:xfrm>
              <a:off x="8379948" y="-2140841"/>
              <a:ext cx="18185" cy="18030"/>
            </a:xfrm>
            <a:custGeom>
              <a:avLst/>
              <a:gdLst>
                <a:gd name="connsiteX0" fmla="*/ 9499 w 18185"/>
                <a:gd name="connsiteY0" fmla="*/ 18031 h 18030"/>
                <a:gd name="connsiteX1" fmla="*/ 2998 w 18185"/>
                <a:gd name="connsiteY1" fmla="*/ 15593 h 18030"/>
                <a:gd name="connsiteX2" fmla="*/ 2593 w 18185"/>
                <a:gd name="connsiteY2" fmla="*/ 15187 h 18030"/>
                <a:gd name="connsiteX3" fmla="*/ 2593 w 18185"/>
                <a:gd name="connsiteY3" fmla="*/ 2592 h 18030"/>
                <a:gd name="connsiteX4" fmla="*/ 15187 w 18185"/>
                <a:gd name="connsiteY4" fmla="*/ 2592 h 18030"/>
                <a:gd name="connsiteX5" fmla="*/ 15593 w 18185"/>
                <a:gd name="connsiteY5" fmla="*/ 2998 h 18030"/>
                <a:gd name="connsiteX6" fmla="*/ 15593 w 18185"/>
                <a:gd name="connsiteY6" fmla="*/ 15593 h 18030"/>
                <a:gd name="connsiteX7" fmla="*/ 9499 w 18185"/>
                <a:gd name="connsiteY7" fmla="*/ 18031 h 1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85" h="18030">
                  <a:moveTo>
                    <a:pt x="9499" y="18031"/>
                  </a:moveTo>
                  <a:cubicBezTo>
                    <a:pt x="7061" y="18031"/>
                    <a:pt x="5030" y="17218"/>
                    <a:pt x="2998" y="15593"/>
                  </a:cubicBezTo>
                  <a:lnTo>
                    <a:pt x="2593" y="15187"/>
                  </a:lnTo>
                  <a:cubicBezTo>
                    <a:pt x="-1065" y="11530"/>
                    <a:pt x="-658" y="6249"/>
                    <a:pt x="2593" y="2592"/>
                  </a:cubicBezTo>
                  <a:cubicBezTo>
                    <a:pt x="6249" y="-1064"/>
                    <a:pt x="11531" y="-658"/>
                    <a:pt x="15187" y="2592"/>
                  </a:cubicBezTo>
                  <a:lnTo>
                    <a:pt x="15593" y="2998"/>
                  </a:lnTo>
                  <a:cubicBezTo>
                    <a:pt x="19249" y="6655"/>
                    <a:pt x="18844" y="11937"/>
                    <a:pt x="15593" y="15593"/>
                  </a:cubicBezTo>
                  <a:cubicBezTo>
                    <a:pt x="13969" y="17218"/>
                    <a:pt x="11531" y="18031"/>
                    <a:pt x="9499" y="1803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61A6176-AEDC-959F-1317-903F11EDE06C}"/>
                </a:ext>
              </a:extLst>
            </p:cNvPr>
            <p:cNvSpPr/>
            <p:nvPr/>
          </p:nvSpPr>
          <p:spPr>
            <a:xfrm>
              <a:off x="8335819" y="-2611565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6908 w 494340"/>
                <a:gd name="connsiteY11" fmla="*/ 21127 h 494442"/>
                <a:gd name="connsiteX12" fmla="*/ 23158 w 494340"/>
                <a:gd name="connsiteY12" fmla="*/ 445282 h 494442"/>
                <a:gd name="connsiteX13" fmla="*/ 17876 w 494340"/>
                <a:gd name="connsiteY13" fmla="*/ 458283 h 494442"/>
                <a:gd name="connsiteX14" fmla="*/ 23158 w 494340"/>
                <a:gd name="connsiteY14" fmla="*/ 471284 h 494442"/>
                <a:gd name="connsiteX15" fmla="*/ 36158 w 494340"/>
                <a:gd name="connsiteY15" fmla="*/ 476566 h 494442"/>
                <a:gd name="connsiteX16" fmla="*/ 49159 w 494340"/>
                <a:gd name="connsiteY16" fmla="*/ 471284 h 494442"/>
                <a:gd name="connsiteX17" fmla="*/ 472909 w 494340"/>
                <a:gd name="connsiteY17" fmla="*/ 47535 h 494442"/>
                <a:gd name="connsiteX18" fmla="*/ 446908 w 494340"/>
                <a:gd name="connsiteY18" fmla="*/ 21127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4848" y="490786"/>
                    <a:pt x="45910" y="494442"/>
                    <a:pt x="36158" y="494442"/>
                  </a:cubicBezTo>
                  <a:close/>
                  <a:moveTo>
                    <a:pt x="446908" y="21127"/>
                  </a:moveTo>
                  <a:lnTo>
                    <a:pt x="23158" y="445282"/>
                  </a:lnTo>
                  <a:cubicBezTo>
                    <a:pt x="19502" y="448939"/>
                    <a:pt x="17876" y="453408"/>
                    <a:pt x="17876" y="458283"/>
                  </a:cubicBezTo>
                  <a:cubicBezTo>
                    <a:pt x="17876" y="463159"/>
                    <a:pt x="19907" y="468034"/>
                    <a:pt x="23158" y="471284"/>
                  </a:cubicBezTo>
                  <a:cubicBezTo>
                    <a:pt x="26814" y="474941"/>
                    <a:pt x="31283" y="476566"/>
                    <a:pt x="36158" y="476566"/>
                  </a:cubicBezTo>
                  <a:cubicBezTo>
                    <a:pt x="41034" y="476566"/>
                    <a:pt x="45910" y="474535"/>
                    <a:pt x="49159" y="471284"/>
                  </a:cubicBezTo>
                  <a:lnTo>
                    <a:pt x="472909" y="47535"/>
                  </a:lnTo>
                  <a:lnTo>
                    <a:pt x="446908" y="21127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8EDE959-626A-05D5-2882-EAD994BFDF65}"/>
                </a:ext>
              </a:extLst>
            </p:cNvPr>
            <p:cNvSpPr/>
            <p:nvPr/>
          </p:nvSpPr>
          <p:spPr>
            <a:xfrm>
              <a:off x="8374415" y="-2572968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7313 w 494340"/>
                <a:gd name="connsiteY11" fmla="*/ 21533 h 494442"/>
                <a:gd name="connsiteX12" fmla="*/ 23564 w 494340"/>
                <a:gd name="connsiteY12" fmla="*/ 445282 h 494442"/>
                <a:gd name="connsiteX13" fmla="*/ 18283 w 494340"/>
                <a:gd name="connsiteY13" fmla="*/ 458283 h 494442"/>
                <a:gd name="connsiteX14" fmla="*/ 23564 w 494340"/>
                <a:gd name="connsiteY14" fmla="*/ 471284 h 494442"/>
                <a:gd name="connsiteX15" fmla="*/ 36565 w 494340"/>
                <a:gd name="connsiteY15" fmla="*/ 476566 h 494442"/>
                <a:gd name="connsiteX16" fmla="*/ 49566 w 494340"/>
                <a:gd name="connsiteY16" fmla="*/ 471284 h 494442"/>
                <a:gd name="connsiteX17" fmla="*/ 473316 w 494340"/>
                <a:gd name="connsiteY17" fmla="*/ 47535 h 494442"/>
                <a:gd name="connsiteX18" fmla="*/ 447313 w 494340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5253" y="490786"/>
                    <a:pt x="45910" y="494442"/>
                    <a:pt x="36158" y="494442"/>
                  </a:cubicBezTo>
                  <a:close/>
                  <a:moveTo>
                    <a:pt x="447313" y="21533"/>
                  </a:moveTo>
                  <a:lnTo>
                    <a:pt x="23564" y="445282"/>
                  </a:lnTo>
                  <a:cubicBezTo>
                    <a:pt x="19907" y="448939"/>
                    <a:pt x="18283" y="453408"/>
                    <a:pt x="18283" y="458283"/>
                  </a:cubicBezTo>
                  <a:cubicBezTo>
                    <a:pt x="18283" y="463159"/>
                    <a:pt x="20314" y="468034"/>
                    <a:pt x="23564" y="471284"/>
                  </a:cubicBezTo>
                  <a:cubicBezTo>
                    <a:pt x="27221" y="474941"/>
                    <a:pt x="31690" y="476566"/>
                    <a:pt x="36565" y="476566"/>
                  </a:cubicBezTo>
                  <a:cubicBezTo>
                    <a:pt x="41440" y="476566"/>
                    <a:pt x="46315" y="474535"/>
                    <a:pt x="49566" y="471284"/>
                  </a:cubicBezTo>
                  <a:lnTo>
                    <a:pt x="473316" y="47535"/>
                  </a:lnTo>
                  <a:lnTo>
                    <a:pt x="447313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E1CA103-F546-1549-84D1-3D60C986B1E4}"/>
                </a:ext>
              </a:extLst>
            </p:cNvPr>
            <p:cNvSpPr/>
            <p:nvPr/>
          </p:nvSpPr>
          <p:spPr>
            <a:xfrm>
              <a:off x="8413418" y="-2534372"/>
              <a:ext cx="494341" cy="494442"/>
            </a:xfrm>
            <a:custGeom>
              <a:avLst/>
              <a:gdLst>
                <a:gd name="connsiteX0" fmla="*/ 36159 w 494341"/>
                <a:gd name="connsiteY0" fmla="*/ 494442 h 494442"/>
                <a:gd name="connsiteX1" fmla="*/ 10564 w 494341"/>
                <a:gd name="connsiteY1" fmla="*/ 483879 h 494442"/>
                <a:gd name="connsiteX2" fmla="*/ 0 w 494341"/>
                <a:gd name="connsiteY2" fmla="*/ 458283 h 494442"/>
                <a:gd name="connsiteX3" fmla="*/ 10564 w 494341"/>
                <a:gd name="connsiteY3" fmla="*/ 432688 h 494442"/>
                <a:gd name="connsiteX4" fmla="*/ 440813 w 494341"/>
                <a:gd name="connsiteY4" fmla="*/ 2438 h 494442"/>
                <a:gd name="connsiteX5" fmla="*/ 446908 w 494341"/>
                <a:gd name="connsiteY5" fmla="*/ 0 h 494442"/>
                <a:gd name="connsiteX6" fmla="*/ 453002 w 494341"/>
                <a:gd name="connsiteY6" fmla="*/ 2438 h 494442"/>
                <a:gd name="connsiteX7" fmla="*/ 491598 w 494341"/>
                <a:gd name="connsiteY7" fmla="*/ 41034 h 494442"/>
                <a:gd name="connsiteX8" fmla="*/ 491598 w 494341"/>
                <a:gd name="connsiteY8" fmla="*/ 53629 h 494442"/>
                <a:gd name="connsiteX9" fmla="*/ 61349 w 494341"/>
                <a:gd name="connsiteY9" fmla="*/ 483879 h 494442"/>
                <a:gd name="connsiteX10" fmla="*/ 36159 w 494341"/>
                <a:gd name="connsiteY10" fmla="*/ 494442 h 494442"/>
                <a:gd name="connsiteX11" fmla="*/ 446908 w 494341"/>
                <a:gd name="connsiteY11" fmla="*/ 21533 h 494442"/>
                <a:gd name="connsiteX12" fmla="*/ 23159 w 494341"/>
                <a:gd name="connsiteY12" fmla="*/ 445282 h 494442"/>
                <a:gd name="connsiteX13" fmla="*/ 17877 w 494341"/>
                <a:gd name="connsiteY13" fmla="*/ 458283 h 494442"/>
                <a:gd name="connsiteX14" fmla="*/ 23159 w 494341"/>
                <a:gd name="connsiteY14" fmla="*/ 471284 h 494442"/>
                <a:gd name="connsiteX15" fmla="*/ 36159 w 494341"/>
                <a:gd name="connsiteY15" fmla="*/ 476566 h 494442"/>
                <a:gd name="connsiteX16" fmla="*/ 49160 w 494341"/>
                <a:gd name="connsiteY16" fmla="*/ 471284 h 494442"/>
                <a:gd name="connsiteX17" fmla="*/ 472910 w 494341"/>
                <a:gd name="connsiteY17" fmla="*/ 47535 h 494442"/>
                <a:gd name="connsiteX18" fmla="*/ 446908 w 494341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1" h="494442">
                  <a:moveTo>
                    <a:pt x="36159" y="494442"/>
                  </a:moveTo>
                  <a:cubicBezTo>
                    <a:pt x="26408" y="494442"/>
                    <a:pt x="17470" y="490786"/>
                    <a:pt x="10564" y="483879"/>
                  </a:cubicBezTo>
                  <a:cubicBezTo>
                    <a:pt x="3657" y="476972"/>
                    <a:pt x="0" y="468034"/>
                    <a:pt x="0" y="458283"/>
                  </a:cubicBezTo>
                  <a:cubicBezTo>
                    <a:pt x="0" y="448533"/>
                    <a:pt x="3657" y="439595"/>
                    <a:pt x="10564" y="432688"/>
                  </a:cubicBezTo>
                  <a:lnTo>
                    <a:pt x="440813" y="2438"/>
                  </a:lnTo>
                  <a:cubicBezTo>
                    <a:pt x="442439" y="813"/>
                    <a:pt x="444876" y="0"/>
                    <a:pt x="446908" y="0"/>
                  </a:cubicBezTo>
                  <a:cubicBezTo>
                    <a:pt x="448939" y="0"/>
                    <a:pt x="451377" y="813"/>
                    <a:pt x="453002" y="2438"/>
                  </a:cubicBezTo>
                  <a:lnTo>
                    <a:pt x="491598" y="41034"/>
                  </a:lnTo>
                  <a:cubicBezTo>
                    <a:pt x="495255" y="44691"/>
                    <a:pt x="495255" y="49972"/>
                    <a:pt x="491598" y="53629"/>
                  </a:cubicBezTo>
                  <a:lnTo>
                    <a:pt x="61349" y="483879"/>
                  </a:lnTo>
                  <a:cubicBezTo>
                    <a:pt x="54848" y="490786"/>
                    <a:pt x="45504" y="494442"/>
                    <a:pt x="36159" y="494442"/>
                  </a:cubicBezTo>
                  <a:close/>
                  <a:moveTo>
                    <a:pt x="446908" y="21533"/>
                  </a:moveTo>
                  <a:lnTo>
                    <a:pt x="23159" y="445282"/>
                  </a:lnTo>
                  <a:cubicBezTo>
                    <a:pt x="19502" y="448939"/>
                    <a:pt x="17877" y="453408"/>
                    <a:pt x="17877" y="458283"/>
                  </a:cubicBezTo>
                  <a:cubicBezTo>
                    <a:pt x="17877" y="463159"/>
                    <a:pt x="19908" y="468034"/>
                    <a:pt x="23159" y="471284"/>
                  </a:cubicBezTo>
                  <a:cubicBezTo>
                    <a:pt x="26815" y="474941"/>
                    <a:pt x="31284" y="476566"/>
                    <a:pt x="36159" y="476566"/>
                  </a:cubicBezTo>
                  <a:cubicBezTo>
                    <a:pt x="41035" y="476566"/>
                    <a:pt x="45910" y="474535"/>
                    <a:pt x="49160" y="471284"/>
                  </a:cubicBezTo>
                  <a:lnTo>
                    <a:pt x="472910" y="47535"/>
                  </a:lnTo>
                  <a:lnTo>
                    <a:pt x="446908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E15D5F6-3495-8AE8-737E-C07165E230F6}"/>
                </a:ext>
              </a:extLst>
            </p:cNvPr>
            <p:cNvSpPr/>
            <p:nvPr/>
          </p:nvSpPr>
          <p:spPr>
            <a:xfrm>
              <a:off x="8770131" y="-2649349"/>
              <a:ext cx="175106" cy="175106"/>
            </a:xfrm>
            <a:custGeom>
              <a:avLst/>
              <a:gdLst>
                <a:gd name="connsiteX0" fmla="*/ 128790 w 175106"/>
                <a:gd name="connsiteY0" fmla="*/ 175106 h 175106"/>
                <a:gd name="connsiteX1" fmla="*/ 0 w 175106"/>
                <a:gd name="connsiteY1" fmla="*/ 46316 h 175106"/>
                <a:gd name="connsiteX2" fmla="*/ 46316 w 175106"/>
                <a:gd name="connsiteY2" fmla="*/ 0 h 175106"/>
                <a:gd name="connsiteX3" fmla="*/ 175107 w 175106"/>
                <a:gd name="connsiteY3" fmla="*/ 128790 h 175106"/>
                <a:gd name="connsiteX4" fmla="*/ 128790 w 175106"/>
                <a:gd name="connsiteY4" fmla="*/ 175106 h 175106"/>
                <a:gd name="connsiteX5" fmla="*/ 25189 w 175106"/>
                <a:gd name="connsiteY5" fmla="*/ 46722 h 175106"/>
                <a:gd name="connsiteX6" fmla="*/ 128790 w 175106"/>
                <a:gd name="connsiteY6" fmla="*/ 150323 h 175106"/>
                <a:gd name="connsiteX7" fmla="*/ 149918 w 175106"/>
                <a:gd name="connsiteY7" fmla="*/ 129197 h 175106"/>
                <a:gd name="connsiteX8" fmla="*/ 46316 w 175106"/>
                <a:gd name="connsiteY8" fmla="*/ 25596 h 175106"/>
                <a:gd name="connsiteX9" fmla="*/ 25189 w 175106"/>
                <a:gd name="connsiteY9" fmla="*/ 46722 h 17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106" h="175106">
                  <a:moveTo>
                    <a:pt x="128790" y="175106"/>
                  </a:moveTo>
                  <a:lnTo>
                    <a:pt x="0" y="46316"/>
                  </a:lnTo>
                  <a:lnTo>
                    <a:pt x="46316" y="0"/>
                  </a:lnTo>
                  <a:lnTo>
                    <a:pt x="175107" y="128790"/>
                  </a:lnTo>
                  <a:lnTo>
                    <a:pt x="128790" y="175106"/>
                  </a:lnTo>
                  <a:close/>
                  <a:moveTo>
                    <a:pt x="25189" y="46722"/>
                  </a:moveTo>
                  <a:lnTo>
                    <a:pt x="128790" y="150323"/>
                  </a:lnTo>
                  <a:lnTo>
                    <a:pt x="149918" y="129197"/>
                  </a:lnTo>
                  <a:lnTo>
                    <a:pt x="46316" y="25596"/>
                  </a:lnTo>
                  <a:lnTo>
                    <a:pt x="25189" y="46722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F5CC57B-D009-9FB8-9023-28B77A599496}"/>
                </a:ext>
              </a:extLst>
            </p:cNvPr>
            <p:cNvSpPr/>
            <p:nvPr/>
          </p:nvSpPr>
          <p:spPr>
            <a:xfrm>
              <a:off x="8296511" y="-2056892"/>
              <a:ext cx="55457" cy="55152"/>
            </a:xfrm>
            <a:custGeom>
              <a:avLst/>
              <a:gdLst>
                <a:gd name="connsiteX0" fmla="*/ 46214 w 55457"/>
                <a:gd name="connsiteY0" fmla="*/ 55152 h 55152"/>
                <a:gd name="connsiteX1" fmla="*/ 40120 w 55457"/>
                <a:gd name="connsiteY1" fmla="*/ 52715 h 55152"/>
                <a:gd name="connsiteX2" fmla="*/ 2742 w 55457"/>
                <a:gd name="connsiteY2" fmla="*/ 15337 h 55152"/>
                <a:gd name="connsiteX3" fmla="*/ 2742 w 55457"/>
                <a:gd name="connsiteY3" fmla="*/ 2742 h 55152"/>
                <a:gd name="connsiteX4" fmla="*/ 15337 w 55457"/>
                <a:gd name="connsiteY4" fmla="*/ 2742 h 55152"/>
                <a:gd name="connsiteX5" fmla="*/ 52715 w 55457"/>
                <a:gd name="connsiteY5" fmla="*/ 40120 h 55152"/>
                <a:gd name="connsiteX6" fmla="*/ 52715 w 55457"/>
                <a:gd name="connsiteY6" fmla="*/ 52715 h 55152"/>
                <a:gd name="connsiteX7" fmla="*/ 46214 w 55457"/>
                <a:gd name="connsiteY7" fmla="*/ 55152 h 5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457" h="55152">
                  <a:moveTo>
                    <a:pt x="46214" y="55152"/>
                  </a:moveTo>
                  <a:cubicBezTo>
                    <a:pt x="43776" y="55152"/>
                    <a:pt x="41745" y="54340"/>
                    <a:pt x="40120" y="52715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0" y="-914"/>
                    <a:pt x="15337" y="2742"/>
                  </a:cubicBezTo>
                  <a:lnTo>
                    <a:pt x="52715" y="40120"/>
                  </a:lnTo>
                  <a:cubicBezTo>
                    <a:pt x="56371" y="43777"/>
                    <a:pt x="56371" y="49058"/>
                    <a:pt x="52715" y="52715"/>
                  </a:cubicBezTo>
                  <a:cubicBezTo>
                    <a:pt x="51089" y="54340"/>
                    <a:pt x="48652" y="55152"/>
                    <a:pt x="46214" y="551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2" name="图形 2">
            <a:extLst>
              <a:ext uri="{FF2B5EF4-FFF2-40B4-BE49-F238E27FC236}">
                <a16:creationId xmlns:a16="http://schemas.microsoft.com/office/drawing/2014/main" id="{62C4E8D8-9155-1778-20A1-51A08D5F9F08}"/>
              </a:ext>
            </a:extLst>
          </p:cNvPr>
          <p:cNvGrpSpPr/>
          <p:nvPr/>
        </p:nvGrpSpPr>
        <p:grpSpPr>
          <a:xfrm>
            <a:off x="10572367" y="811371"/>
            <a:ext cx="609983" cy="579636"/>
            <a:chOff x="9826018" y="1225057"/>
            <a:chExt cx="609983" cy="579636"/>
          </a:xfrm>
          <a:solidFill>
            <a:srgbClr val="475F77"/>
          </a:solidFill>
        </p:grpSpPr>
        <p:grpSp>
          <p:nvGrpSpPr>
            <p:cNvPr id="223" name="图形 2">
              <a:extLst>
                <a:ext uri="{FF2B5EF4-FFF2-40B4-BE49-F238E27FC236}">
                  <a16:creationId xmlns:a16="http://schemas.microsoft.com/office/drawing/2014/main" id="{D579DF3B-B706-451F-ABF7-DD9A9EB0454B}"/>
                </a:ext>
              </a:extLst>
            </p:cNvPr>
            <p:cNvGrpSpPr/>
            <p:nvPr/>
          </p:nvGrpSpPr>
          <p:grpSpPr>
            <a:xfrm>
              <a:off x="9955368" y="1348442"/>
              <a:ext cx="394030" cy="453001"/>
              <a:chOff x="9955368" y="1348442"/>
              <a:chExt cx="394030" cy="453001"/>
            </a:xfrm>
            <a:grpFill/>
          </p:grpSpPr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5852ED7-27F0-E275-11B7-B1F23458696C}"/>
                  </a:ext>
                </a:extLst>
              </p:cNvPr>
              <p:cNvSpPr/>
              <p:nvPr/>
            </p:nvSpPr>
            <p:spPr>
              <a:xfrm>
                <a:off x="9955368" y="1348442"/>
                <a:ext cx="338407" cy="316085"/>
              </a:xfrm>
              <a:custGeom>
                <a:avLst/>
                <a:gdLst>
                  <a:gd name="connsiteX0" fmla="*/ 135579 w 338407"/>
                  <a:gd name="connsiteY0" fmla="*/ 316086 h 316085"/>
                  <a:gd name="connsiteX1" fmla="*/ 22633 w 338407"/>
                  <a:gd name="connsiteY1" fmla="*/ 262457 h 316085"/>
                  <a:gd name="connsiteX2" fmla="*/ 5975 w 338407"/>
                  <a:gd name="connsiteY2" fmla="*/ 147073 h 316085"/>
                  <a:gd name="connsiteX3" fmla="*/ 84794 w 338407"/>
                  <a:gd name="connsiteY3" fmla="*/ 39409 h 316085"/>
                  <a:gd name="connsiteX4" fmla="*/ 203021 w 338407"/>
                  <a:gd name="connsiteY4" fmla="*/ 0 h 316085"/>
                  <a:gd name="connsiteX5" fmla="*/ 315967 w 338407"/>
                  <a:gd name="connsiteY5" fmla="*/ 53629 h 316085"/>
                  <a:gd name="connsiteX6" fmla="*/ 253806 w 338407"/>
                  <a:gd name="connsiteY6" fmla="*/ 276676 h 316085"/>
                  <a:gd name="connsiteX7" fmla="*/ 135579 w 338407"/>
                  <a:gd name="connsiteY7" fmla="*/ 316086 h 316085"/>
                  <a:gd name="connsiteX8" fmla="*/ 203021 w 338407"/>
                  <a:gd name="connsiteY8" fmla="*/ 17876 h 316085"/>
                  <a:gd name="connsiteX9" fmla="*/ 95357 w 338407"/>
                  <a:gd name="connsiteY9" fmla="*/ 54035 h 316085"/>
                  <a:gd name="connsiteX10" fmla="*/ 23445 w 338407"/>
                  <a:gd name="connsiteY10" fmla="*/ 151949 h 316085"/>
                  <a:gd name="connsiteX11" fmla="*/ 37259 w 338407"/>
                  <a:gd name="connsiteY11" fmla="*/ 251893 h 316085"/>
                  <a:gd name="connsiteX12" fmla="*/ 135579 w 338407"/>
                  <a:gd name="connsiteY12" fmla="*/ 297803 h 316085"/>
                  <a:gd name="connsiteX13" fmla="*/ 243243 w 338407"/>
                  <a:gd name="connsiteY13" fmla="*/ 261644 h 316085"/>
                  <a:gd name="connsiteX14" fmla="*/ 301341 w 338407"/>
                  <a:gd name="connsiteY14" fmla="*/ 63786 h 316085"/>
                  <a:gd name="connsiteX15" fmla="*/ 203021 w 338407"/>
                  <a:gd name="connsiteY15" fmla="*/ 17876 h 316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8407" h="316085">
                    <a:moveTo>
                      <a:pt x="135579" y="316086"/>
                    </a:moveTo>
                    <a:cubicBezTo>
                      <a:pt x="88044" y="316086"/>
                      <a:pt x="47010" y="296584"/>
                      <a:pt x="22633" y="262457"/>
                    </a:cubicBezTo>
                    <a:cubicBezTo>
                      <a:pt x="-119" y="230361"/>
                      <a:pt x="-5807" y="189733"/>
                      <a:pt x="5975" y="147073"/>
                    </a:cubicBezTo>
                    <a:cubicBezTo>
                      <a:pt x="17758" y="105226"/>
                      <a:pt x="45791" y="67036"/>
                      <a:pt x="84794" y="39409"/>
                    </a:cubicBezTo>
                    <a:cubicBezTo>
                      <a:pt x="120547" y="13813"/>
                      <a:pt x="162393" y="0"/>
                      <a:pt x="203021" y="0"/>
                    </a:cubicBezTo>
                    <a:cubicBezTo>
                      <a:pt x="250556" y="0"/>
                      <a:pt x="291590" y="19501"/>
                      <a:pt x="315967" y="53629"/>
                    </a:cubicBezTo>
                    <a:cubicBezTo>
                      <a:pt x="362283" y="119040"/>
                      <a:pt x="334656" y="218985"/>
                      <a:pt x="253806" y="276676"/>
                    </a:cubicBezTo>
                    <a:cubicBezTo>
                      <a:pt x="217647" y="301866"/>
                      <a:pt x="175800" y="316086"/>
                      <a:pt x="135579" y="316086"/>
                    </a:cubicBezTo>
                    <a:close/>
                    <a:moveTo>
                      <a:pt x="203021" y="17876"/>
                    </a:moveTo>
                    <a:cubicBezTo>
                      <a:pt x="166455" y="17876"/>
                      <a:pt x="128266" y="30877"/>
                      <a:pt x="95357" y="54035"/>
                    </a:cubicBezTo>
                    <a:cubicBezTo>
                      <a:pt x="59605" y="79225"/>
                      <a:pt x="34009" y="114165"/>
                      <a:pt x="23445" y="151949"/>
                    </a:cubicBezTo>
                    <a:cubicBezTo>
                      <a:pt x="12883" y="188920"/>
                      <a:pt x="17758" y="224673"/>
                      <a:pt x="37259" y="251893"/>
                    </a:cubicBezTo>
                    <a:cubicBezTo>
                      <a:pt x="57979" y="281146"/>
                      <a:pt x="94139" y="297803"/>
                      <a:pt x="135579" y="297803"/>
                    </a:cubicBezTo>
                    <a:cubicBezTo>
                      <a:pt x="172144" y="297803"/>
                      <a:pt x="210334" y="284802"/>
                      <a:pt x="243243" y="261644"/>
                    </a:cubicBezTo>
                    <a:cubicBezTo>
                      <a:pt x="315967" y="209640"/>
                      <a:pt x="342375" y="121071"/>
                      <a:pt x="301341" y="63786"/>
                    </a:cubicBezTo>
                    <a:cubicBezTo>
                      <a:pt x="280620" y="34534"/>
                      <a:pt x="244868" y="17876"/>
                      <a:pt x="203021" y="178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DE87BD3-4717-D58D-EA51-275602616A6C}"/>
                  </a:ext>
                </a:extLst>
              </p:cNvPr>
              <p:cNvSpPr/>
              <p:nvPr/>
            </p:nvSpPr>
            <p:spPr>
              <a:xfrm>
                <a:off x="10118921" y="1547054"/>
                <a:ext cx="186240" cy="165008"/>
              </a:xfrm>
              <a:custGeom>
                <a:avLst/>
                <a:gdLst>
                  <a:gd name="connsiteX0" fmla="*/ 48406 w 186240"/>
                  <a:gd name="connsiteY0" fmla="*/ 165008 h 165008"/>
                  <a:gd name="connsiteX1" fmla="*/ 41093 w 186240"/>
                  <a:gd name="connsiteY1" fmla="*/ 161352 h 165008"/>
                  <a:gd name="connsiteX2" fmla="*/ 1684 w 186240"/>
                  <a:gd name="connsiteY2" fmla="*/ 106097 h 165008"/>
                  <a:gd name="connsiteX3" fmla="*/ 3715 w 186240"/>
                  <a:gd name="connsiteY3" fmla="*/ 93503 h 165008"/>
                  <a:gd name="connsiteX4" fmla="*/ 16309 w 186240"/>
                  <a:gd name="connsiteY4" fmla="*/ 95534 h 165008"/>
                  <a:gd name="connsiteX5" fmla="*/ 50438 w 186240"/>
                  <a:gd name="connsiteY5" fmla="*/ 143475 h 165008"/>
                  <a:gd name="connsiteX6" fmla="*/ 164602 w 186240"/>
                  <a:gd name="connsiteY6" fmla="*/ 62219 h 165008"/>
                  <a:gd name="connsiteX7" fmla="*/ 130474 w 186240"/>
                  <a:gd name="connsiteY7" fmla="*/ 14278 h 165008"/>
                  <a:gd name="connsiteX8" fmla="*/ 132506 w 186240"/>
                  <a:gd name="connsiteY8" fmla="*/ 1684 h 165008"/>
                  <a:gd name="connsiteX9" fmla="*/ 145100 w 186240"/>
                  <a:gd name="connsiteY9" fmla="*/ 3715 h 165008"/>
                  <a:gd name="connsiteX10" fmla="*/ 184510 w 186240"/>
                  <a:gd name="connsiteY10" fmla="*/ 58969 h 165008"/>
                  <a:gd name="connsiteX11" fmla="*/ 186135 w 186240"/>
                  <a:gd name="connsiteY11" fmla="*/ 65470 h 165008"/>
                  <a:gd name="connsiteX12" fmla="*/ 182478 w 186240"/>
                  <a:gd name="connsiteY12" fmla="*/ 71157 h 165008"/>
                  <a:gd name="connsiteX13" fmla="*/ 53687 w 186240"/>
                  <a:gd name="connsiteY13" fmla="*/ 162977 h 165008"/>
                  <a:gd name="connsiteX14" fmla="*/ 48406 w 186240"/>
                  <a:gd name="connsiteY14" fmla="*/ 165008 h 16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240" h="165008">
                    <a:moveTo>
                      <a:pt x="48406" y="165008"/>
                    </a:moveTo>
                    <a:cubicBezTo>
                      <a:pt x="45561" y="165008"/>
                      <a:pt x="42718" y="163789"/>
                      <a:pt x="41093" y="161352"/>
                    </a:cubicBezTo>
                    <a:lnTo>
                      <a:pt x="1684" y="106097"/>
                    </a:lnTo>
                    <a:cubicBezTo>
                      <a:pt x="-1161" y="102035"/>
                      <a:pt x="-347" y="96347"/>
                      <a:pt x="3715" y="93503"/>
                    </a:cubicBezTo>
                    <a:cubicBezTo>
                      <a:pt x="7778" y="90659"/>
                      <a:pt x="13466" y="91471"/>
                      <a:pt x="16309" y="95534"/>
                    </a:cubicBezTo>
                    <a:lnTo>
                      <a:pt x="50438" y="143475"/>
                    </a:lnTo>
                    <a:lnTo>
                      <a:pt x="164602" y="62219"/>
                    </a:lnTo>
                    <a:lnTo>
                      <a:pt x="130474" y="14278"/>
                    </a:lnTo>
                    <a:cubicBezTo>
                      <a:pt x="127631" y="10215"/>
                      <a:pt x="128443" y="4528"/>
                      <a:pt x="132506" y="1684"/>
                    </a:cubicBezTo>
                    <a:cubicBezTo>
                      <a:pt x="136569" y="-1160"/>
                      <a:pt x="142256" y="-348"/>
                      <a:pt x="145100" y="3715"/>
                    </a:cubicBezTo>
                    <a:lnTo>
                      <a:pt x="184510" y="58969"/>
                    </a:lnTo>
                    <a:cubicBezTo>
                      <a:pt x="185728" y="61000"/>
                      <a:pt x="186541" y="63438"/>
                      <a:pt x="186135" y="65470"/>
                    </a:cubicBezTo>
                    <a:cubicBezTo>
                      <a:pt x="185728" y="67907"/>
                      <a:pt x="184510" y="69939"/>
                      <a:pt x="182478" y="71157"/>
                    </a:cubicBezTo>
                    <a:lnTo>
                      <a:pt x="53687" y="162977"/>
                    </a:lnTo>
                    <a:cubicBezTo>
                      <a:pt x="52062" y="164196"/>
                      <a:pt x="50438" y="165008"/>
                      <a:pt x="48406" y="1650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9C536EC2-0E6A-0ECE-4DD4-12A044181A4B}"/>
                  </a:ext>
                </a:extLst>
              </p:cNvPr>
              <p:cNvSpPr/>
              <p:nvPr/>
            </p:nvSpPr>
            <p:spPr>
              <a:xfrm>
                <a:off x="10176566" y="1615715"/>
                <a:ext cx="162676" cy="156476"/>
              </a:xfrm>
              <a:custGeom>
                <a:avLst/>
                <a:gdLst>
                  <a:gd name="connsiteX0" fmla="*/ 61454 w 162676"/>
                  <a:gd name="connsiteY0" fmla="*/ 156476 h 156476"/>
                  <a:gd name="connsiteX1" fmla="*/ 59829 w 162676"/>
                  <a:gd name="connsiteY1" fmla="*/ 156476 h 156476"/>
                  <a:gd name="connsiteX2" fmla="*/ 54141 w 162676"/>
                  <a:gd name="connsiteY2" fmla="*/ 152820 h 156476"/>
                  <a:gd name="connsiteX3" fmla="*/ 1731 w 162676"/>
                  <a:gd name="connsiteY3" fmla="*/ 79283 h 156476"/>
                  <a:gd name="connsiteX4" fmla="*/ 105 w 162676"/>
                  <a:gd name="connsiteY4" fmla="*/ 72783 h 156476"/>
                  <a:gd name="connsiteX5" fmla="*/ 3763 w 162676"/>
                  <a:gd name="connsiteY5" fmla="*/ 67095 h 156476"/>
                  <a:gd name="connsiteX6" fmla="*/ 95988 w 162676"/>
                  <a:gd name="connsiteY6" fmla="*/ 1684 h 156476"/>
                  <a:gd name="connsiteX7" fmla="*/ 108583 w 162676"/>
                  <a:gd name="connsiteY7" fmla="*/ 3715 h 156476"/>
                  <a:gd name="connsiteX8" fmla="*/ 160993 w 162676"/>
                  <a:gd name="connsiteY8" fmla="*/ 77252 h 156476"/>
                  <a:gd name="connsiteX9" fmla="*/ 158961 w 162676"/>
                  <a:gd name="connsiteY9" fmla="*/ 89846 h 156476"/>
                  <a:gd name="connsiteX10" fmla="*/ 137835 w 162676"/>
                  <a:gd name="connsiteY10" fmla="*/ 104879 h 156476"/>
                  <a:gd name="connsiteX11" fmla="*/ 125240 w 162676"/>
                  <a:gd name="connsiteY11" fmla="*/ 102847 h 156476"/>
                  <a:gd name="connsiteX12" fmla="*/ 127271 w 162676"/>
                  <a:gd name="connsiteY12" fmla="*/ 90253 h 156476"/>
                  <a:gd name="connsiteX13" fmla="*/ 141085 w 162676"/>
                  <a:gd name="connsiteY13" fmla="*/ 80502 h 156476"/>
                  <a:gd name="connsiteX14" fmla="*/ 99238 w 162676"/>
                  <a:gd name="connsiteY14" fmla="*/ 21591 h 156476"/>
                  <a:gd name="connsiteX15" fmla="*/ 21638 w 162676"/>
                  <a:gd name="connsiteY15" fmla="*/ 76845 h 156476"/>
                  <a:gd name="connsiteX16" fmla="*/ 63485 w 162676"/>
                  <a:gd name="connsiteY16" fmla="*/ 135350 h 156476"/>
                  <a:gd name="connsiteX17" fmla="*/ 77299 w 162676"/>
                  <a:gd name="connsiteY17" fmla="*/ 125599 h 156476"/>
                  <a:gd name="connsiteX18" fmla="*/ 89894 w 162676"/>
                  <a:gd name="connsiteY18" fmla="*/ 127630 h 156476"/>
                  <a:gd name="connsiteX19" fmla="*/ 87862 w 162676"/>
                  <a:gd name="connsiteY19" fmla="*/ 140225 h 156476"/>
                  <a:gd name="connsiteX20" fmla="*/ 66736 w 162676"/>
                  <a:gd name="connsiteY20" fmla="*/ 155257 h 156476"/>
                  <a:gd name="connsiteX21" fmla="*/ 61454 w 162676"/>
                  <a:gd name="connsiteY21" fmla="*/ 156476 h 156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2676" h="156476">
                    <a:moveTo>
                      <a:pt x="61454" y="156476"/>
                    </a:moveTo>
                    <a:cubicBezTo>
                      <a:pt x="61047" y="156476"/>
                      <a:pt x="60642" y="156476"/>
                      <a:pt x="59829" y="156476"/>
                    </a:cubicBezTo>
                    <a:cubicBezTo>
                      <a:pt x="57391" y="156070"/>
                      <a:pt x="55360" y="154851"/>
                      <a:pt x="54141" y="152820"/>
                    </a:cubicBezTo>
                    <a:lnTo>
                      <a:pt x="1731" y="79283"/>
                    </a:lnTo>
                    <a:cubicBezTo>
                      <a:pt x="512" y="77252"/>
                      <a:pt x="-300" y="74814"/>
                      <a:pt x="105" y="72783"/>
                    </a:cubicBezTo>
                    <a:cubicBezTo>
                      <a:pt x="512" y="70345"/>
                      <a:pt x="1731" y="68314"/>
                      <a:pt x="3763" y="67095"/>
                    </a:cubicBezTo>
                    <a:lnTo>
                      <a:pt x="95988" y="1684"/>
                    </a:lnTo>
                    <a:cubicBezTo>
                      <a:pt x="100051" y="-1160"/>
                      <a:pt x="105738" y="-348"/>
                      <a:pt x="108583" y="3715"/>
                    </a:cubicBezTo>
                    <a:lnTo>
                      <a:pt x="160993" y="77252"/>
                    </a:lnTo>
                    <a:cubicBezTo>
                      <a:pt x="163836" y="81315"/>
                      <a:pt x="163024" y="87002"/>
                      <a:pt x="158961" y="89846"/>
                    </a:cubicBezTo>
                    <a:lnTo>
                      <a:pt x="137835" y="104879"/>
                    </a:lnTo>
                    <a:cubicBezTo>
                      <a:pt x="133772" y="107723"/>
                      <a:pt x="128084" y="106910"/>
                      <a:pt x="125240" y="102847"/>
                    </a:cubicBezTo>
                    <a:cubicBezTo>
                      <a:pt x="122396" y="98785"/>
                      <a:pt x="123208" y="93097"/>
                      <a:pt x="127271" y="90253"/>
                    </a:cubicBezTo>
                    <a:lnTo>
                      <a:pt x="141085" y="80502"/>
                    </a:lnTo>
                    <a:lnTo>
                      <a:pt x="99238" y="21591"/>
                    </a:lnTo>
                    <a:lnTo>
                      <a:pt x="21638" y="76845"/>
                    </a:lnTo>
                    <a:lnTo>
                      <a:pt x="63485" y="135350"/>
                    </a:lnTo>
                    <a:lnTo>
                      <a:pt x="77299" y="125599"/>
                    </a:lnTo>
                    <a:cubicBezTo>
                      <a:pt x="81361" y="122755"/>
                      <a:pt x="87050" y="123568"/>
                      <a:pt x="89894" y="127630"/>
                    </a:cubicBezTo>
                    <a:cubicBezTo>
                      <a:pt x="92737" y="131693"/>
                      <a:pt x="91925" y="137381"/>
                      <a:pt x="87862" y="140225"/>
                    </a:cubicBezTo>
                    <a:lnTo>
                      <a:pt x="66736" y="155257"/>
                    </a:lnTo>
                    <a:cubicBezTo>
                      <a:pt x="65110" y="156070"/>
                      <a:pt x="63485" y="156476"/>
                      <a:pt x="61454" y="1564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0BF12F24-603D-5D03-DE78-AEA49A29714E}"/>
                  </a:ext>
                </a:extLst>
              </p:cNvPr>
              <p:cNvSpPr/>
              <p:nvPr/>
            </p:nvSpPr>
            <p:spPr>
              <a:xfrm>
                <a:off x="10250149" y="1703471"/>
                <a:ext cx="99249" cy="97971"/>
              </a:xfrm>
              <a:custGeom>
                <a:avLst/>
                <a:gdLst>
                  <a:gd name="connsiteX0" fmla="*/ 40687 w 99249"/>
                  <a:gd name="connsiteY0" fmla="*/ 97972 h 97971"/>
                  <a:gd name="connsiteX1" fmla="*/ 39062 w 99249"/>
                  <a:gd name="connsiteY1" fmla="*/ 97972 h 97971"/>
                  <a:gd name="connsiteX2" fmla="*/ 33374 w 99249"/>
                  <a:gd name="connsiteY2" fmla="*/ 94315 h 97971"/>
                  <a:gd name="connsiteX3" fmla="*/ 1684 w 99249"/>
                  <a:gd name="connsiteY3" fmla="*/ 49625 h 97971"/>
                  <a:gd name="connsiteX4" fmla="*/ 3715 w 99249"/>
                  <a:gd name="connsiteY4" fmla="*/ 37030 h 97971"/>
                  <a:gd name="connsiteX5" fmla="*/ 53282 w 99249"/>
                  <a:gd name="connsiteY5" fmla="*/ 1684 h 97971"/>
                  <a:gd name="connsiteX6" fmla="*/ 65876 w 99249"/>
                  <a:gd name="connsiteY6" fmla="*/ 3715 h 97971"/>
                  <a:gd name="connsiteX7" fmla="*/ 97566 w 99249"/>
                  <a:gd name="connsiteY7" fmla="*/ 48406 h 97971"/>
                  <a:gd name="connsiteX8" fmla="*/ 95535 w 99249"/>
                  <a:gd name="connsiteY8" fmla="*/ 61000 h 97971"/>
                  <a:gd name="connsiteX9" fmla="*/ 45969 w 99249"/>
                  <a:gd name="connsiteY9" fmla="*/ 96347 h 97971"/>
                  <a:gd name="connsiteX10" fmla="*/ 40687 w 99249"/>
                  <a:gd name="connsiteY10" fmla="*/ 97972 h 97971"/>
                  <a:gd name="connsiteX11" fmla="*/ 21592 w 99249"/>
                  <a:gd name="connsiteY11" fmla="*/ 46781 h 97971"/>
                  <a:gd name="connsiteX12" fmla="*/ 43125 w 99249"/>
                  <a:gd name="connsiteY12" fmla="*/ 76845 h 97971"/>
                  <a:gd name="connsiteX13" fmla="*/ 78471 w 99249"/>
                  <a:gd name="connsiteY13" fmla="*/ 51656 h 97971"/>
                  <a:gd name="connsiteX14" fmla="*/ 56938 w 99249"/>
                  <a:gd name="connsiteY14" fmla="*/ 21591 h 97971"/>
                  <a:gd name="connsiteX15" fmla="*/ 21592 w 99249"/>
                  <a:gd name="connsiteY15" fmla="*/ 46781 h 9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249" h="97971">
                    <a:moveTo>
                      <a:pt x="40687" y="97972"/>
                    </a:moveTo>
                    <a:cubicBezTo>
                      <a:pt x="40280" y="97972"/>
                      <a:pt x="39874" y="97972"/>
                      <a:pt x="39062" y="97972"/>
                    </a:cubicBezTo>
                    <a:cubicBezTo>
                      <a:pt x="36624" y="97566"/>
                      <a:pt x="34593" y="96347"/>
                      <a:pt x="33374" y="94315"/>
                    </a:cubicBezTo>
                    <a:lnTo>
                      <a:pt x="1684" y="49625"/>
                    </a:lnTo>
                    <a:cubicBezTo>
                      <a:pt x="-1160" y="45562"/>
                      <a:pt x="-348" y="39874"/>
                      <a:pt x="3715" y="37030"/>
                    </a:cubicBezTo>
                    <a:lnTo>
                      <a:pt x="53282" y="1684"/>
                    </a:lnTo>
                    <a:cubicBezTo>
                      <a:pt x="57345" y="-1160"/>
                      <a:pt x="63032" y="-348"/>
                      <a:pt x="65876" y="3715"/>
                    </a:cubicBezTo>
                    <a:lnTo>
                      <a:pt x="97566" y="48406"/>
                    </a:lnTo>
                    <a:cubicBezTo>
                      <a:pt x="100410" y="52469"/>
                      <a:pt x="99597" y="58157"/>
                      <a:pt x="95535" y="61000"/>
                    </a:cubicBezTo>
                    <a:lnTo>
                      <a:pt x="45969" y="96347"/>
                    </a:lnTo>
                    <a:cubicBezTo>
                      <a:pt x="44343" y="97566"/>
                      <a:pt x="42718" y="97972"/>
                      <a:pt x="40687" y="97972"/>
                    </a:cubicBezTo>
                    <a:close/>
                    <a:moveTo>
                      <a:pt x="21592" y="46781"/>
                    </a:moveTo>
                    <a:lnTo>
                      <a:pt x="43125" y="76845"/>
                    </a:lnTo>
                    <a:lnTo>
                      <a:pt x="78471" y="51656"/>
                    </a:lnTo>
                    <a:lnTo>
                      <a:pt x="56938" y="21591"/>
                    </a:lnTo>
                    <a:lnTo>
                      <a:pt x="21592" y="46781"/>
                    </a:ln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5CE308AD-C0E8-7D57-824F-FA3CA3C8A9D9}"/>
                  </a:ext>
                </a:extLst>
              </p:cNvPr>
              <p:cNvSpPr/>
              <p:nvPr/>
            </p:nvSpPr>
            <p:spPr>
              <a:xfrm>
                <a:off x="10045725" y="1431299"/>
                <a:ext cx="191135" cy="211289"/>
              </a:xfrm>
              <a:custGeom>
                <a:avLst/>
                <a:gdLst>
                  <a:gd name="connsiteX0" fmla="*/ 132166 w 191135"/>
                  <a:gd name="connsiteY0" fmla="*/ 211289 h 211289"/>
                  <a:gd name="connsiteX1" fmla="*/ 125259 w 191135"/>
                  <a:gd name="connsiteY1" fmla="*/ 208039 h 211289"/>
                  <a:gd name="connsiteX2" fmla="*/ 7031 w 191135"/>
                  <a:gd name="connsiteY2" fmla="*/ 99156 h 211289"/>
                  <a:gd name="connsiteX3" fmla="*/ 125 w 191135"/>
                  <a:gd name="connsiteY3" fmla="*/ 89406 h 211289"/>
                  <a:gd name="connsiteX4" fmla="*/ 38721 w 191135"/>
                  <a:gd name="connsiteY4" fmla="*/ 21963 h 211289"/>
                  <a:gd name="connsiteX5" fmla="*/ 69599 w 191135"/>
                  <a:gd name="connsiteY5" fmla="*/ 24 h 211289"/>
                  <a:gd name="connsiteX6" fmla="*/ 119165 w 191135"/>
                  <a:gd name="connsiteY6" fmla="*/ 4493 h 211289"/>
                  <a:gd name="connsiteX7" fmla="*/ 126072 w 191135"/>
                  <a:gd name="connsiteY7" fmla="*/ 14244 h 211289"/>
                  <a:gd name="connsiteX8" fmla="*/ 189452 w 191135"/>
                  <a:gd name="connsiteY8" fmla="*/ 161317 h 211289"/>
                  <a:gd name="connsiteX9" fmla="*/ 187420 w 191135"/>
                  <a:gd name="connsiteY9" fmla="*/ 173912 h 211289"/>
                  <a:gd name="connsiteX10" fmla="*/ 174825 w 191135"/>
                  <a:gd name="connsiteY10" fmla="*/ 171880 h 211289"/>
                  <a:gd name="connsiteX11" fmla="*/ 107383 w 191135"/>
                  <a:gd name="connsiteY11" fmla="*/ 20338 h 211289"/>
                  <a:gd name="connsiteX12" fmla="*/ 69599 w 191135"/>
                  <a:gd name="connsiteY12" fmla="*/ 17494 h 211289"/>
                  <a:gd name="connsiteX13" fmla="*/ 59442 w 191135"/>
                  <a:gd name="connsiteY13" fmla="*/ 19932 h 211289"/>
                  <a:gd name="connsiteX14" fmla="*/ 86663 w 191135"/>
                  <a:gd name="connsiteY14" fmla="*/ 30089 h 211289"/>
                  <a:gd name="connsiteX15" fmla="*/ 96007 w 191135"/>
                  <a:gd name="connsiteY15" fmla="*/ 57716 h 211289"/>
                  <a:gd name="connsiteX16" fmla="*/ 82193 w 191135"/>
                  <a:gd name="connsiteY16" fmla="*/ 75186 h 211289"/>
                  <a:gd name="connsiteX17" fmla="*/ 40753 w 191135"/>
                  <a:gd name="connsiteY17" fmla="*/ 71529 h 211289"/>
                  <a:gd name="connsiteX18" fmla="*/ 33440 w 191135"/>
                  <a:gd name="connsiteY18" fmla="*/ 50403 h 211289"/>
                  <a:gd name="connsiteX19" fmla="*/ 34253 w 191135"/>
                  <a:gd name="connsiteY19" fmla="*/ 45934 h 211289"/>
                  <a:gd name="connsiteX20" fmla="*/ 18814 w 191135"/>
                  <a:gd name="connsiteY20" fmla="*/ 83718 h 211289"/>
                  <a:gd name="connsiteX21" fmla="*/ 139479 w 191135"/>
                  <a:gd name="connsiteY21" fmla="*/ 196257 h 211289"/>
                  <a:gd name="connsiteX22" fmla="*/ 137854 w 191135"/>
                  <a:gd name="connsiteY22" fmla="*/ 208852 h 211289"/>
                  <a:gd name="connsiteX23" fmla="*/ 132166 w 191135"/>
                  <a:gd name="connsiteY23" fmla="*/ 211289 h 211289"/>
                  <a:gd name="connsiteX24" fmla="*/ 52941 w 191135"/>
                  <a:gd name="connsiteY24" fmla="*/ 37808 h 211289"/>
                  <a:gd name="connsiteX25" fmla="*/ 52535 w 191135"/>
                  <a:gd name="connsiteY25" fmla="*/ 41058 h 211289"/>
                  <a:gd name="connsiteX26" fmla="*/ 50097 w 191135"/>
                  <a:gd name="connsiteY26" fmla="*/ 54466 h 211289"/>
                  <a:gd name="connsiteX27" fmla="*/ 51316 w 191135"/>
                  <a:gd name="connsiteY27" fmla="*/ 58122 h 211289"/>
                  <a:gd name="connsiteX28" fmla="*/ 74474 w 191135"/>
                  <a:gd name="connsiteY28" fmla="*/ 59341 h 211289"/>
                  <a:gd name="connsiteX29" fmla="*/ 77725 w 191135"/>
                  <a:gd name="connsiteY29" fmla="*/ 56903 h 211289"/>
                  <a:gd name="connsiteX30" fmla="*/ 73662 w 191135"/>
                  <a:gd name="connsiteY30" fmla="*/ 43090 h 211289"/>
                  <a:gd name="connsiteX31" fmla="*/ 52941 w 191135"/>
                  <a:gd name="connsiteY31" fmla="*/ 37808 h 21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1135" h="211289">
                    <a:moveTo>
                      <a:pt x="132166" y="211289"/>
                    </a:moveTo>
                    <a:cubicBezTo>
                      <a:pt x="129729" y="211289"/>
                      <a:pt x="126884" y="210071"/>
                      <a:pt x="125259" y="208039"/>
                    </a:cubicBezTo>
                    <a:cubicBezTo>
                      <a:pt x="102914" y="180006"/>
                      <a:pt x="38721" y="105657"/>
                      <a:pt x="7031" y="99156"/>
                    </a:cubicBezTo>
                    <a:cubicBezTo>
                      <a:pt x="2563" y="98344"/>
                      <a:pt x="-688" y="93875"/>
                      <a:pt x="125" y="89406"/>
                    </a:cubicBezTo>
                    <a:cubicBezTo>
                      <a:pt x="532" y="86968"/>
                      <a:pt x="6626" y="32526"/>
                      <a:pt x="38721" y="21963"/>
                    </a:cubicBezTo>
                    <a:cubicBezTo>
                      <a:pt x="42379" y="10181"/>
                      <a:pt x="50097" y="24"/>
                      <a:pt x="69599" y="24"/>
                    </a:cubicBezTo>
                    <a:cubicBezTo>
                      <a:pt x="96007" y="-382"/>
                      <a:pt x="117946" y="4493"/>
                      <a:pt x="119165" y="4493"/>
                    </a:cubicBezTo>
                    <a:cubicBezTo>
                      <a:pt x="123634" y="5306"/>
                      <a:pt x="126884" y="9775"/>
                      <a:pt x="126072" y="14244"/>
                    </a:cubicBezTo>
                    <a:cubicBezTo>
                      <a:pt x="120790" y="54059"/>
                      <a:pt x="169950" y="134096"/>
                      <a:pt x="189452" y="161317"/>
                    </a:cubicBezTo>
                    <a:cubicBezTo>
                      <a:pt x="192295" y="165380"/>
                      <a:pt x="191483" y="171068"/>
                      <a:pt x="187420" y="173912"/>
                    </a:cubicBezTo>
                    <a:cubicBezTo>
                      <a:pt x="183357" y="176756"/>
                      <a:pt x="177669" y="175943"/>
                      <a:pt x="174825" y="171880"/>
                    </a:cubicBezTo>
                    <a:cubicBezTo>
                      <a:pt x="171981" y="167818"/>
                      <a:pt x="107383" y="76811"/>
                      <a:pt x="107383" y="20338"/>
                    </a:cubicBezTo>
                    <a:cubicBezTo>
                      <a:pt x="99258" y="19119"/>
                      <a:pt x="85038" y="17088"/>
                      <a:pt x="69599" y="17494"/>
                    </a:cubicBezTo>
                    <a:cubicBezTo>
                      <a:pt x="64724" y="17494"/>
                      <a:pt x="61879" y="18307"/>
                      <a:pt x="59442" y="19932"/>
                    </a:cubicBezTo>
                    <a:cubicBezTo>
                      <a:pt x="71224" y="20744"/>
                      <a:pt x="80162" y="23995"/>
                      <a:pt x="86663" y="30089"/>
                    </a:cubicBezTo>
                    <a:cubicBezTo>
                      <a:pt x="93569" y="36589"/>
                      <a:pt x="96820" y="46340"/>
                      <a:pt x="96007" y="57716"/>
                    </a:cubicBezTo>
                    <a:cubicBezTo>
                      <a:pt x="95601" y="65029"/>
                      <a:pt x="90319" y="71529"/>
                      <a:pt x="82193" y="75186"/>
                    </a:cubicBezTo>
                    <a:cubicBezTo>
                      <a:pt x="70411" y="80467"/>
                      <a:pt x="51722" y="80467"/>
                      <a:pt x="40753" y="71529"/>
                    </a:cubicBezTo>
                    <a:cubicBezTo>
                      <a:pt x="34253" y="66248"/>
                      <a:pt x="31815" y="58528"/>
                      <a:pt x="33440" y="50403"/>
                    </a:cubicBezTo>
                    <a:cubicBezTo>
                      <a:pt x="33846" y="48778"/>
                      <a:pt x="33846" y="47559"/>
                      <a:pt x="34253" y="45934"/>
                    </a:cubicBezTo>
                    <a:cubicBezTo>
                      <a:pt x="25721" y="55684"/>
                      <a:pt x="20845" y="72342"/>
                      <a:pt x="18814" y="83718"/>
                    </a:cubicBezTo>
                    <a:cubicBezTo>
                      <a:pt x="63505" y="101188"/>
                      <a:pt x="131353" y="186100"/>
                      <a:pt x="139479" y="196257"/>
                    </a:cubicBezTo>
                    <a:cubicBezTo>
                      <a:pt x="142323" y="199914"/>
                      <a:pt x="141917" y="205602"/>
                      <a:pt x="137854" y="208852"/>
                    </a:cubicBezTo>
                    <a:cubicBezTo>
                      <a:pt x="135823" y="210477"/>
                      <a:pt x="133791" y="211289"/>
                      <a:pt x="132166" y="211289"/>
                    </a:cubicBezTo>
                    <a:close/>
                    <a:moveTo>
                      <a:pt x="52941" y="37808"/>
                    </a:moveTo>
                    <a:cubicBezTo>
                      <a:pt x="52941" y="39027"/>
                      <a:pt x="52535" y="39840"/>
                      <a:pt x="52535" y="41058"/>
                    </a:cubicBezTo>
                    <a:cubicBezTo>
                      <a:pt x="51722" y="45121"/>
                      <a:pt x="51316" y="49590"/>
                      <a:pt x="50097" y="54466"/>
                    </a:cubicBezTo>
                    <a:cubicBezTo>
                      <a:pt x="49691" y="56497"/>
                      <a:pt x="50097" y="57309"/>
                      <a:pt x="51316" y="58122"/>
                    </a:cubicBezTo>
                    <a:cubicBezTo>
                      <a:pt x="55785" y="61779"/>
                      <a:pt x="67568" y="62591"/>
                      <a:pt x="74474" y="59341"/>
                    </a:cubicBezTo>
                    <a:cubicBezTo>
                      <a:pt x="76912" y="58122"/>
                      <a:pt x="77725" y="57309"/>
                      <a:pt x="77725" y="56903"/>
                    </a:cubicBezTo>
                    <a:cubicBezTo>
                      <a:pt x="78130" y="50809"/>
                      <a:pt x="76912" y="46340"/>
                      <a:pt x="73662" y="43090"/>
                    </a:cubicBezTo>
                    <a:cubicBezTo>
                      <a:pt x="70005" y="39433"/>
                      <a:pt x="62692" y="37808"/>
                      <a:pt x="52941" y="378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773A14B2-438D-8A23-A4A1-807074B1A91D}"/>
                </a:ext>
              </a:extLst>
            </p:cNvPr>
            <p:cNvSpPr/>
            <p:nvPr/>
          </p:nvSpPr>
          <p:spPr>
            <a:xfrm>
              <a:off x="10319558" y="1426323"/>
              <a:ext cx="116444" cy="34251"/>
            </a:xfrm>
            <a:custGeom>
              <a:avLst/>
              <a:gdLst>
                <a:gd name="connsiteX0" fmla="*/ 9063 w 116444"/>
                <a:gd name="connsiteY0" fmla="*/ 34252 h 34251"/>
                <a:gd name="connsiteX1" fmla="*/ 125 w 116444"/>
                <a:gd name="connsiteY1" fmla="*/ 26939 h 34251"/>
                <a:gd name="connsiteX2" fmla="*/ 7437 w 116444"/>
                <a:gd name="connsiteY2" fmla="*/ 16782 h 34251"/>
                <a:gd name="connsiteX3" fmla="*/ 106163 w 116444"/>
                <a:gd name="connsiteY3" fmla="*/ 124 h 34251"/>
                <a:gd name="connsiteX4" fmla="*/ 116320 w 116444"/>
                <a:gd name="connsiteY4" fmla="*/ 7437 h 34251"/>
                <a:gd name="connsiteX5" fmla="*/ 109007 w 116444"/>
                <a:gd name="connsiteY5" fmla="*/ 17594 h 34251"/>
                <a:gd name="connsiteX6" fmla="*/ 10282 w 116444"/>
                <a:gd name="connsiteY6" fmla="*/ 34252 h 34251"/>
                <a:gd name="connsiteX7" fmla="*/ 9063 w 116444"/>
                <a:gd name="connsiteY7" fmla="*/ 34252 h 3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444" h="34251">
                  <a:moveTo>
                    <a:pt x="9063" y="34252"/>
                  </a:moveTo>
                  <a:cubicBezTo>
                    <a:pt x="5000" y="34252"/>
                    <a:pt x="937" y="31002"/>
                    <a:pt x="125" y="26939"/>
                  </a:cubicBezTo>
                  <a:cubicBezTo>
                    <a:pt x="-689" y="22064"/>
                    <a:pt x="2562" y="17594"/>
                    <a:pt x="7437" y="16782"/>
                  </a:cubicBezTo>
                  <a:lnTo>
                    <a:pt x="106163" y="124"/>
                  </a:lnTo>
                  <a:cubicBezTo>
                    <a:pt x="111038" y="-688"/>
                    <a:pt x="115508" y="2562"/>
                    <a:pt x="116320" y="7437"/>
                  </a:cubicBezTo>
                  <a:cubicBezTo>
                    <a:pt x="117132" y="12313"/>
                    <a:pt x="113883" y="16782"/>
                    <a:pt x="109007" y="17594"/>
                  </a:cubicBezTo>
                  <a:lnTo>
                    <a:pt x="10282" y="34252"/>
                  </a:lnTo>
                  <a:cubicBezTo>
                    <a:pt x="9875" y="34252"/>
                    <a:pt x="9468" y="34252"/>
                    <a:pt x="9063" y="342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6D10990-AAE4-A1D4-EE65-BF113570425A}"/>
                </a:ext>
              </a:extLst>
            </p:cNvPr>
            <p:cNvSpPr/>
            <p:nvPr/>
          </p:nvSpPr>
          <p:spPr>
            <a:xfrm>
              <a:off x="10284791" y="1330208"/>
              <a:ext cx="83189" cy="81207"/>
            </a:xfrm>
            <a:custGeom>
              <a:avLst/>
              <a:gdLst>
                <a:gd name="connsiteX0" fmla="*/ 8889 w 83189"/>
                <a:gd name="connsiteY0" fmla="*/ 81207 h 81207"/>
                <a:gd name="connsiteX1" fmla="*/ 2389 w 83189"/>
                <a:gd name="connsiteY1" fmla="*/ 78363 h 81207"/>
                <a:gd name="connsiteX2" fmla="*/ 2795 w 83189"/>
                <a:gd name="connsiteY2" fmla="*/ 65769 h 81207"/>
                <a:gd name="connsiteX3" fmla="*/ 68206 w 83189"/>
                <a:gd name="connsiteY3" fmla="*/ 2389 h 81207"/>
                <a:gd name="connsiteX4" fmla="*/ 80801 w 83189"/>
                <a:gd name="connsiteY4" fmla="*/ 2795 h 81207"/>
                <a:gd name="connsiteX5" fmla="*/ 80395 w 83189"/>
                <a:gd name="connsiteY5" fmla="*/ 15390 h 81207"/>
                <a:gd name="connsiteX6" fmla="*/ 14983 w 83189"/>
                <a:gd name="connsiteY6" fmla="*/ 78770 h 81207"/>
                <a:gd name="connsiteX7" fmla="*/ 8889 w 83189"/>
                <a:gd name="connsiteY7" fmla="*/ 81207 h 8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89" h="81207">
                  <a:moveTo>
                    <a:pt x="8889" y="81207"/>
                  </a:moveTo>
                  <a:cubicBezTo>
                    <a:pt x="6452" y="81207"/>
                    <a:pt x="4421" y="80395"/>
                    <a:pt x="2389" y="78363"/>
                  </a:cubicBezTo>
                  <a:cubicBezTo>
                    <a:pt x="-861" y="74707"/>
                    <a:pt x="-861" y="69019"/>
                    <a:pt x="2795" y="65769"/>
                  </a:cubicBezTo>
                  <a:lnTo>
                    <a:pt x="68206" y="2389"/>
                  </a:lnTo>
                  <a:cubicBezTo>
                    <a:pt x="71863" y="-861"/>
                    <a:pt x="77551" y="-861"/>
                    <a:pt x="80801" y="2795"/>
                  </a:cubicBezTo>
                  <a:cubicBezTo>
                    <a:pt x="84051" y="6452"/>
                    <a:pt x="84051" y="12140"/>
                    <a:pt x="80395" y="15390"/>
                  </a:cubicBezTo>
                  <a:lnTo>
                    <a:pt x="14983" y="78770"/>
                  </a:lnTo>
                  <a:cubicBezTo>
                    <a:pt x="13359" y="80395"/>
                    <a:pt x="10921" y="81207"/>
                    <a:pt x="8889" y="8120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E9CB81F-FE41-855B-2768-923B82764456}"/>
                </a:ext>
              </a:extLst>
            </p:cNvPr>
            <p:cNvSpPr/>
            <p:nvPr/>
          </p:nvSpPr>
          <p:spPr>
            <a:xfrm>
              <a:off x="10229842" y="1253726"/>
              <a:ext cx="57796" cy="100809"/>
            </a:xfrm>
            <a:custGeom>
              <a:avLst/>
              <a:gdLst>
                <a:gd name="connsiteX0" fmla="*/ 8584 w 57796"/>
                <a:gd name="connsiteY0" fmla="*/ 100809 h 100809"/>
                <a:gd name="connsiteX1" fmla="*/ 4927 w 57796"/>
                <a:gd name="connsiteY1" fmla="*/ 99997 h 100809"/>
                <a:gd name="connsiteX2" fmla="*/ 865 w 57796"/>
                <a:gd name="connsiteY2" fmla="*/ 88215 h 100809"/>
                <a:gd name="connsiteX3" fmla="*/ 41087 w 57796"/>
                <a:gd name="connsiteY3" fmla="*/ 4927 h 100809"/>
                <a:gd name="connsiteX4" fmla="*/ 52869 w 57796"/>
                <a:gd name="connsiteY4" fmla="*/ 865 h 100809"/>
                <a:gd name="connsiteX5" fmla="*/ 56931 w 57796"/>
                <a:gd name="connsiteY5" fmla="*/ 12647 h 100809"/>
                <a:gd name="connsiteX6" fmla="*/ 16710 w 57796"/>
                <a:gd name="connsiteY6" fmla="*/ 95934 h 100809"/>
                <a:gd name="connsiteX7" fmla="*/ 8584 w 57796"/>
                <a:gd name="connsiteY7" fmla="*/ 100809 h 10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796" h="100809">
                  <a:moveTo>
                    <a:pt x="8584" y="100809"/>
                  </a:moveTo>
                  <a:cubicBezTo>
                    <a:pt x="7365" y="100809"/>
                    <a:pt x="6146" y="100403"/>
                    <a:pt x="4927" y="99997"/>
                  </a:cubicBezTo>
                  <a:cubicBezTo>
                    <a:pt x="459" y="97966"/>
                    <a:pt x="-1167" y="92684"/>
                    <a:pt x="865" y="88215"/>
                  </a:cubicBezTo>
                  <a:lnTo>
                    <a:pt x="41087" y="4927"/>
                  </a:lnTo>
                  <a:cubicBezTo>
                    <a:pt x="43118" y="458"/>
                    <a:pt x="48399" y="-1167"/>
                    <a:pt x="52869" y="865"/>
                  </a:cubicBezTo>
                  <a:cubicBezTo>
                    <a:pt x="57338" y="2896"/>
                    <a:pt x="58963" y="8178"/>
                    <a:pt x="56931" y="12647"/>
                  </a:cubicBezTo>
                  <a:lnTo>
                    <a:pt x="16710" y="95934"/>
                  </a:lnTo>
                  <a:cubicBezTo>
                    <a:pt x="15084" y="99184"/>
                    <a:pt x="11834" y="100809"/>
                    <a:pt x="8584" y="10080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1272D42-A82A-7175-17F8-4B554DA139BB}"/>
                </a:ext>
              </a:extLst>
            </p:cNvPr>
            <p:cNvSpPr/>
            <p:nvPr/>
          </p:nvSpPr>
          <p:spPr>
            <a:xfrm>
              <a:off x="10143888" y="1225057"/>
              <a:ext cx="38347" cy="102663"/>
            </a:xfrm>
            <a:custGeom>
              <a:avLst/>
              <a:gdLst>
                <a:gd name="connsiteX0" fmla="*/ 8813 w 38347"/>
                <a:gd name="connsiteY0" fmla="*/ 102664 h 102663"/>
                <a:gd name="connsiteX1" fmla="*/ 6782 w 38347"/>
                <a:gd name="connsiteY1" fmla="*/ 102258 h 102663"/>
                <a:gd name="connsiteX2" fmla="*/ 281 w 38347"/>
                <a:gd name="connsiteY2" fmla="*/ 91694 h 102663"/>
                <a:gd name="connsiteX3" fmla="*/ 21002 w 38347"/>
                <a:gd name="connsiteY3" fmla="*/ 6782 h 102663"/>
                <a:gd name="connsiteX4" fmla="*/ 31566 w 38347"/>
                <a:gd name="connsiteY4" fmla="*/ 282 h 102663"/>
                <a:gd name="connsiteX5" fmla="*/ 38065 w 38347"/>
                <a:gd name="connsiteY5" fmla="*/ 10845 h 102663"/>
                <a:gd name="connsiteX6" fmla="*/ 17346 w 38347"/>
                <a:gd name="connsiteY6" fmla="*/ 95757 h 102663"/>
                <a:gd name="connsiteX7" fmla="*/ 8813 w 38347"/>
                <a:gd name="connsiteY7" fmla="*/ 102664 h 10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47" h="102663">
                  <a:moveTo>
                    <a:pt x="8813" y="102664"/>
                  </a:moveTo>
                  <a:cubicBezTo>
                    <a:pt x="8001" y="102664"/>
                    <a:pt x="7594" y="102664"/>
                    <a:pt x="6782" y="102258"/>
                  </a:cubicBezTo>
                  <a:cubicBezTo>
                    <a:pt x="1907" y="101039"/>
                    <a:pt x="-937" y="96164"/>
                    <a:pt x="281" y="91694"/>
                  </a:cubicBezTo>
                  <a:lnTo>
                    <a:pt x="21002" y="6782"/>
                  </a:lnTo>
                  <a:cubicBezTo>
                    <a:pt x="22221" y="1907"/>
                    <a:pt x="27096" y="-937"/>
                    <a:pt x="31566" y="282"/>
                  </a:cubicBezTo>
                  <a:cubicBezTo>
                    <a:pt x="36441" y="1500"/>
                    <a:pt x="39284" y="6376"/>
                    <a:pt x="38065" y="10845"/>
                  </a:cubicBezTo>
                  <a:lnTo>
                    <a:pt x="17346" y="95757"/>
                  </a:lnTo>
                  <a:cubicBezTo>
                    <a:pt x="16532" y="99820"/>
                    <a:pt x="12876" y="102664"/>
                    <a:pt x="8813" y="10266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D6409A66-0B58-6B99-6BD8-09BFE0B1259F}"/>
                </a:ext>
              </a:extLst>
            </p:cNvPr>
            <p:cNvSpPr/>
            <p:nvPr/>
          </p:nvSpPr>
          <p:spPr>
            <a:xfrm>
              <a:off x="10021140" y="1249789"/>
              <a:ext cx="62826" cy="98246"/>
            </a:xfrm>
            <a:custGeom>
              <a:avLst/>
              <a:gdLst>
                <a:gd name="connsiteX0" fmla="*/ 53961 w 62826"/>
                <a:gd name="connsiteY0" fmla="*/ 98246 h 98246"/>
                <a:gd name="connsiteX1" fmla="*/ 46242 w 62826"/>
                <a:gd name="connsiteY1" fmla="*/ 93777 h 98246"/>
                <a:gd name="connsiteX2" fmla="*/ 1145 w 62826"/>
                <a:gd name="connsiteY2" fmla="*/ 13334 h 98246"/>
                <a:gd name="connsiteX3" fmla="*/ 4395 w 62826"/>
                <a:gd name="connsiteY3" fmla="*/ 1145 h 98246"/>
                <a:gd name="connsiteX4" fmla="*/ 16584 w 62826"/>
                <a:gd name="connsiteY4" fmla="*/ 4396 h 98246"/>
                <a:gd name="connsiteX5" fmla="*/ 61681 w 62826"/>
                <a:gd name="connsiteY5" fmla="*/ 84839 h 98246"/>
                <a:gd name="connsiteX6" fmla="*/ 58431 w 62826"/>
                <a:gd name="connsiteY6" fmla="*/ 97027 h 98246"/>
                <a:gd name="connsiteX7" fmla="*/ 53961 w 62826"/>
                <a:gd name="connsiteY7" fmla="*/ 98246 h 9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26" h="98246">
                  <a:moveTo>
                    <a:pt x="53961" y="98246"/>
                  </a:moveTo>
                  <a:cubicBezTo>
                    <a:pt x="50712" y="98246"/>
                    <a:pt x="47867" y="96621"/>
                    <a:pt x="46242" y="93777"/>
                  </a:cubicBezTo>
                  <a:lnTo>
                    <a:pt x="1145" y="13334"/>
                  </a:lnTo>
                  <a:cubicBezTo>
                    <a:pt x="-1292" y="8865"/>
                    <a:pt x="333" y="3583"/>
                    <a:pt x="4395" y="1145"/>
                  </a:cubicBezTo>
                  <a:cubicBezTo>
                    <a:pt x="8865" y="-1292"/>
                    <a:pt x="14147" y="333"/>
                    <a:pt x="16584" y="4396"/>
                  </a:cubicBezTo>
                  <a:lnTo>
                    <a:pt x="61681" y="84839"/>
                  </a:lnTo>
                  <a:cubicBezTo>
                    <a:pt x="64118" y="89308"/>
                    <a:pt x="62494" y="94590"/>
                    <a:pt x="58431" y="97027"/>
                  </a:cubicBezTo>
                  <a:cubicBezTo>
                    <a:pt x="56806" y="97840"/>
                    <a:pt x="55180" y="98246"/>
                    <a:pt x="53961" y="9824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500FDB6-8085-E43B-22A2-6A305982796A}"/>
                </a:ext>
              </a:extLst>
            </p:cNvPr>
            <p:cNvSpPr/>
            <p:nvPr/>
          </p:nvSpPr>
          <p:spPr>
            <a:xfrm>
              <a:off x="9920711" y="1320810"/>
              <a:ext cx="92234" cy="77604"/>
            </a:xfrm>
            <a:custGeom>
              <a:avLst/>
              <a:gdLst>
                <a:gd name="connsiteX0" fmla="*/ 83292 w 92234"/>
                <a:gd name="connsiteY0" fmla="*/ 77604 h 77604"/>
                <a:gd name="connsiteX1" fmla="*/ 77604 w 92234"/>
                <a:gd name="connsiteY1" fmla="*/ 75573 h 77604"/>
                <a:gd name="connsiteX2" fmla="*/ 3255 w 92234"/>
                <a:gd name="connsiteY2" fmla="*/ 15850 h 77604"/>
                <a:gd name="connsiteX3" fmla="*/ 2036 w 92234"/>
                <a:gd name="connsiteY3" fmla="*/ 3255 h 77604"/>
                <a:gd name="connsiteX4" fmla="*/ 14631 w 92234"/>
                <a:gd name="connsiteY4" fmla="*/ 2036 h 77604"/>
                <a:gd name="connsiteX5" fmla="*/ 88980 w 92234"/>
                <a:gd name="connsiteY5" fmla="*/ 61759 h 77604"/>
                <a:gd name="connsiteX6" fmla="*/ 90199 w 92234"/>
                <a:gd name="connsiteY6" fmla="*/ 74354 h 77604"/>
                <a:gd name="connsiteX7" fmla="*/ 83292 w 92234"/>
                <a:gd name="connsiteY7" fmla="*/ 77604 h 7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234" h="77604">
                  <a:moveTo>
                    <a:pt x="83292" y="77604"/>
                  </a:moveTo>
                  <a:cubicBezTo>
                    <a:pt x="81260" y="77604"/>
                    <a:pt x="79229" y="76792"/>
                    <a:pt x="77604" y="75573"/>
                  </a:cubicBezTo>
                  <a:lnTo>
                    <a:pt x="3255" y="15850"/>
                  </a:lnTo>
                  <a:cubicBezTo>
                    <a:pt x="-401" y="12599"/>
                    <a:pt x="-1214" y="7318"/>
                    <a:pt x="2036" y="3255"/>
                  </a:cubicBezTo>
                  <a:cubicBezTo>
                    <a:pt x="5286" y="-402"/>
                    <a:pt x="10568" y="-1214"/>
                    <a:pt x="14631" y="2036"/>
                  </a:cubicBezTo>
                  <a:lnTo>
                    <a:pt x="88980" y="61759"/>
                  </a:lnTo>
                  <a:cubicBezTo>
                    <a:pt x="92636" y="65010"/>
                    <a:pt x="93449" y="70291"/>
                    <a:pt x="90199" y="74354"/>
                  </a:cubicBezTo>
                  <a:cubicBezTo>
                    <a:pt x="88573" y="76792"/>
                    <a:pt x="85730" y="77604"/>
                    <a:pt x="83292" y="7760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9FF3C4E-233B-32F4-8DD5-9D8B31CD7E0F}"/>
                </a:ext>
              </a:extLst>
            </p:cNvPr>
            <p:cNvSpPr/>
            <p:nvPr/>
          </p:nvSpPr>
          <p:spPr>
            <a:xfrm>
              <a:off x="9854174" y="1424910"/>
              <a:ext cx="99767" cy="50696"/>
            </a:xfrm>
            <a:custGeom>
              <a:avLst/>
              <a:gdLst>
                <a:gd name="connsiteX0" fmla="*/ 90918 w 99767"/>
                <a:gd name="connsiteY0" fmla="*/ 50697 h 50696"/>
                <a:gd name="connsiteX1" fmla="*/ 87669 w 99767"/>
                <a:gd name="connsiteY1" fmla="*/ 49884 h 50696"/>
                <a:gd name="connsiteX2" fmla="*/ 5599 w 99767"/>
                <a:gd name="connsiteY2" fmla="*/ 16975 h 50696"/>
                <a:gd name="connsiteX3" fmla="*/ 724 w 99767"/>
                <a:gd name="connsiteY3" fmla="*/ 5600 h 50696"/>
                <a:gd name="connsiteX4" fmla="*/ 12100 w 99767"/>
                <a:gd name="connsiteY4" fmla="*/ 724 h 50696"/>
                <a:gd name="connsiteX5" fmla="*/ 94168 w 99767"/>
                <a:gd name="connsiteY5" fmla="*/ 33633 h 50696"/>
                <a:gd name="connsiteX6" fmla="*/ 99044 w 99767"/>
                <a:gd name="connsiteY6" fmla="*/ 45009 h 50696"/>
                <a:gd name="connsiteX7" fmla="*/ 90918 w 99767"/>
                <a:gd name="connsiteY7" fmla="*/ 50697 h 5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767" h="50696">
                  <a:moveTo>
                    <a:pt x="90918" y="50697"/>
                  </a:moveTo>
                  <a:cubicBezTo>
                    <a:pt x="89700" y="50697"/>
                    <a:pt x="88887" y="50290"/>
                    <a:pt x="87669" y="49884"/>
                  </a:cubicBezTo>
                  <a:lnTo>
                    <a:pt x="5599" y="16975"/>
                  </a:lnTo>
                  <a:cubicBezTo>
                    <a:pt x="1131" y="14944"/>
                    <a:pt x="-1307" y="10069"/>
                    <a:pt x="724" y="5600"/>
                  </a:cubicBezTo>
                  <a:cubicBezTo>
                    <a:pt x="2756" y="1130"/>
                    <a:pt x="7631" y="-1307"/>
                    <a:pt x="12100" y="724"/>
                  </a:cubicBezTo>
                  <a:lnTo>
                    <a:pt x="94168" y="33633"/>
                  </a:lnTo>
                  <a:cubicBezTo>
                    <a:pt x="98638" y="35664"/>
                    <a:pt x="101075" y="40540"/>
                    <a:pt x="99044" y="45009"/>
                  </a:cubicBezTo>
                  <a:cubicBezTo>
                    <a:pt x="97826" y="48665"/>
                    <a:pt x="94168" y="50697"/>
                    <a:pt x="90918" y="5069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D2DE935-70E3-E343-845C-1C9030C3BCC6}"/>
                </a:ext>
              </a:extLst>
            </p:cNvPr>
            <p:cNvSpPr/>
            <p:nvPr/>
          </p:nvSpPr>
          <p:spPr>
            <a:xfrm>
              <a:off x="9826018" y="1525545"/>
              <a:ext cx="117076" cy="28473"/>
            </a:xfrm>
            <a:custGeom>
              <a:avLst/>
              <a:gdLst>
                <a:gd name="connsiteX0" fmla="*/ 8972 w 117076"/>
                <a:gd name="connsiteY0" fmla="*/ 28474 h 28473"/>
                <a:gd name="connsiteX1" fmla="*/ 34 w 117076"/>
                <a:gd name="connsiteY1" fmla="*/ 20348 h 28473"/>
                <a:gd name="connsiteX2" fmla="*/ 7753 w 117076"/>
                <a:gd name="connsiteY2" fmla="*/ 10598 h 28473"/>
                <a:gd name="connsiteX3" fmla="*/ 107292 w 117076"/>
                <a:gd name="connsiteY3" fmla="*/ 34 h 28473"/>
                <a:gd name="connsiteX4" fmla="*/ 117042 w 117076"/>
                <a:gd name="connsiteY4" fmla="*/ 7754 h 28473"/>
                <a:gd name="connsiteX5" fmla="*/ 109323 w 117076"/>
                <a:gd name="connsiteY5" fmla="*/ 17504 h 28473"/>
                <a:gd name="connsiteX6" fmla="*/ 9785 w 117076"/>
                <a:gd name="connsiteY6" fmla="*/ 28067 h 28473"/>
                <a:gd name="connsiteX7" fmla="*/ 8972 w 117076"/>
                <a:gd name="connsiteY7" fmla="*/ 28474 h 2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076" h="28473">
                  <a:moveTo>
                    <a:pt x="8972" y="28474"/>
                  </a:moveTo>
                  <a:cubicBezTo>
                    <a:pt x="4503" y="28474"/>
                    <a:pt x="440" y="25224"/>
                    <a:pt x="34" y="20348"/>
                  </a:cubicBezTo>
                  <a:cubicBezTo>
                    <a:pt x="-372" y="15473"/>
                    <a:pt x="2878" y="11004"/>
                    <a:pt x="7753" y="10598"/>
                  </a:cubicBezTo>
                  <a:lnTo>
                    <a:pt x="107292" y="34"/>
                  </a:lnTo>
                  <a:cubicBezTo>
                    <a:pt x="112167" y="-372"/>
                    <a:pt x="116636" y="2878"/>
                    <a:pt x="117042" y="7754"/>
                  </a:cubicBezTo>
                  <a:cubicBezTo>
                    <a:pt x="117449" y="12629"/>
                    <a:pt x="114198" y="17098"/>
                    <a:pt x="109323" y="17504"/>
                  </a:cubicBezTo>
                  <a:lnTo>
                    <a:pt x="9785" y="28067"/>
                  </a:lnTo>
                  <a:cubicBezTo>
                    <a:pt x="9378" y="28474"/>
                    <a:pt x="8972" y="28474"/>
                    <a:pt x="8972" y="2847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5733701-E154-215A-0B03-3C718FA4F6CF}"/>
                </a:ext>
              </a:extLst>
            </p:cNvPr>
            <p:cNvSpPr/>
            <p:nvPr/>
          </p:nvSpPr>
          <p:spPr>
            <a:xfrm>
              <a:off x="9898472" y="1614656"/>
              <a:ext cx="71302" cy="72216"/>
            </a:xfrm>
            <a:custGeom>
              <a:avLst/>
              <a:gdLst>
                <a:gd name="connsiteX0" fmla="*/ 8837 w 71302"/>
                <a:gd name="connsiteY0" fmla="*/ 72216 h 72216"/>
                <a:gd name="connsiteX1" fmla="*/ 2743 w 71302"/>
                <a:gd name="connsiteY1" fmla="*/ 69779 h 72216"/>
                <a:gd name="connsiteX2" fmla="*/ 2743 w 71302"/>
                <a:gd name="connsiteY2" fmla="*/ 57184 h 72216"/>
                <a:gd name="connsiteX3" fmla="*/ 55965 w 71302"/>
                <a:gd name="connsiteY3" fmla="*/ 2742 h 72216"/>
                <a:gd name="connsiteX4" fmla="*/ 68560 w 71302"/>
                <a:gd name="connsiteY4" fmla="*/ 2742 h 72216"/>
                <a:gd name="connsiteX5" fmla="*/ 68560 w 71302"/>
                <a:gd name="connsiteY5" fmla="*/ 15337 h 72216"/>
                <a:gd name="connsiteX6" fmla="*/ 15337 w 71302"/>
                <a:gd name="connsiteY6" fmla="*/ 69779 h 72216"/>
                <a:gd name="connsiteX7" fmla="*/ 8837 w 71302"/>
                <a:gd name="connsiteY7" fmla="*/ 72216 h 7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02" h="72216">
                  <a:moveTo>
                    <a:pt x="8837" y="72216"/>
                  </a:moveTo>
                  <a:cubicBezTo>
                    <a:pt x="6399" y="72216"/>
                    <a:pt x="4368" y="71404"/>
                    <a:pt x="2743" y="69779"/>
                  </a:cubicBezTo>
                  <a:cubicBezTo>
                    <a:pt x="-914" y="66528"/>
                    <a:pt x="-914" y="60840"/>
                    <a:pt x="2743" y="57184"/>
                  </a:cubicBezTo>
                  <a:lnTo>
                    <a:pt x="55965" y="2742"/>
                  </a:lnTo>
                  <a:cubicBezTo>
                    <a:pt x="59215" y="-914"/>
                    <a:pt x="64903" y="-914"/>
                    <a:pt x="68560" y="2742"/>
                  </a:cubicBezTo>
                  <a:cubicBezTo>
                    <a:pt x="72216" y="5993"/>
                    <a:pt x="72216" y="11680"/>
                    <a:pt x="68560" y="15337"/>
                  </a:cubicBezTo>
                  <a:lnTo>
                    <a:pt x="15337" y="69779"/>
                  </a:lnTo>
                  <a:cubicBezTo>
                    <a:pt x="13306" y="70997"/>
                    <a:pt x="10868" y="72216"/>
                    <a:pt x="8837" y="7221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3AC98E4-BAAA-1C52-DEFA-EA1117874CC4}"/>
                </a:ext>
              </a:extLst>
            </p:cNvPr>
            <p:cNvSpPr/>
            <p:nvPr/>
          </p:nvSpPr>
          <p:spPr>
            <a:xfrm>
              <a:off x="9958522" y="1674301"/>
              <a:ext cx="53582" cy="97077"/>
            </a:xfrm>
            <a:custGeom>
              <a:avLst/>
              <a:gdLst>
                <a:gd name="connsiteX0" fmla="*/ 8915 w 53582"/>
                <a:gd name="connsiteY0" fmla="*/ 97078 h 97077"/>
                <a:gd name="connsiteX1" fmla="*/ 5259 w 53582"/>
                <a:gd name="connsiteY1" fmla="*/ 96265 h 97077"/>
                <a:gd name="connsiteX2" fmla="*/ 789 w 53582"/>
                <a:gd name="connsiteY2" fmla="*/ 84483 h 97077"/>
                <a:gd name="connsiteX3" fmla="*/ 36542 w 53582"/>
                <a:gd name="connsiteY3" fmla="*/ 5258 h 97077"/>
                <a:gd name="connsiteX4" fmla="*/ 48325 w 53582"/>
                <a:gd name="connsiteY4" fmla="*/ 789 h 97077"/>
                <a:gd name="connsiteX5" fmla="*/ 52793 w 53582"/>
                <a:gd name="connsiteY5" fmla="*/ 12571 h 97077"/>
                <a:gd name="connsiteX6" fmla="*/ 17040 w 53582"/>
                <a:gd name="connsiteY6" fmla="*/ 91796 h 97077"/>
                <a:gd name="connsiteX7" fmla="*/ 8915 w 53582"/>
                <a:gd name="connsiteY7" fmla="*/ 97078 h 9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82" h="97077">
                  <a:moveTo>
                    <a:pt x="8915" y="97078"/>
                  </a:moveTo>
                  <a:cubicBezTo>
                    <a:pt x="7697" y="97078"/>
                    <a:pt x="6478" y="96671"/>
                    <a:pt x="5259" y="96265"/>
                  </a:cubicBezTo>
                  <a:cubicBezTo>
                    <a:pt x="789" y="94234"/>
                    <a:pt x="-1242" y="88952"/>
                    <a:pt x="789" y="84483"/>
                  </a:cubicBezTo>
                  <a:lnTo>
                    <a:pt x="36542" y="5258"/>
                  </a:lnTo>
                  <a:cubicBezTo>
                    <a:pt x="38573" y="789"/>
                    <a:pt x="43855" y="-1242"/>
                    <a:pt x="48325" y="789"/>
                  </a:cubicBezTo>
                  <a:cubicBezTo>
                    <a:pt x="52793" y="2821"/>
                    <a:pt x="54825" y="8102"/>
                    <a:pt x="52793" y="12571"/>
                  </a:cubicBezTo>
                  <a:lnTo>
                    <a:pt x="17040" y="91796"/>
                  </a:lnTo>
                  <a:cubicBezTo>
                    <a:pt x="15416" y="95046"/>
                    <a:pt x="12165" y="97078"/>
                    <a:pt x="8915" y="97078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533EB91-FB1E-C6CB-8489-E2B4D7CFF73B}"/>
                </a:ext>
              </a:extLst>
            </p:cNvPr>
            <p:cNvSpPr/>
            <p:nvPr/>
          </p:nvSpPr>
          <p:spPr>
            <a:xfrm>
              <a:off x="10028734" y="1692915"/>
              <a:ext cx="63077" cy="111779"/>
            </a:xfrm>
            <a:custGeom>
              <a:avLst/>
              <a:gdLst>
                <a:gd name="connsiteX0" fmla="*/ 8584 w 63077"/>
                <a:gd name="connsiteY0" fmla="*/ 111779 h 111779"/>
                <a:gd name="connsiteX1" fmla="*/ 4927 w 63077"/>
                <a:gd name="connsiteY1" fmla="*/ 110967 h 111779"/>
                <a:gd name="connsiteX2" fmla="*/ 865 w 63077"/>
                <a:gd name="connsiteY2" fmla="*/ 99184 h 111779"/>
                <a:gd name="connsiteX3" fmla="*/ 46368 w 63077"/>
                <a:gd name="connsiteY3" fmla="*/ 4927 h 111779"/>
                <a:gd name="connsiteX4" fmla="*/ 58150 w 63077"/>
                <a:gd name="connsiteY4" fmla="*/ 865 h 111779"/>
                <a:gd name="connsiteX5" fmla="*/ 62213 w 63077"/>
                <a:gd name="connsiteY5" fmla="*/ 12647 h 111779"/>
                <a:gd name="connsiteX6" fmla="*/ 16710 w 63077"/>
                <a:gd name="connsiteY6" fmla="*/ 106904 h 111779"/>
                <a:gd name="connsiteX7" fmla="*/ 8584 w 63077"/>
                <a:gd name="connsiteY7" fmla="*/ 111779 h 11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7" h="111779">
                  <a:moveTo>
                    <a:pt x="8584" y="111779"/>
                  </a:moveTo>
                  <a:cubicBezTo>
                    <a:pt x="7365" y="111779"/>
                    <a:pt x="6146" y="111373"/>
                    <a:pt x="4927" y="110967"/>
                  </a:cubicBezTo>
                  <a:cubicBezTo>
                    <a:pt x="459" y="108935"/>
                    <a:pt x="-1167" y="103654"/>
                    <a:pt x="865" y="99184"/>
                  </a:cubicBezTo>
                  <a:lnTo>
                    <a:pt x="46368" y="4927"/>
                  </a:lnTo>
                  <a:cubicBezTo>
                    <a:pt x="48399" y="458"/>
                    <a:pt x="53681" y="-1167"/>
                    <a:pt x="58150" y="865"/>
                  </a:cubicBezTo>
                  <a:cubicBezTo>
                    <a:pt x="62619" y="2896"/>
                    <a:pt x="64245" y="8178"/>
                    <a:pt x="62213" y="12647"/>
                  </a:cubicBezTo>
                  <a:lnTo>
                    <a:pt x="16710" y="106904"/>
                  </a:lnTo>
                  <a:cubicBezTo>
                    <a:pt x="15084" y="109748"/>
                    <a:pt x="11834" y="111779"/>
                    <a:pt x="8584" y="11177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99C5A944-E04D-3095-C07A-CF6902E05CD7}"/>
              </a:ext>
            </a:extLst>
          </p:cNvPr>
          <p:cNvSpPr/>
          <p:nvPr/>
        </p:nvSpPr>
        <p:spPr bwMode="auto">
          <a:xfrm>
            <a:off x="8891587" y="3481388"/>
            <a:ext cx="2928938" cy="3006629"/>
          </a:xfrm>
          <a:custGeom>
            <a:avLst/>
            <a:gdLst>
              <a:gd name="connsiteX0" fmla="*/ 2790825 w 2790825"/>
              <a:gd name="connsiteY0" fmla="*/ 0 h 3019981"/>
              <a:gd name="connsiteX1" fmla="*/ 2638425 w 2790825"/>
              <a:gd name="connsiteY1" fmla="*/ 476250 h 3019981"/>
              <a:gd name="connsiteX2" fmla="*/ 2171700 w 2790825"/>
              <a:gd name="connsiteY2" fmla="*/ 962025 h 3019981"/>
              <a:gd name="connsiteX3" fmla="*/ 1466850 w 2790825"/>
              <a:gd name="connsiteY3" fmla="*/ 1400175 h 3019981"/>
              <a:gd name="connsiteX4" fmla="*/ 428625 w 2790825"/>
              <a:gd name="connsiteY4" fmla="*/ 1809750 h 3019981"/>
              <a:gd name="connsiteX5" fmla="*/ 638175 w 2790825"/>
              <a:gd name="connsiteY5" fmla="*/ 2000250 h 3019981"/>
              <a:gd name="connsiteX6" fmla="*/ 800100 w 2790825"/>
              <a:gd name="connsiteY6" fmla="*/ 2276475 h 3019981"/>
              <a:gd name="connsiteX7" fmla="*/ 809625 w 2790825"/>
              <a:gd name="connsiteY7" fmla="*/ 2676525 h 3019981"/>
              <a:gd name="connsiteX8" fmla="*/ 533400 w 2790825"/>
              <a:gd name="connsiteY8" fmla="*/ 2905125 h 3019981"/>
              <a:gd name="connsiteX9" fmla="*/ 219075 w 2790825"/>
              <a:gd name="connsiteY9" fmla="*/ 3009900 h 3019981"/>
              <a:gd name="connsiteX10" fmla="*/ 0 w 2790825"/>
              <a:gd name="connsiteY10" fmla="*/ 3009900 h 3019981"/>
              <a:gd name="connsiteX0" fmla="*/ 2928938 w 2928938"/>
              <a:gd name="connsiteY0" fmla="*/ 0 h 3017193"/>
              <a:gd name="connsiteX1" fmla="*/ 2776538 w 2928938"/>
              <a:gd name="connsiteY1" fmla="*/ 476250 h 3017193"/>
              <a:gd name="connsiteX2" fmla="*/ 2309813 w 2928938"/>
              <a:gd name="connsiteY2" fmla="*/ 962025 h 3017193"/>
              <a:gd name="connsiteX3" fmla="*/ 1604963 w 2928938"/>
              <a:gd name="connsiteY3" fmla="*/ 1400175 h 3017193"/>
              <a:gd name="connsiteX4" fmla="*/ 566738 w 2928938"/>
              <a:gd name="connsiteY4" fmla="*/ 1809750 h 3017193"/>
              <a:gd name="connsiteX5" fmla="*/ 776288 w 2928938"/>
              <a:gd name="connsiteY5" fmla="*/ 2000250 h 3017193"/>
              <a:gd name="connsiteX6" fmla="*/ 938213 w 2928938"/>
              <a:gd name="connsiteY6" fmla="*/ 2276475 h 3017193"/>
              <a:gd name="connsiteX7" fmla="*/ 947738 w 2928938"/>
              <a:gd name="connsiteY7" fmla="*/ 2676525 h 3017193"/>
              <a:gd name="connsiteX8" fmla="*/ 671513 w 2928938"/>
              <a:gd name="connsiteY8" fmla="*/ 2905125 h 3017193"/>
              <a:gd name="connsiteX9" fmla="*/ 357188 w 2928938"/>
              <a:gd name="connsiteY9" fmla="*/ 3009900 h 3017193"/>
              <a:gd name="connsiteX10" fmla="*/ 0 w 2928938"/>
              <a:gd name="connsiteY10" fmla="*/ 3000375 h 3017193"/>
              <a:gd name="connsiteX0" fmla="*/ 2928938 w 2928938"/>
              <a:gd name="connsiteY0" fmla="*/ 0 h 3005823"/>
              <a:gd name="connsiteX1" fmla="*/ 2776538 w 2928938"/>
              <a:gd name="connsiteY1" fmla="*/ 476250 h 3005823"/>
              <a:gd name="connsiteX2" fmla="*/ 2309813 w 2928938"/>
              <a:gd name="connsiteY2" fmla="*/ 962025 h 3005823"/>
              <a:gd name="connsiteX3" fmla="*/ 1604963 w 2928938"/>
              <a:gd name="connsiteY3" fmla="*/ 1400175 h 3005823"/>
              <a:gd name="connsiteX4" fmla="*/ 566738 w 2928938"/>
              <a:gd name="connsiteY4" fmla="*/ 1809750 h 3005823"/>
              <a:gd name="connsiteX5" fmla="*/ 776288 w 2928938"/>
              <a:gd name="connsiteY5" fmla="*/ 2000250 h 3005823"/>
              <a:gd name="connsiteX6" fmla="*/ 938213 w 2928938"/>
              <a:gd name="connsiteY6" fmla="*/ 2276475 h 3005823"/>
              <a:gd name="connsiteX7" fmla="*/ 947738 w 2928938"/>
              <a:gd name="connsiteY7" fmla="*/ 2676525 h 3005823"/>
              <a:gd name="connsiteX8" fmla="*/ 671513 w 2928938"/>
              <a:gd name="connsiteY8" fmla="*/ 2905125 h 3005823"/>
              <a:gd name="connsiteX9" fmla="*/ 357188 w 2928938"/>
              <a:gd name="connsiteY9" fmla="*/ 2990850 h 3005823"/>
              <a:gd name="connsiteX10" fmla="*/ 0 w 2928938"/>
              <a:gd name="connsiteY10" fmla="*/ 3000375 h 3005823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695326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06629"/>
              <a:gd name="connsiteX1" fmla="*/ 2776538 w 2928938"/>
              <a:gd name="connsiteY1" fmla="*/ 476250 h 3006629"/>
              <a:gd name="connsiteX2" fmla="*/ 2309813 w 2928938"/>
              <a:gd name="connsiteY2" fmla="*/ 962025 h 3006629"/>
              <a:gd name="connsiteX3" fmla="*/ 1604963 w 2928938"/>
              <a:gd name="connsiteY3" fmla="*/ 1400175 h 3006629"/>
              <a:gd name="connsiteX4" fmla="*/ 566738 w 2928938"/>
              <a:gd name="connsiteY4" fmla="*/ 1809750 h 3006629"/>
              <a:gd name="connsiteX5" fmla="*/ 776288 w 2928938"/>
              <a:gd name="connsiteY5" fmla="*/ 2000250 h 3006629"/>
              <a:gd name="connsiteX6" fmla="*/ 938213 w 2928938"/>
              <a:gd name="connsiteY6" fmla="*/ 2276475 h 3006629"/>
              <a:gd name="connsiteX7" fmla="*/ 923926 w 2928938"/>
              <a:gd name="connsiteY7" fmla="*/ 2657475 h 3006629"/>
              <a:gd name="connsiteX8" fmla="*/ 695326 w 2928938"/>
              <a:gd name="connsiteY8" fmla="*/ 2905125 h 3006629"/>
              <a:gd name="connsiteX9" fmla="*/ 376238 w 2928938"/>
              <a:gd name="connsiteY9" fmla="*/ 3000375 h 3006629"/>
              <a:gd name="connsiteX10" fmla="*/ 0 w 2928938"/>
              <a:gd name="connsiteY10" fmla="*/ 3000375 h 300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28938" h="3006629">
                <a:moveTo>
                  <a:pt x="2928938" y="0"/>
                </a:moveTo>
                <a:cubicBezTo>
                  <a:pt x="2904331" y="157956"/>
                  <a:pt x="2879725" y="315913"/>
                  <a:pt x="2776538" y="476250"/>
                </a:cubicBezTo>
                <a:cubicBezTo>
                  <a:pt x="2673351" y="636587"/>
                  <a:pt x="2505075" y="808038"/>
                  <a:pt x="2309813" y="962025"/>
                </a:cubicBezTo>
                <a:cubicBezTo>
                  <a:pt x="2114550" y="1116013"/>
                  <a:pt x="1895475" y="1258888"/>
                  <a:pt x="1604963" y="1400175"/>
                </a:cubicBezTo>
                <a:cubicBezTo>
                  <a:pt x="1314451" y="1541462"/>
                  <a:pt x="940594" y="1675606"/>
                  <a:pt x="566738" y="1809750"/>
                </a:cubicBezTo>
                <a:cubicBezTo>
                  <a:pt x="636588" y="1873250"/>
                  <a:pt x="714375" y="1922463"/>
                  <a:pt x="776288" y="2000250"/>
                </a:cubicBezTo>
                <a:cubicBezTo>
                  <a:pt x="838200" y="2078038"/>
                  <a:pt x="913607" y="2166938"/>
                  <a:pt x="938213" y="2276475"/>
                </a:cubicBezTo>
                <a:cubicBezTo>
                  <a:pt x="962819" y="2386013"/>
                  <a:pt x="964407" y="2552700"/>
                  <a:pt x="923926" y="2657475"/>
                </a:cubicBezTo>
                <a:cubicBezTo>
                  <a:pt x="883445" y="2762250"/>
                  <a:pt x="786607" y="2847975"/>
                  <a:pt x="695326" y="2905125"/>
                </a:cubicBezTo>
                <a:cubicBezTo>
                  <a:pt x="604045" y="2962275"/>
                  <a:pt x="493713" y="2987675"/>
                  <a:pt x="376238" y="3000375"/>
                </a:cubicBezTo>
                <a:cubicBezTo>
                  <a:pt x="249238" y="3008312"/>
                  <a:pt x="65087" y="3009106"/>
                  <a:pt x="0" y="3000375"/>
                </a:cubicBezTo>
              </a:path>
            </a:pathLst>
          </a:custGeom>
          <a:noFill/>
          <a:ln w="38100" cap="flat" cmpd="sng" algn="ctr">
            <a:gradFill flip="none" rotWithShape="1">
              <a:gsLst>
                <a:gs pos="98000">
                  <a:srgbClr val="475F77"/>
                </a:gs>
                <a:gs pos="72000">
                  <a:srgbClr val="475F77"/>
                </a:gs>
                <a:gs pos="0">
                  <a:srgbClr val="475F77">
                    <a:alpha val="24000"/>
                  </a:srgbClr>
                </a:gs>
                <a:gs pos="23000">
                  <a:srgbClr val="475F77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FF0CA3B-3883-A4FE-48E4-54837CFC6869}"/>
              </a:ext>
            </a:extLst>
          </p:cNvPr>
          <p:cNvGrpSpPr/>
          <p:nvPr/>
        </p:nvGrpSpPr>
        <p:grpSpPr>
          <a:xfrm>
            <a:off x="2698972" y="1580841"/>
            <a:ext cx="2031557" cy="2026504"/>
            <a:chOff x="1966829" y="1396035"/>
            <a:chExt cx="2303763" cy="2298033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66829" y="1396035"/>
              <a:ext cx="2303763" cy="2298033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2060864" y="1853043"/>
              <a:ext cx="725661" cy="663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475F77"/>
                  </a:solidFill>
                </a:rPr>
                <a:t>01</a:t>
              </a:r>
              <a:endParaRPr lang="zh-CN" altLang="en-US" sz="3200" dirty="0">
                <a:solidFill>
                  <a:srgbClr val="475F77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746C9B2-A1C5-0959-CD1C-475C264838F6}"/>
                </a:ext>
              </a:extLst>
            </p:cNvPr>
            <p:cNvSpPr txBox="1"/>
            <p:nvPr/>
          </p:nvSpPr>
          <p:spPr>
            <a:xfrm>
              <a:off x="2337832" y="2622363"/>
              <a:ext cx="1742741" cy="6631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rgbClr val="475F77"/>
                  </a:solidFill>
                </a:rPr>
                <a:t>单击此处</a:t>
              </a:r>
              <a:endParaRPr lang="en-US" altLang="zh-CN" sz="1600" b="1" dirty="0">
                <a:solidFill>
                  <a:srgbClr val="475F77"/>
                </a:solidFill>
              </a:endParaRPr>
            </a:p>
            <a:p>
              <a:r>
                <a:rPr lang="zh-CN" altLang="en-US" sz="1600" b="1" dirty="0">
                  <a:solidFill>
                    <a:srgbClr val="475F77"/>
                  </a:solidFill>
                </a:rPr>
                <a:t>添加标题文本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8651B71C-9CF1-3E56-35F5-42B56B9DF5AE}"/>
                </a:ext>
              </a:extLst>
            </p:cNvPr>
            <p:cNvSpPr/>
            <p:nvPr/>
          </p:nvSpPr>
          <p:spPr bwMode="auto">
            <a:xfrm>
              <a:off x="2213017" y="2615986"/>
              <a:ext cx="56677" cy="6963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2982D85-8254-12E0-EF71-C7C1329F28BA}"/>
              </a:ext>
            </a:extLst>
          </p:cNvPr>
          <p:cNvGrpSpPr/>
          <p:nvPr/>
        </p:nvGrpSpPr>
        <p:grpSpPr>
          <a:xfrm>
            <a:off x="5376219" y="1580841"/>
            <a:ext cx="2031557" cy="2026504"/>
            <a:chOff x="1966829" y="1396035"/>
            <a:chExt cx="2303763" cy="2298033"/>
          </a:xfrm>
        </p:grpSpPr>
        <p:grpSp>
          <p:nvGrpSpPr>
            <p:cNvPr id="29" name="Group 49">
              <a:extLst>
                <a:ext uri="{FF2B5EF4-FFF2-40B4-BE49-F238E27FC236}">
                  <a16:creationId xmlns:a16="http://schemas.microsoft.com/office/drawing/2014/main" id="{30DC64E4-16A8-1CB3-D37D-6EC54317B4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66829" y="1396035"/>
              <a:ext cx="2303763" cy="2298033"/>
              <a:chOff x="4512" y="2986"/>
              <a:chExt cx="964" cy="962"/>
            </a:xfrm>
          </p:grpSpPr>
          <p:sp>
            <p:nvSpPr>
              <p:cNvPr id="33" name="Freeform 50">
                <a:extLst>
                  <a:ext uri="{FF2B5EF4-FFF2-40B4-BE49-F238E27FC236}">
                    <a16:creationId xmlns:a16="http://schemas.microsoft.com/office/drawing/2014/main" id="{E7E678E5-C6C2-5AB1-F262-8610D0F2A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34" name="Freeform 51">
                <a:extLst>
                  <a:ext uri="{FF2B5EF4-FFF2-40B4-BE49-F238E27FC236}">
                    <a16:creationId xmlns:a16="http://schemas.microsoft.com/office/drawing/2014/main" id="{AF2B5F8D-BE97-0B75-BC4B-E9B11A93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grpSp>
            <p:nvGrpSpPr>
              <p:cNvPr id="35" name="Group 52">
                <a:extLst>
                  <a:ext uri="{FF2B5EF4-FFF2-40B4-BE49-F238E27FC236}">
                    <a16:creationId xmlns:a16="http://schemas.microsoft.com/office/drawing/2014/main" id="{24750E17-6C59-3399-FD25-D8C043EB81C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36" name="Line 53">
                  <a:extLst>
                    <a:ext uri="{FF2B5EF4-FFF2-40B4-BE49-F238E27FC236}">
                      <a16:creationId xmlns:a16="http://schemas.microsoft.com/office/drawing/2014/main" id="{10B39A4D-0E56-D739-B1DB-828591887B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600"/>
                </a:p>
              </p:txBody>
            </p:sp>
            <p:sp>
              <p:nvSpPr>
                <p:cNvPr id="37" name="Line 54">
                  <a:extLst>
                    <a:ext uri="{FF2B5EF4-FFF2-40B4-BE49-F238E27FC236}">
                      <a16:creationId xmlns:a16="http://schemas.microsoft.com/office/drawing/2014/main" id="{3B26024B-86CD-DAE7-1EA5-A285C470FE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600"/>
                </a:p>
              </p:txBody>
            </p:sp>
            <p:sp>
              <p:nvSpPr>
                <p:cNvPr id="38" name="Freeform 55">
                  <a:extLst>
                    <a:ext uri="{FF2B5EF4-FFF2-40B4-BE49-F238E27FC236}">
                      <a16:creationId xmlns:a16="http://schemas.microsoft.com/office/drawing/2014/main" id="{213C59FB-0DDE-6FD2-0F48-239085B1BB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39" name="Freeform 56">
                  <a:extLst>
                    <a:ext uri="{FF2B5EF4-FFF2-40B4-BE49-F238E27FC236}">
                      <a16:creationId xmlns:a16="http://schemas.microsoft.com/office/drawing/2014/main" id="{367AFC12-0A4D-3D59-1ABF-7400C513A1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40" name="Freeform 57">
                  <a:extLst>
                    <a:ext uri="{FF2B5EF4-FFF2-40B4-BE49-F238E27FC236}">
                      <a16:creationId xmlns:a16="http://schemas.microsoft.com/office/drawing/2014/main" id="{CF72AE10-B0D3-281F-B3B4-34EEA8E7E4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41" name="Freeform 58">
                  <a:extLst>
                    <a:ext uri="{FF2B5EF4-FFF2-40B4-BE49-F238E27FC236}">
                      <a16:creationId xmlns:a16="http://schemas.microsoft.com/office/drawing/2014/main" id="{0C84FC8A-70BB-C6D4-7DC1-C4DD282071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42" name="Freeform 59">
                  <a:extLst>
                    <a:ext uri="{FF2B5EF4-FFF2-40B4-BE49-F238E27FC236}">
                      <a16:creationId xmlns:a16="http://schemas.microsoft.com/office/drawing/2014/main" id="{2E8E432B-B644-EA5A-9A03-FF8D8CD360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43" name="Freeform 60">
                  <a:extLst>
                    <a:ext uri="{FF2B5EF4-FFF2-40B4-BE49-F238E27FC236}">
                      <a16:creationId xmlns:a16="http://schemas.microsoft.com/office/drawing/2014/main" id="{8486F996-BCBB-783E-4C69-F7EA5C633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44" name="Freeform 61">
                  <a:extLst>
                    <a:ext uri="{FF2B5EF4-FFF2-40B4-BE49-F238E27FC236}">
                      <a16:creationId xmlns:a16="http://schemas.microsoft.com/office/drawing/2014/main" id="{636FBCC3-8D73-651D-55EF-31BF1AFFCE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45" name="Freeform 62">
                  <a:extLst>
                    <a:ext uri="{FF2B5EF4-FFF2-40B4-BE49-F238E27FC236}">
                      <a16:creationId xmlns:a16="http://schemas.microsoft.com/office/drawing/2014/main" id="{8C44A3A8-3A78-4D6C-D515-45D56B4D8F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46" name="Freeform 63">
                  <a:extLst>
                    <a:ext uri="{FF2B5EF4-FFF2-40B4-BE49-F238E27FC236}">
                      <a16:creationId xmlns:a16="http://schemas.microsoft.com/office/drawing/2014/main" id="{5F9257A4-275F-AC1F-C7D0-672670F6BD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</p:grp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6B64272-9D69-1194-43C7-D385DFF0A86F}"/>
                </a:ext>
              </a:extLst>
            </p:cNvPr>
            <p:cNvSpPr txBox="1"/>
            <p:nvPr/>
          </p:nvSpPr>
          <p:spPr>
            <a:xfrm>
              <a:off x="2060864" y="1853043"/>
              <a:ext cx="725661" cy="663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475F77"/>
                  </a:solidFill>
                </a:rPr>
                <a:t>02</a:t>
              </a:r>
              <a:endParaRPr lang="zh-CN" altLang="en-US" sz="3200" dirty="0">
                <a:solidFill>
                  <a:srgbClr val="475F77"/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6B92345-3E53-2463-4A7A-EF3EC8DF334A}"/>
                </a:ext>
              </a:extLst>
            </p:cNvPr>
            <p:cNvSpPr txBox="1"/>
            <p:nvPr/>
          </p:nvSpPr>
          <p:spPr>
            <a:xfrm>
              <a:off x="2337832" y="2622363"/>
              <a:ext cx="1742741" cy="6631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rgbClr val="475F77"/>
                  </a:solidFill>
                </a:rPr>
                <a:t>单击此处</a:t>
              </a:r>
              <a:endParaRPr lang="en-US" altLang="zh-CN" sz="1600" b="1" dirty="0">
                <a:solidFill>
                  <a:srgbClr val="475F77"/>
                </a:solidFill>
              </a:endParaRPr>
            </a:p>
            <a:p>
              <a:r>
                <a:rPr lang="zh-CN" altLang="en-US" sz="1600" b="1" dirty="0">
                  <a:solidFill>
                    <a:srgbClr val="475F77"/>
                  </a:solidFill>
                </a:rPr>
                <a:t>添加标题文本</a:t>
              </a: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996797EA-A07E-99C0-465A-91537964F4E0}"/>
                </a:ext>
              </a:extLst>
            </p:cNvPr>
            <p:cNvSpPr/>
            <p:nvPr/>
          </p:nvSpPr>
          <p:spPr bwMode="auto">
            <a:xfrm>
              <a:off x="2213017" y="2615986"/>
              <a:ext cx="56677" cy="6963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45CCE91-6F56-F430-EF37-84786BCDE1AC}"/>
              </a:ext>
            </a:extLst>
          </p:cNvPr>
          <p:cNvGrpSpPr/>
          <p:nvPr/>
        </p:nvGrpSpPr>
        <p:grpSpPr>
          <a:xfrm>
            <a:off x="8053466" y="1580841"/>
            <a:ext cx="2031557" cy="2026504"/>
            <a:chOff x="1966829" y="1396035"/>
            <a:chExt cx="2303763" cy="2298033"/>
          </a:xfrm>
        </p:grpSpPr>
        <p:grpSp>
          <p:nvGrpSpPr>
            <p:cNvPr id="48" name="Group 49">
              <a:extLst>
                <a:ext uri="{FF2B5EF4-FFF2-40B4-BE49-F238E27FC236}">
                  <a16:creationId xmlns:a16="http://schemas.microsoft.com/office/drawing/2014/main" id="{6F269AA3-EDE7-D69C-CE2F-0A20E3CED2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66829" y="1396035"/>
              <a:ext cx="2303763" cy="2298033"/>
              <a:chOff x="4512" y="2986"/>
              <a:chExt cx="964" cy="962"/>
            </a:xfrm>
          </p:grpSpPr>
          <p:sp>
            <p:nvSpPr>
              <p:cNvPr id="55" name="Freeform 50">
                <a:extLst>
                  <a:ext uri="{FF2B5EF4-FFF2-40B4-BE49-F238E27FC236}">
                    <a16:creationId xmlns:a16="http://schemas.microsoft.com/office/drawing/2014/main" id="{D1E64C76-867A-FCA2-6D85-8409A5417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56" name="Freeform 51">
                <a:extLst>
                  <a:ext uri="{FF2B5EF4-FFF2-40B4-BE49-F238E27FC236}">
                    <a16:creationId xmlns:a16="http://schemas.microsoft.com/office/drawing/2014/main" id="{1386395B-AB20-FA10-EA9B-ABF4100DA9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grpSp>
            <p:nvGrpSpPr>
              <p:cNvPr id="57" name="Group 52">
                <a:extLst>
                  <a:ext uri="{FF2B5EF4-FFF2-40B4-BE49-F238E27FC236}">
                    <a16:creationId xmlns:a16="http://schemas.microsoft.com/office/drawing/2014/main" id="{BEAFEC6D-69D7-9451-8D7B-521F480EB19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58" name="Line 53">
                  <a:extLst>
                    <a:ext uri="{FF2B5EF4-FFF2-40B4-BE49-F238E27FC236}">
                      <a16:creationId xmlns:a16="http://schemas.microsoft.com/office/drawing/2014/main" id="{34EB08D8-3E63-2B68-6584-078BC325A84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600"/>
                </a:p>
              </p:txBody>
            </p:sp>
            <p:sp>
              <p:nvSpPr>
                <p:cNvPr id="59" name="Line 54">
                  <a:extLst>
                    <a:ext uri="{FF2B5EF4-FFF2-40B4-BE49-F238E27FC236}">
                      <a16:creationId xmlns:a16="http://schemas.microsoft.com/office/drawing/2014/main" id="{1F49970C-4A7E-B0EF-3DF0-51A9D9678C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600"/>
                </a:p>
              </p:txBody>
            </p:sp>
            <p:sp>
              <p:nvSpPr>
                <p:cNvPr id="60" name="Freeform 55">
                  <a:extLst>
                    <a:ext uri="{FF2B5EF4-FFF2-40B4-BE49-F238E27FC236}">
                      <a16:creationId xmlns:a16="http://schemas.microsoft.com/office/drawing/2014/main" id="{A5A58E50-7A8E-965F-C62A-4E8B5F76DC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61" name="Freeform 56">
                  <a:extLst>
                    <a:ext uri="{FF2B5EF4-FFF2-40B4-BE49-F238E27FC236}">
                      <a16:creationId xmlns:a16="http://schemas.microsoft.com/office/drawing/2014/main" id="{3547BEB3-D4EE-AB28-9ECC-7DBF37B56E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62" name="Freeform 57">
                  <a:extLst>
                    <a:ext uri="{FF2B5EF4-FFF2-40B4-BE49-F238E27FC236}">
                      <a16:creationId xmlns:a16="http://schemas.microsoft.com/office/drawing/2014/main" id="{56ADD08B-EEE2-781C-F185-1DD95659FB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63" name="Freeform 58">
                  <a:extLst>
                    <a:ext uri="{FF2B5EF4-FFF2-40B4-BE49-F238E27FC236}">
                      <a16:creationId xmlns:a16="http://schemas.microsoft.com/office/drawing/2014/main" id="{219E73BD-B52E-28A1-CDE8-6D02F20EBC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28" name="Freeform 59">
                  <a:extLst>
                    <a:ext uri="{FF2B5EF4-FFF2-40B4-BE49-F238E27FC236}">
                      <a16:creationId xmlns:a16="http://schemas.microsoft.com/office/drawing/2014/main" id="{C7734EB8-1D4B-9ED2-957D-ED813B53F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29" name="Freeform 60">
                  <a:extLst>
                    <a:ext uri="{FF2B5EF4-FFF2-40B4-BE49-F238E27FC236}">
                      <a16:creationId xmlns:a16="http://schemas.microsoft.com/office/drawing/2014/main" id="{55918F1E-40FF-8126-1666-F7AE1C6425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30" name="Freeform 61">
                  <a:extLst>
                    <a:ext uri="{FF2B5EF4-FFF2-40B4-BE49-F238E27FC236}">
                      <a16:creationId xmlns:a16="http://schemas.microsoft.com/office/drawing/2014/main" id="{AC4F1211-8BFD-6EF3-D3D0-BF742DE0D6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31" name="Freeform 62">
                  <a:extLst>
                    <a:ext uri="{FF2B5EF4-FFF2-40B4-BE49-F238E27FC236}">
                      <a16:creationId xmlns:a16="http://schemas.microsoft.com/office/drawing/2014/main" id="{5D90FE0C-87C8-CB56-CA9B-CC35F360F5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32" name="Freeform 63">
                  <a:extLst>
                    <a:ext uri="{FF2B5EF4-FFF2-40B4-BE49-F238E27FC236}">
                      <a16:creationId xmlns:a16="http://schemas.microsoft.com/office/drawing/2014/main" id="{172DE2B7-EB63-B249-84BB-8EFDDFDEFE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</p:grp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F93A7ED-9D75-9999-FB8A-322F32ADDE42}"/>
                </a:ext>
              </a:extLst>
            </p:cNvPr>
            <p:cNvSpPr txBox="1"/>
            <p:nvPr/>
          </p:nvSpPr>
          <p:spPr>
            <a:xfrm>
              <a:off x="2060864" y="1853043"/>
              <a:ext cx="725661" cy="663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475F77"/>
                  </a:solidFill>
                </a:rPr>
                <a:t>03</a:t>
              </a:r>
              <a:endParaRPr lang="zh-CN" altLang="en-US" sz="3200" dirty="0">
                <a:solidFill>
                  <a:srgbClr val="475F77"/>
                </a:solidFill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6FCD561-BAC9-6CED-0346-79D548E66131}"/>
                </a:ext>
              </a:extLst>
            </p:cNvPr>
            <p:cNvSpPr txBox="1"/>
            <p:nvPr/>
          </p:nvSpPr>
          <p:spPr>
            <a:xfrm>
              <a:off x="2337832" y="2622363"/>
              <a:ext cx="1742741" cy="6631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rgbClr val="475F77"/>
                  </a:solidFill>
                </a:rPr>
                <a:t>单击此处</a:t>
              </a:r>
              <a:endParaRPr lang="en-US" altLang="zh-CN" sz="1600" b="1" dirty="0">
                <a:solidFill>
                  <a:srgbClr val="475F77"/>
                </a:solidFill>
              </a:endParaRPr>
            </a:p>
            <a:p>
              <a:r>
                <a:rPr lang="zh-CN" altLang="en-US" sz="1600" b="1" dirty="0">
                  <a:solidFill>
                    <a:srgbClr val="475F77"/>
                  </a:solidFill>
                </a:rPr>
                <a:t>添加标题文本</a:t>
              </a: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1F3C3988-3449-A634-D9B8-EEF93E0F334C}"/>
                </a:ext>
              </a:extLst>
            </p:cNvPr>
            <p:cNvSpPr/>
            <p:nvPr/>
          </p:nvSpPr>
          <p:spPr bwMode="auto">
            <a:xfrm>
              <a:off x="2213017" y="2615986"/>
              <a:ext cx="56677" cy="6963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DED76EDC-34C3-F644-FEC8-ECCB603FF74A}"/>
              </a:ext>
            </a:extLst>
          </p:cNvPr>
          <p:cNvGrpSpPr/>
          <p:nvPr/>
        </p:nvGrpSpPr>
        <p:grpSpPr>
          <a:xfrm>
            <a:off x="4064443" y="3714555"/>
            <a:ext cx="2031557" cy="2026504"/>
            <a:chOff x="1966829" y="1396035"/>
            <a:chExt cx="2303763" cy="2298033"/>
          </a:xfrm>
        </p:grpSpPr>
        <p:grpSp>
          <p:nvGrpSpPr>
            <p:cNvPr id="134" name="Group 49">
              <a:extLst>
                <a:ext uri="{FF2B5EF4-FFF2-40B4-BE49-F238E27FC236}">
                  <a16:creationId xmlns:a16="http://schemas.microsoft.com/office/drawing/2014/main" id="{6B8B99CF-0055-C6DB-3CD5-17B0D6BB21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66829" y="1396035"/>
              <a:ext cx="2303763" cy="2298033"/>
              <a:chOff x="4512" y="2986"/>
              <a:chExt cx="964" cy="962"/>
            </a:xfrm>
          </p:grpSpPr>
          <p:sp>
            <p:nvSpPr>
              <p:cNvPr id="138" name="Freeform 50">
                <a:extLst>
                  <a:ext uri="{FF2B5EF4-FFF2-40B4-BE49-F238E27FC236}">
                    <a16:creationId xmlns:a16="http://schemas.microsoft.com/office/drawing/2014/main" id="{51802DAC-8D51-A3FB-E3A1-B8C9CCC08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39" name="Freeform 51">
                <a:extLst>
                  <a:ext uri="{FF2B5EF4-FFF2-40B4-BE49-F238E27FC236}">
                    <a16:creationId xmlns:a16="http://schemas.microsoft.com/office/drawing/2014/main" id="{B7A99575-4522-0150-6F95-52097C546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grpSp>
            <p:nvGrpSpPr>
              <p:cNvPr id="140" name="Group 52">
                <a:extLst>
                  <a:ext uri="{FF2B5EF4-FFF2-40B4-BE49-F238E27FC236}">
                    <a16:creationId xmlns:a16="http://schemas.microsoft.com/office/drawing/2014/main" id="{B20C6548-5696-9EC6-D074-D1DF5D6130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41" name="Line 53">
                  <a:extLst>
                    <a:ext uri="{FF2B5EF4-FFF2-40B4-BE49-F238E27FC236}">
                      <a16:creationId xmlns:a16="http://schemas.microsoft.com/office/drawing/2014/main" id="{AD6B8681-19D4-39FB-5012-90A1985ED7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600"/>
                </a:p>
              </p:txBody>
            </p:sp>
            <p:sp>
              <p:nvSpPr>
                <p:cNvPr id="142" name="Line 54">
                  <a:extLst>
                    <a:ext uri="{FF2B5EF4-FFF2-40B4-BE49-F238E27FC236}">
                      <a16:creationId xmlns:a16="http://schemas.microsoft.com/office/drawing/2014/main" id="{B0A99421-5659-DA4A-583B-72FCAFB424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600"/>
                </a:p>
              </p:txBody>
            </p:sp>
            <p:sp>
              <p:nvSpPr>
                <p:cNvPr id="143" name="Freeform 55">
                  <a:extLst>
                    <a:ext uri="{FF2B5EF4-FFF2-40B4-BE49-F238E27FC236}">
                      <a16:creationId xmlns:a16="http://schemas.microsoft.com/office/drawing/2014/main" id="{23F49946-A1D3-6D97-CD9D-EEA19AF2D8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44" name="Freeform 56">
                  <a:extLst>
                    <a:ext uri="{FF2B5EF4-FFF2-40B4-BE49-F238E27FC236}">
                      <a16:creationId xmlns:a16="http://schemas.microsoft.com/office/drawing/2014/main" id="{BE1A8C17-EB63-22D6-5962-A7CF96338A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45" name="Freeform 57">
                  <a:extLst>
                    <a:ext uri="{FF2B5EF4-FFF2-40B4-BE49-F238E27FC236}">
                      <a16:creationId xmlns:a16="http://schemas.microsoft.com/office/drawing/2014/main" id="{5AE861AF-0265-9D99-C503-CA7E81684E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46" name="Freeform 58">
                  <a:extLst>
                    <a:ext uri="{FF2B5EF4-FFF2-40B4-BE49-F238E27FC236}">
                      <a16:creationId xmlns:a16="http://schemas.microsoft.com/office/drawing/2014/main" id="{47350EBC-93E9-F62B-9086-6EF62A29C5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47" name="Freeform 59">
                  <a:extLst>
                    <a:ext uri="{FF2B5EF4-FFF2-40B4-BE49-F238E27FC236}">
                      <a16:creationId xmlns:a16="http://schemas.microsoft.com/office/drawing/2014/main" id="{33F7A7ED-EC1F-56F2-4A78-590B2FC50B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80" name="Freeform 60">
                  <a:extLst>
                    <a:ext uri="{FF2B5EF4-FFF2-40B4-BE49-F238E27FC236}">
                      <a16:creationId xmlns:a16="http://schemas.microsoft.com/office/drawing/2014/main" id="{FB745B4B-7EE5-C0D7-AB78-234C7AD617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81" name="Freeform 61">
                  <a:extLst>
                    <a:ext uri="{FF2B5EF4-FFF2-40B4-BE49-F238E27FC236}">
                      <a16:creationId xmlns:a16="http://schemas.microsoft.com/office/drawing/2014/main" id="{5AE8A525-A2A5-48C3-FA7E-622FE47147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82" name="Freeform 62">
                  <a:extLst>
                    <a:ext uri="{FF2B5EF4-FFF2-40B4-BE49-F238E27FC236}">
                      <a16:creationId xmlns:a16="http://schemas.microsoft.com/office/drawing/2014/main" id="{95A2CB97-8FC7-177D-CBA5-2ED3D9EA6C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183" name="Freeform 63">
                  <a:extLst>
                    <a:ext uri="{FF2B5EF4-FFF2-40B4-BE49-F238E27FC236}">
                      <a16:creationId xmlns:a16="http://schemas.microsoft.com/office/drawing/2014/main" id="{8909AA69-1875-B08C-0C9C-414630B84D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</p:grpSp>
        </p:grp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6D39D100-CEF8-3FE1-D090-51C71C51F782}"/>
                </a:ext>
              </a:extLst>
            </p:cNvPr>
            <p:cNvSpPr txBox="1"/>
            <p:nvPr/>
          </p:nvSpPr>
          <p:spPr>
            <a:xfrm>
              <a:off x="2060864" y="1853043"/>
              <a:ext cx="725661" cy="663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475F77"/>
                  </a:solidFill>
                </a:rPr>
                <a:t>04</a:t>
              </a:r>
              <a:endParaRPr lang="zh-CN" altLang="en-US" sz="3200" dirty="0">
                <a:solidFill>
                  <a:srgbClr val="475F77"/>
                </a:solidFill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AE956833-9D61-F6C5-9938-2D2431634959}"/>
                </a:ext>
              </a:extLst>
            </p:cNvPr>
            <p:cNvSpPr txBox="1"/>
            <p:nvPr/>
          </p:nvSpPr>
          <p:spPr>
            <a:xfrm>
              <a:off x="2337832" y="2622363"/>
              <a:ext cx="1742741" cy="6631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rgbClr val="475F77"/>
                  </a:solidFill>
                </a:rPr>
                <a:t>单击此处</a:t>
              </a:r>
              <a:endParaRPr lang="en-US" altLang="zh-CN" sz="1600" b="1" dirty="0">
                <a:solidFill>
                  <a:srgbClr val="475F77"/>
                </a:solidFill>
              </a:endParaRPr>
            </a:p>
            <a:p>
              <a:r>
                <a:rPr lang="zh-CN" altLang="en-US" sz="1600" b="1" dirty="0">
                  <a:solidFill>
                    <a:srgbClr val="475F77"/>
                  </a:solidFill>
                </a:rPr>
                <a:t>添加标题文本</a:t>
              </a:r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6CC5CA35-4EA5-9D64-C52F-9B18584A5408}"/>
                </a:ext>
              </a:extLst>
            </p:cNvPr>
            <p:cNvSpPr/>
            <p:nvPr/>
          </p:nvSpPr>
          <p:spPr bwMode="auto">
            <a:xfrm>
              <a:off x="2213017" y="2615986"/>
              <a:ext cx="56677" cy="6963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EDF34CE4-78D0-A508-DA4E-B3C800DD033E}"/>
              </a:ext>
            </a:extLst>
          </p:cNvPr>
          <p:cNvGrpSpPr/>
          <p:nvPr/>
        </p:nvGrpSpPr>
        <p:grpSpPr>
          <a:xfrm>
            <a:off x="6741690" y="3714555"/>
            <a:ext cx="2031557" cy="2026504"/>
            <a:chOff x="1966829" y="1396035"/>
            <a:chExt cx="2303763" cy="2298033"/>
          </a:xfrm>
        </p:grpSpPr>
        <p:grpSp>
          <p:nvGrpSpPr>
            <p:cNvPr id="185" name="Group 49">
              <a:extLst>
                <a:ext uri="{FF2B5EF4-FFF2-40B4-BE49-F238E27FC236}">
                  <a16:creationId xmlns:a16="http://schemas.microsoft.com/office/drawing/2014/main" id="{62CF51D9-E02A-0D50-74E3-8433043583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66829" y="1396035"/>
              <a:ext cx="2303763" cy="2298033"/>
              <a:chOff x="4512" y="2986"/>
              <a:chExt cx="964" cy="962"/>
            </a:xfrm>
          </p:grpSpPr>
          <p:sp>
            <p:nvSpPr>
              <p:cNvPr id="201" name="Freeform 50">
                <a:extLst>
                  <a:ext uri="{FF2B5EF4-FFF2-40B4-BE49-F238E27FC236}">
                    <a16:creationId xmlns:a16="http://schemas.microsoft.com/office/drawing/2014/main" id="{ADEBC7FE-832F-6A16-2725-9B2B0178E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02" name="Freeform 51">
                <a:extLst>
                  <a:ext uri="{FF2B5EF4-FFF2-40B4-BE49-F238E27FC236}">
                    <a16:creationId xmlns:a16="http://schemas.microsoft.com/office/drawing/2014/main" id="{3F53A5C8-6CD3-C4D0-2AA3-FBDC84B93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grpSp>
            <p:nvGrpSpPr>
              <p:cNvPr id="203" name="Group 52">
                <a:extLst>
                  <a:ext uri="{FF2B5EF4-FFF2-40B4-BE49-F238E27FC236}">
                    <a16:creationId xmlns:a16="http://schemas.microsoft.com/office/drawing/2014/main" id="{5A6B317A-1AC7-59CD-643B-AC585A24833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204" name="Line 53">
                  <a:extLst>
                    <a:ext uri="{FF2B5EF4-FFF2-40B4-BE49-F238E27FC236}">
                      <a16:creationId xmlns:a16="http://schemas.microsoft.com/office/drawing/2014/main" id="{69B17E44-0D67-5748-E91E-AB8D1FFCEB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600"/>
                </a:p>
              </p:txBody>
            </p:sp>
            <p:sp>
              <p:nvSpPr>
                <p:cNvPr id="205" name="Line 54">
                  <a:extLst>
                    <a:ext uri="{FF2B5EF4-FFF2-40B4-BE49-F238E27FC236}">
                      <a16:creationId xmlns:a16="http://schemas.microsoft.com/office/drawing/2014/main" id="{7D64A502-C6CF-204C-7128-EB4EA3C646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600"/>
                </a:p>
              </p:txBody>
            </p:sp>
            <p:sp>
              <p:nvSpPr>
                <p:cNvPr id="206" name="Freeform 55">
                  <a:extLst>
                    <a:ext uri="{FF2B5EF4-FFF2-40B4-BE49-F238E27FC236}">
                      <a16:creationId xmlns:a16="http://schemas.microsoft.com/office/drawing/2014/main" id="{F3394772-E490-6823-94D7-D659BACCDF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207" name="Freeform 56">
                  <a:extLst>
                    <a:ext uri="{FF2B5EF4-FFF2-40B4-BE49-F238E27FC236}">
                      <a16:creationId xmlns:a16="http://schemas.microsoft.com/office/drawing/2014/main" id="{D6C2114F-69A4-7CBB-EFD8-C57E81551E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208" name="Freeform 57">
                  <a:extLst>
                    <a:ext uri="{FF2B5EF4-FFF2-40B4-BE49-F238E27FC236}">
                      <a16:creationId xmlns:a16="http://schemas.microsoft.com/office/drawing/2014/main" id="{1755B9C3-2C59-F0A1-120B-E021586E10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209" name="Freeform 58">
                  <a:extLst>
                    <a:ext uri="{FF2B5EF4-FFF2-40B4-BE49-F238E27FC236}">
                      <a16:creationId xmlns:a16="http://schemas.microsoft.com/office/drawing/2014/main" id="{BFFD481B-5B85-526E-4930-E973DCB6D6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210" name="Freeform 59">
                  <a:extLst>
                    <a:ext uri="{FF2B5EF4-FFF2-40B4-BE49-F238E27FC236}">
                      <a16:creationId xmlns:a16="http://schemas.microsoft.com/office/drawing/2014/main" id="{8CF656CA-1FD5-F4BE-1107-E50F9DA8C9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211" name="Freeform 60">
                  <a:extLst>
                    <a:ext uri="{FF2B5EF4-FFF2-40B4-BE49-F238E27FC236}">
                      <a16:creationId xmlns:a16="http://schemas.microsoft.com/office/drawing/2014/main" id="{CB4CFB3F-78E8-A07E-4CF0-BE3DB38E03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212" name="Freeform 61">
                  <a:extLst>
                    <a:ext uri="{FF2B5EF4-FFF2-40B4-BE49-F238E27FC236}">
                      <a16:creationId xmlns:a16="http://schemas.microsoft.com/office/drawing/2014/main" id="{6F2E40B4-E93B-315D-8D85-F02D46DD8F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213" name="Freeform 62">
                  <a:extLst>
                    <a:ext uri="{FF2B5EF4-FFF2-40B4-BE49-F238E27FC236}">
                      <a16:creationId xmlns:a16="http://schemas.microsoft.com/office/drawing/2014/main" id="{371FBB10-52B0-149A-2CB7-5C5FA229FB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  <p:sp>
              <p:nvSpPr>
                <p:cNvPr id="214" name="Freeform 63">
                  <a:extLst>
                    <a:ext uri="{FF2B5EF4-FFF2-40B4-BE49-F238E27FC236}">
                      <a16:creationId xmlns:a16="http://schemas.microsoft.com/office/drawing/2014/main" id="{7930315B-278B-219B-EDC7-B3564FC3E9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1600"/>
                </a:p>
              </p:txBody>
            </p:sp>
          </p:grpSp>
        </p:grp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B8D19510-FFE3-5324-6456-928EEA36E6B0}"/>
                </a:ext>
              </a:extLst>
            </p:cNvPr>
            <p:cNvSpPr txBox="1"/>
            <p:nvPr/>
          </p:nvSpPr>
          <p:spPr>
            <a:xfrm>
              <a:off x="2060864" y="1853043"/>
              <a:ext cx="725661" cy="663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475F77"/>
                  </a:solidFill>
                </a:rPr>
                <a:t>05</a:t>
              </a:r>
              <a:endParaRPr lang="zh-CN" altLang="en-US" sz="3200" dirty="0">
                <a:solidFill>
                  <a:srgbClr val="475F77"/>
                </a:solidFill>
              </a:endParaRPr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53423269-2E56-6502-3211-053FF8F4504D}"/>
                </a:ext>
              </a:extLst>
            </p:cNvPr>
            <p:cNvSpPr txBox="1"/>
            <p:nvPr/>
          </p:nvSpPr>
          <p:spPr>
            <a:xfrm>
              <a:off x="2337832" y="2622363"/>
              <a:ext cx="1742741" cy="6631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rgbClr val="475F77"/>
                  </a:solidFill>
                </a:rPr>
                <a:t>单击此处</a:t>
              </a:r>
              <a:endParaRPr lang="en-US" altLang="zh-CN" sz="1600" b="1" dirty="0">
                <a:solidFill>
                  <a:srgbClr val="475F77"/>
                </a:solidFill>
              </a:endParaRPr>
            </a:p>
            <a:p>
              <a:r>
                <a:rPr lang="zh-CN" altLang="en-US" sz="1600" b="1" dirty="0">
                  <a:solidFill>
                    <a:srgbClr val="475F77"/>
                  </a:solidFill>
                </a:rPr>
                <a:t>添加标题文本</a:t>
              </a:r>
            </a:p>
          </p:txBody>
        </p:sp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10EAF746-499E-693E-ED7E-F6A0A9F46586}"/>
                </a:ext>
              </a:extLst>
            </p:cNvPr>
            <p:cNvSpPr/>
            <p:nvPr/>
          </p:nvSpPr>
          <p:spPr bwMode="auto">
            <a:xfrm>
              <a:off x="2213017" y="2615986"/>
              <a:ext cx="56677" cy="6963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55132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05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38E391A-29BE-4868-767F-E15B62D20F18}"/>
              </a:ext>
            </a:extLst>
          </p:cNvPr>
          <p:cNvGrpSpPr/>
          <p:nvPr/>
        </p:nvGrpSpPr>
        <p:grpSpPr>
          <a:xfrm>
            <a:off x="3621019" y="2744387"/>
            <a:ext cx="4948380" cy="2952401"/>
            <a:chOff x="3621019" y="2012018"/>
            <a:chExt cx="4948380" cy="2952401"/>
          </a:xfrm>
        </p:grpSpPr>
        <p:sp>
          <p:nvSpPr>
            <p:cNvPr id="3" name="Can 6">
              <a:extLst>
                <a:ext uri="{FF2B5EF4-FFF2-40B4-BE49-F238E27FC236}">
                  <a16:creationId xmlns:a16="http://schemas.microsoft.com/office/drawing/2014/main" id="{9EAAF0CA-515A-BEA6-F807-B52B11B08658}"/>
                </a:ext>
              </a:extLst>
            </p:cNvPr>
            <p:cNvSpPr/>
            <p:nvPr/>
          </p:nvSpPr>
          <p:spPr>
            <a:xfrm>
              <a:off x="3621019" y="2717161"/>
              <a:ext cx="1476577" cy="1847294"/>
            </a:xfrm>
            <a:prstGeom prst="can">
              <a:avLst/>
            </a:prstGeom>
            <a:solidFill>
              <a:srgbClr val="475F77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2" tIns="60946" rIns="121892" bIns="60946" rtlCol="0" anchor="ctr"/>
            <a:lstStyle/>
            <a:p>
              <a:pPr algn="ctr"/>
              <a:endParaRPr lang="en-US" sz="4300" dirty="0">
                <a:cs typeface="+mn-ea"/>
                <a:sym typeface="+mn-lt"/>
              </a:endParaRPr>
            </a:p>
          </p:txBody>
        </p:sp>
        <p:sp>
          <p:nvSpPr>
            <p:cNvPr id="4" name="Can 7">
              <a:extLst>
                <a:ext uri="{FF2B5EF4-FFF2-40B4-BE49-F238E27FC236}">
                  <a16:creationId xmlns:a16="http://schemas.microsoft.com/office/drawing/2014/main" id="{6F4333DC-6EBC-C20A-B844-09063B27AC9A}"/>
                </a:ext>
              </a:extLst>
            </p:cNvPr>
            <p:cNvSpPr/>
            <p:nvPr/>
          </p:nvSpPr>
          <p:spPr>
            <a:xfrm>
              <a:off x="4733634" y="2461763"/>
              <a:ext cx="1476577" cy="2245827"/>
            </a:xfrm>
            <a:prstGeom prst="can">
              <a:avLst/>
            </a:prstGeom>
            <a:solidFill>
              <a:srgbClr val="2F4052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2" tIns="60946" rIns="121892" bIns="60946" rtlCol="0" anchor="ctr"/>
            <a:lstStyle/>
            <a:p>
              <a:pPr algn="ctr"/>
              <a:endParaRPr lang="en-US" sz="6399" dirty="0">
                <a:cs typeface="+mn-ea"/>
                <a:sym typeface="+mn-lt"/>
              </a:endParaRPr>
            </a:p>
          </p:txBody>
        </p:sp>
        <p:sp>
          <p:nvSpPr>
            <p:cNvPr id="5" name="Can 8">
              <a:extLst>
                <a:ext uri="{FF2B5EF4-FFF2-40B4-BE49-F238E27FC236}">
                  <a16:creationId xmlns:a16="http://schemas.microsoft.com/office/drawing/2014/main" id="{28413D8A-03E6-03D6-F620-46D127A334E8}"/>
                </a:ext>
              </a:extLst>
            </p:cNvPr>
            <p:cNvSpPr/>
            <p:nvPr/>
          </p:nvSpPr>
          <p:spPr>
            <a:xfrm>
              <a:off x="5840941" y="2012018"/>
              <a:ext cx="1476577" cy="2823984"/>
            </a:xfrm>
            <a:prstGeom prst="can">
              <a:avLst/>
            </a:prstGeom>
            <a:solidFill>
              <a:srgbClr val="3D506D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2" tIns="60946" rIns="121892" bIns="60946"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  <p:sp>
          <p:nvSpPr>
            <p:cNvPr id="6" name="Can 9">
              <a:extLst>
                <a:ext uri="{FF2B5EF4-FFF2-40B4-BE49-F238E27FC236}">
                  <a16:creationId xmlns:a16="http://schemas.microsoft.com/office/drawing/2014/main" id="{6FDAD929-6A31-D524-8F79-9E47DA0C33AE}"/>
                </a:ext>
              </a:extLst>
            </p:cNvPr>
            <p:cNvSpPr/>
            <p:nvPr/>
          </p:nvSpPr>
          <p:spPr>
            <a:xfrm>
              <a:off x="7092822" y="2717161"/>
              <a:ext cx="1476577" cy="2247258"/>
            </a:xfrm>
            <a:prstGeom prst="can">
              <a:avLst/>
            </a:prstGeom>
            <a:solidFill>
              <a:srgbClr val="595E64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2" tIns="60946" rIns="121892" bIns="60946" rtlCol="0" anchor="ctr"/>
            <a:lstStyle/>
            <a:p>
              <a:pPr algn="ctr"/>
              <a:endParaRPr lang="en-US" sz="6399" dirty="0"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B35F929-BB56-4E87-2A8A-BF7E6E6D7283}"/>
              </a:ext>
            </a:extLst>
          </p:cNvPr>
          <p:cNvGrpSpPr/>
          <p:nvPr/>
        </p:nvGrpSpPr>
        <p:grpSpPr>
          <a:xfrm>
            <a:off x="8876749" y="2399057"/>
            <a:ext cx="2092263" cy="1255942"/>
            <a:chOff x="436522" y="1886576"/>
            <a:chExt cx="2092263" cy="125594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F8D97F8-B0AB-53A5-208E-C7CB2E3F45B6}"/>
                </a:ext>
              </a:extLst>
            </p:cNvPr>
            <p:cNvSpPr txBox="1"/>
            <p:nvPr/>
          </p:nvSpPr>
          <p:spPr>
            <a:xfrm>
              <a:off x="444500" y="2152503"/>
              <a:ext cx="2084285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 板网 唯一访 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6269934-0792-4604-525A-03FCC56FE3D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2DEAF0B-D611-249A-807E-832C1331CA3D}"/>
              </a:ext>
            </a:extLst>
          </p:cNvPr>
          <p:cNvGrpSpPr/>
          <p:nvPr/>
        </p:nvGrpSpPr>
        <p:grpSpPr>
          <a:xfrm>
            <a:off x="2377342" y="2053727"/>
            <a:ext cx="2084844" cy="1029213"/>
            <a:chOff x="444500" y="1886576"/>
            <a:chExt cx="2084844" cy="102921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32F2206-9169-7970-E64C-0D8FD30060C6}"/>
                </a:ext>
              </a:extLst>
            </p:cNvPr>
            <p:cNvSpPr txBox="1"/>
            <p:nvPr/>
          </p:nvSpPr>
          <p:spPr>
            <a:xfrm>
              <a:off x="444500" y="2152503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EE83DBB-E441-9369-ADD5-09DE07D4B0F2}"/>
                </a:ext>
              </a:extLst>
            </p:cNvPr>
            <p:cNvSpPr txBox="1"/>
            <p:nvPr/>
          </p:nvSpPr>
          <p:spPr>
            <a:xfrm>
              <a:off x="51004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FA05E571-083C-3552-2E85-465F7B86A548}"/>
              </a:ext>
            </a:extLst>
          </p:cNvPr>
          <p:cNvCxnSpPr>
            <a:endCxn id="40" idx="1"/>
          </p:cNvCxnSpPr>
          <p:nvPr/>
        </p:nvCxnSpPr>
        <p:spPr bwMode="auto">
          <a:xfrm flipV="1">
            <a:off x="8150216" y="2568334"/>
            <a:ext cx="726533" cy="103598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4B4FAFF-4168-547B-B546-A6D4CA831DDF}"/>
              </a:ext>
            </a:extLst>
          </p:cNvPr>
          <p:cNvGrpSpPr/>
          <p:nvPr/>
        </p:nvGrpSpPr>
        <p:grpSpPr>
          <a:xfrm>
            <a:off x="7477550" y="1344210"/>
            <a:ext cx="2092263" cy="1029213"/>
            <a:chOff x="436522" y="1886576"/>
            <a:chExt cx="2092263" cy="1029213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B15C3CE-D756-3C19-92A8-0A3F4E8958D2}"/>
                </a:ext>
              </a:extLst>
            </p:cNvPr>
            <p:cNvSpPr txBox="1"/>
            <p:nvPr/>
          </p:nvSpPr>
          <p:spPr>
            <a:xfrm>
              <a:off x="444500" y="2152503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F090EE4-7DC0-8837-EFDE-2A2DF0B70F5B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A5465591-F7E9-7644-12DB-8B905E2422C3}"/>
              </a:ext>
            </a:extLst>
          </p:cNvPr>
          <p:cNvCxnSpPr>
            <a:stCxn id="5" idx="1"/>
            <a:endCxn id="49" idx="1"/>
          </p:cNvCxnSpPr>
          <p:nvPr/>
        </p:nvCxnSpPr>
        <p:spPr bwMode="auto">
          <a:xfrm flipV="1">
            <a:off x="6579230" y="1513487"/>
            <a:ext cx="898320" cy="1230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0FCC085B-91C6-E5DA-A8BD-7DE96C437E3D}"/>
              </a:ext>
            </a:extLst>
          </p:cNvPr>
          <p:cNvCxnSpPr/>
          <p:nvPr/>
        </p:nvCxnSpPr>
        <p:spPr bwMode="auto">
          <a:xfrm flipH="1" flipV="1">
            <a:off x="4531779" y="2218634"/>
            <a:ext cx="886455" cy="103795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A6468C8-23F0-C246-4EC8-4827C9FC6098}"/>
              </a:ext>
            </a:extLst>
          </p:cNvPr>
          <p:cNvGrpSpPr/>
          <p:nvPr/>
        </p:nvGrpSpPr>
        <p:grpSpPr>
          <a:xfrm>
            <a:off x="907931" y="3564102"/>
            <a:ext cx="2084844" cy="1029213"/>
            <a:chOff x="444500" y="1886576"/>
            <a:chExt cx="2084844" cy="102921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51E3FF3-6BA0-4B57-2123-3C55E5EDB818}"/>
                </a:ext>
              </a:extLst>
            </p:cNvPr>
            <p:cNvSpPr txBox="1"/>
            <p:nvPr/>
          </p:nvSpPr>
          <p:spPr>
            <a:xfrm>
              <a:off x="444500" y="2152503"/>
              <a:ext cx="2084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BA7D743-F159-917B-0AC1-EF71019E2F74}"/>
                </a:ext>
              </a:extLst>
            </p:cNvPr>
            <p:cNvSpPr txBox="1"/>
            <p:nvPr/>
          </p:nvSpPr>
          <p:spPr>
            <a:xfrm>
              <a:off x="51004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40BF57E7-B215-C4E9-5511-D89D90FBE03E}"/>
              </a:ext>
            </a:extLst>
          </p:cNvPr>
          <p:cNvCxnSpPr/>
          <p:nvPr/>
        </p:nvCxnSpPr>
        <p:spPr bwMode="auto">
          <a:xfrm flipH="1" flipV="1">
            <a:off x="3062368" y="3729009"/>
            <a:ext cx="886455" cy="103795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215405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05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3" name="PA_椭圆 3">
            <a:extLst>
              <a:ext uri="{FF2B5EF4-FFF2-40B4-BE49-F238E27FC236}">
                <a16:creationId xmlns:a16="http://schemas.microsoft.com/office/drawing/2014/main" id="{4407C994-AC5E-3FBF-516A-5838605A6F64}"/>
              </a:ext>
            </a:extLst>
          </p:cNvPr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7513638" y="3206523"/>
            <a:ext cx="720725" cy="720725"/>
          </a:xfrm>
          <a:prstGeom prst="ellipse">
            <a:avLst/>
          </a:prstGeom>
          <a:solidFill>
            <a:srgbClr val="2F4052"/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2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PA_椭圆 4">
            <a:extLst>
              <a:ext uri="{FF2B5EF4-FFF2-40B4-BE49-F238E27FC236}">
                <a16:creationId xmlns:a16="http://schemas.microsoft.com/office/drawing/2014/main" id="{10D474B9-4974-B267-24A7-3B9CB7B9A08A}"/>
              </a:ext>
            </a:extLst>
          </p:cNvPr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3905250" y="3206523"/>
            <a:ext cx="719138" cy="720725"/>
          </a:xfrm>
          <a:prstGeom prst="ellipse">
            <a:avLst/>
          </a:prstGeom>
          <a:solidFill>
            <a:srgbClr val="2F4052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3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" name="PA_直接连接符 5">
            <a:extLst>
              <a:ext uri="{FF2B5EF4-FFF2-40B4-BE49-F238E27FC236}">
                <a16:creationId xmlns:a16="http://schemas.microsoft.com/office/drawing/2014/main" id="{C76A2BBE-31F9-7589-F059-82D84426D7D9}"/>
              </a:ext>
            </a:extLst>
          </p:cNvPr>
          <p:cNvCxnSpPr>
            <a:cxnSpLocks noChangeShapeType="1"/>
            <a:stCxn id="4" idx="6"/>
            <a:endCxn id="3" idx="2"/>
          </p:cNvCxnSpPr>
          <p:nvPr>
            <p:custDataLst>
              <p:tags r:id="rId3"/>
            </p:custDataLst>
          </p:nvPr>
        </p:nvCxnSpPr>
        <p:spPr bwMode="auto">
          <a:xfrm>
            <a:off x="4624388" y="3566885"/>
            <a:ext cx="2889250" cy="0"/>
          </a:xfrm>
          <a:prstGeom prst="line">
            <a:avLst/>
          </a:prstGeom>
          <a:noFill/>
          <a:ln w="12700">
            <a:solidFill>
              <a:srgbClr val="BFBFBF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PA_椭圆 7">
            <a:extLst>
              <a:ext uri="{FF2B5EF4-FFF2-40B4-BE49-F238E27FC236}">
                <a16:creationId xmlns:a16="http://schemas.microsoft.com/office/drawing/2014/main" id="{81930A78-D8D3-DBA4-DE22-087949C38ED1}"/>
              </a:ext>
            </a:extLst>
          </p:cNvPr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7513638" y="1826985"/>
            <a:ext cx="720725" cy="720725"/>
          </a:xfrm>
          <a:prstGeom prst="ellipse">
            <a:avLst/>
          </a:prstGeom>
          <a:solidFill>
            <a:srgbClr val="3D506D"/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2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PA_椭圆 8">
            <a:extLst>
              <a:ext uri="{FF2B5EF4-FFF2-40B4-BE49-F238E27FC236}">
                <a16:creationId xmlns:a16="http://schemas.microsoft.com/office/drawing/2014/main" id="{DBA7D031-B517-8127-9914-381D2B466E3B}"/>
              </a:ext>
            </a:extLst>
          </p:cNvPr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auto">
          <a:xfrm>
            <a:off x="7513638" y="4587648"/>
            <a:ext cx="720725" cy="719137"/>
          </a:xfrm>
          <a:prstGeom prst="ellipse">
            <a:avLst/>
          </a:prstGeom>
          <a:solidFill>
            <a:srgbClr val="475F77"/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cs typeface="+mn-ea"/>
                <a:sym typeface="+mn-lt"/>
              </a:rPr>
              <a:t>6</a:t>
            </a:r>
            <a:endParaRPr lang="zh-CN" altLang="en-US" sz="2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PA_椭圆 9">
            <a:extLst>
              <a:ext uri="{FF2B5EF4-FFF2-40B4-BE49-F238E27FC236}">
                <a16:creationId xmlns:a16="http://schemas.microsoft.com/office/drawing/2014/main" id="{012CE6EE-4089-7BA2-87E8-22A6FCDBEE22}"/>
              </a:ext>
            </a:extLst>
          </p:cNvPr>
          <p:cNvSpPr>
            <a:spLocks noChangeAspect="1" noChangeArrowheads="1"/>
          </p:cNvSpPr>
          <p:nvPr>
            <p:custDataLst>
              <p:tags r:id="rId6"/>
            </p:custDataLst>
          </p:nvPr>
        </p:nvSpPr>
        <p:spPr bwMode="auto">
          <a:xfrm>
            <a:off x="3905250" y="1826985"/>
            <a:ext cx="719138" cy="720725"/>
          </a:xfrm>
          <a:prstGeom prst="ellipse">
            <a:avLst/>
          </a:prstGeom>
          <a:solidFill>
            <a:srgbClr val="475F77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PA_椭圆 10">
            <a:extLst>
              <a:ext uri="{FF2B5EF4-FFF2-40B4-BE49-F238E27FC236}">
                <a16:creationId xmlns:a16="http://schemas.microsoft.com/office/drawing/2014/main" id="{1C3BB819-98FD-ECB0-A95F-696629F6BC91}"/>
              </a:ext>
            </a:extLst>
          </p:cNvPr>
          <p:cNvSpPr>
            <a:spLocks noChangeAspect="1" noChangeArrowheads="1"/>
          </p:cNvSpPr>
          <p:nvPr>
            <p:custDataLst>
              <p:tags r:id="rId7"/>
            </p:custDataLst>
          </p:nvPr>
        </p:nvSpPr>
        <p:spPr bwMode="auto">
          <a:xfrm>
            <a:off x="3905250" y="4587648"/>
            <a:ext cx="719138" cy="719137"/>
          </a:xfrm>
          <a:prstGeom prst="ellipse">
            <a:avLst/>
          </a:prstGeom>
          <a:solidFill>
            <a:srgbClr val="3D506D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PA_组合 22">
            <a:extLst>
              <a:ext uri="{FF2B5EF4-FFF2-40B4-BE49-F238E27FC236}">
                <a16:creationId xmlns:a16="http://schemas.microsoft.com/office/drawing/2014/main" id="{4AEE587D-58A1-C0A9-702C-CB6AA9B63EFA}"/>
              </a:ext>
            </a:extLst>
          </p:cNvPr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4624388" y="1969633"/>
            <a:ext cx="2889250" cy="908050"/>
            <a:chOff x="0" y="-217874"/>
            <a:chExt cx="2888779" cy="908714"/>
          </a:xfrm>
        </p:grpSpPr>
        <p:cxnSp>
          <p:nvCxnSpPr>
            <p:cNvPr id="28" name="直接连接符 12">
              <a:extLst>
                <a:ext uri="{FF2B5EF4-FFF2-40B4-BE49-F238E27FC236}">
                  <a16:creationId xmlns:a16="http://schemas.microsoft.com/office/drawing/2014/main" id="{6C2D0950-ACC4-7B21-AC83-1B4A43E44D1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71407" y="690840"/>
              <a:ext cx="1799932" cy="0"/>
            </a:xfrm>
            <a:prstGeom prst="line">
              <a:avLst/>
            </a:prstGeom>
            <a:noFill/>
            <a:ln w="1270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肘形连接符 13">
              <a:extLst>
                <a:ext uri="{FF2B5EF4-FFF2-40B4-BE49-F238E27FC236}">
                  <a16:creationId xmlns:a16="http://schemas.microsoft.com/office/drawing/2014/main" id="{89A33EC2-B9D7-D8BC-3BC4-22D23355BF01}"/>
                </a:ext>
              </a:extLst>
            </p:cNvPr>
            <p:cNvCxnSpPr>
              <a:cxnSpLocks noChangeShapeType="1"/>
              <a:stCxn id="17" idx="6"/>
            </p:cNvCxnSpPr>
            <p:nvPr/>
          </p:nvCxnSpPr>
          <p:spPr bwMode="auto">
            <a:xfrm>
              <a:off x="0" y="-217874"/>
              <a:ext cx="571407" cy="908714"/>
            </a:xfrm>
            <a:prstGeom prst="bentConnector2">
              <a:avLst/>
            </a:prstGeom>
            <a:noFill/>
            <a:ln w="12700">
              <a:solidFill>
                <a:srgbClr val="BFBFBF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肘形连接符 14">
              <a:extLst>
                <a:ext uri="{FF2B5EF4-FFF2-40B4-BE49-F238E27FC236}">
                  <a16:creationId xmlns:a16="http://schemas.microsoft.com/office/drawing/2014/main" id="{4C482DA0-298A-E5EC-C090-59E774B2D70C}"/>
                </a:ext>
              </a:extLst>
            </p:cNvPr>
            <p:cNvCxnSpPr>
              <a:cxnSpLocks noChangeShapeType="1"/>
              <a:stCxn id="6" idx="2"/>
            </p:cNvCxnSpPr>
            <p:nvPr/>
          </p:nvCxnSpPr>
          <p:spPr bwMode="auto">
            <a:xfrm rot="10800000" flipV="1">
              <a:off x="2371338" y="-217874"/>
              <a:ext cx="517441" cy="908714"/>
            </a:xfrm>
            <a:prstGeom prst="bentConnector2">
              <a:avLst/>
            </a:prstGeom>
            <a:noFill/>
            <a:ln w="12700">
              <a:solidFill>
                <a:srgbClr val="BFBFBF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1" name="PA_组合 23">
            <a:extLst>
              <a:ext uri="{FF2B5EF4-FFF2-40B4-BE49-F238E27FC236}">
                <a16:creationId xmlns:a16="http://schemas.microsoft.com/office/drawing/2014/main" id="{87FE7775-0BCE-7D83-F759-766D1CF692A9}"/>
              </a:ext>
            </a:extLst>
          </p:cNvPr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4624388" y="3887333"/>
            <a:ext cx="2889250" cy="842962"/>
            <a:chOff x="0" y="-217565"/>
            <a:chExt cx="2888779" cy="842380"/>
          </a:xfrm>
        </p:grpSpPr>
        <p:cxnSp>
          <p:nvCxnSpPr>
            <p:cNvPr id="32" name="直接连接符 16">
              <a:extLst>
                <a:ext uri="{FF2B5EF4-FFF2-40B4-BE49-F238E27FC236}">
                  <a16:creationId xmlns:a16="http://schemas.microsoft.com/office/drawing/2014/main" id="{D52DCF7A-3238-E2F5-92F3-2C7875F0F5A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71407" y="-200435"/>
              <a:ext cx="1799932" cy="0"/>
            </a:xfrm>
            <a:prstGeom prst="line">
              <a:avLst/>
            </a:prstGeom>
            <a:noFill/>
            <a:ln w="1270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肘形连接符 17">
              <a:extLst>
                <a:ext uri="{FF2B5EF4-FFF2-40B4-BE49-F238E27FC236}">
                  <a16:creationId xmlns:a16="http://schemas.microsoft.com/office/drawing/2014/main" id="{4AC868DC-3D1C-5E78-4186-EF6FA83110E0}"/>
                </a:ext>
              </a:extLst>
            </p:cNvPr>
            <p:cNvCxnSpPr>
              <a:cxnSpLocks noChangeShapeType="1"/>
              <a:stCxn id="18" idx="6"/>
            </p:cNvCxnSpPr>
            <p:nvPr/>
          </p:nvCxnSpPr>
          <p:spPr bwMode="auto">
            <a:xfrm flipV="1">
              <a:off x="0" y="-217565"/>
              <a:ext cx="571407" cy="842380"/>
            </a:xfrm>
            <a:prstGeom prst="bentConnector2">
              <a:avLst/>
            </a:prstGeom>
            <a:noFill/>
            <a:ln w="12700">
              <a:solidFill>
                <a:srgbClr val="BFBFBF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肘形连接符 18">
              <a:extLst>
                <a:ext uri="{FF2B5EF4-FFF2-40B4-BE49-F238E27FC236}">
                  <a16:creationId xmlns:a16="http://schemas.microsoft.com/office/drawing/2014/main" id="{27898627-4C3A-A5E3-5459-0900B62D088B}"/>
                </a:ext>
              </a:extLst>
            </p:cNvPr>
            <p:cNvCxnSpPr>
              <a:cxnSpLocks noChangeShapeType="1"/>
              <a:stCxn id="7" idx="2"/>
            </p:cNvCxnSpPr>
            <p:nvPr/>
          </p:nvCxnSpPr>
          <p:spPr bwMode="auto">
            <a:xfrm rot="10800000">
              <a:off x="2371338" y="-217565"/>
              <a:ext cx="517441" cy="842380"/>
            </a:xfrm>
            <a:prstGeom prst="bentConnector2">
              <a:avLst/>
            </a:prstGeom>
            <a:noFill/>
            <a:ln w="12700">
              <a:solidFill>
                <a:srgbClr val="BFBFBF"/>
              </a:solidFill>
              <a:miter lim="800000"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5" name="PA_矩形 4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56364A3-519E-2FD3-AD34-87B4C9CAF246}"/>
              </a:ext>
            </a:extLst>
          </p:cNvPr>
          <p:cNvSpPr>
            <a:spLocks noChangeAspect="1" noChangeArrowheads="1"/>
          </p:cNvSpPr>
          <p:nvPr>
            <p:custDataLst>
              <p:tags r:id="rId10"/>
            </p:custDataLst>
          </p:nvPr>
        </p:nvSpPr>
        <p:spPr bwMode="auto">
          <a:xfrm rot="18900000">
            <a:off x="5384800" y="2846160"/>
            <a:ext cx="1441450" cy="1438275"/>
          </a:xfrm>
          <a:prstGeom prst="rect">
            <a:avLst/>
          </a:prstGeom>
          <a:blipFill>
            <a:blip r:embed="rId1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rgbClr val="475F77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sz="1600">
              <a:sym typeface="+mn-lt"/>
            </a:endParaRPr>
          </a:p>
        </p:txBody>
      </p:sp>
      <p:sp>
        <p:nvSpPr>
          <p:cNvPr id="36" name="PA_KSO_Shape">
            <a:extLst>
              <a:ext uri="{FF2B5EF4-FFF2-40B4-BE49-F238E27FC236}">
                <a16:creationId xmlns:a16="http://schemas.microsoft.com/office/drawing/2014/main" id="{99BFE74F-B751-D069-BE02-0B8C8DF2965B}"/>
              </a:ext>
            </a:extLst>
          </p:cNvPr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5734050" y="3127148"/>
            <a:ext cx="709613" cy="898525"/>
          </a:xfrm>
          <a:custGeom>
            <a:avLst/>
            <a:gdLst>
              <a:gd name="T0" fmla="*/ 347 w 2665412"/>
              <a:gd name="T1" fmla="*/ 3827 h 3382963"/>
              <a:gd name="T2" fmla="*/ 683 w 2665412"/>
              <a:gd name="T3" fmla="*/ 4170 h 3382963"/>
              <a:gd name="T4" fmla="*/ 1031 w 2665412"/>
              <a:gd name="T5" fmla="*/ 3838 h 3382963"/>
              <a:gd name="T6" fmla="*/ 695 w 2665412"/>
              <a:gd name="T7" fmla="*/ 3495 h 3382963"/>
              <a:gd name="T8" fmla="*/ 1170 w 2665412"/>
              <a:gd name="T9" fmla="*/ 3612 h 3382963"/>
              <a:gd name="T10" fmla="*/ 980 w 2665412"/>
              <a:gd name="T11" fmla="*/ 4272 h 3382963"/>
              <a:gd name="T12" fmla="*/ 356 w 2665412"/>
              <a:gd name="T13" fmla="*/ 4383 h 3382963"/>
              <a:gd name="T14" fmla="*/ 197 w 2665412"/>
              <a:gd name="T15" fmla="*/ 3636 h 3382963"/>
              <a:gd name="T16" fmla="*/ 2450 w 2665412"/>
              <a:gd name="T17" fmla="*/ 2984 h 3382963"/>
              <a:gd name="T18" fmla="*/ 2667 w 2665412"/>
              <a:gd name="T19" fmla="*/ 3223 h 3382963"/>
              <a:gd name="T20" fmla="*/ 2471 w 2665412"/>
              <a:gd name="T21" fmla="*/ 3185 h 3382963"/>
              <a:gd name="T22" fmla="*/ 2254 w 2665412"/>
              <a:gd name="T23" fmla="*/ 3263 h 3382963"/>
              <a:gd name="T24" fmla="*/ 2669 w 2665412"/>
              <a:gd name="T25" fmla="*/ 3491 h 3382963"/>
              <a:gd name="T26" fmla="*/ 2611 w 2665412"/>
              <a:gd name="T27" fmla="*/ 3752 h 3382963"/>
              <a:gd name="T28" fmla="*/ 2321 w 2665412"/>
              <a:gd name="T29" fmla="*/ 3857 h 3382963"/>
              <a:gd name="T30" fmla="*/ 2114 w 2665412"/>
              <a:gd name="T31" fmla="*/ 3607 h 3382963"/>
              <a:gd name="T32" fmla="*/ 2330 w 2665412"/>
              <a:gd name="T33" fmla="*/ 3667 h 3382963"/>
              <a:gd name="T34" fmla="*/ 2516 w 2665412"/>
              <a:gd name="T35" fmla="*/ 3558 h 3382963"/>
              <a:gd name="T36" fmla="*/ 2091 w 2665412"/>
              <a:gd name="T37" fmla="*/ 3261 h 3382963"/>
              <a:gd name="T38" fmla="*/ 2264 w 2665412"/>
              <a:gd name="T39" fmla="*/ 3070 h 3382963"/>
              <a:gd name="T40" fmla="*/ 2174 w 2665412"/>
              <a:gd name="T41" fmla="*/ 2906 h 3382963"/>
              <a:gd name="T42" fmla="*/ 1886 w 2665412"/>
              <a:gd name="T43" fmla="*/ 3213 h 3382963"/>
              <a:gd name="T44" fmla="*/ 1902 w 2665412"/>
              <a:gd name="T45" fmla="*/ 3644 h 3382963"/>
              <a:gd name="T46" fmla="*/ 2211 w 2665412"/>
              <a:gd name="T47" fmla="*/ 3930 h 3382963"/>
              <a:gd name="T48" fmla="*/ 2648 w 2665412"/>
              <a:gd name="T49" fmla="*/ 3914 h 3382963"/>
              <a:gd name="T50" fmla="*/ 2936 w 2665412"/>
              <a:gd name="T51" fmla="*/ 3608 h 3382963"/>
              <a:gd name="T52" fmla="*/ 2921 w 2665412"/>
              <a:gd name="T53" fmla="*/ 3176 h 3382963"/>
              <a:gd name="T54" fmla="*/ 2611 w 2665412"/>
              <a:gd name="T55" fmla="*/ 2891 h 3382963"/>
              <a:gd name="T56" fmla="*/ 2884 w 2665412"/>
              <a:gd name="T57" fmla="*/ 2686 h 3382963"/>
              <a:gd name="T58" fmla="*/ 3204 w 2665412"/>
              <a:gd name="T59" fmla="*/ 3767 h 3382963"/>
              <a:gd name="T60" fmla="*/ 2166 w 2665412"/>
              <a:gd name="T61" fmla="*/ 4237 h 3382963"/>
              <a:gd name="T62" fmla="*/ 1554 w 2665412"/>
              <a:gd name="T63" fmla="*/ 3566 h 3382963"/>
              <a:gd name="T64" fmla="*/ 2127 w 2665412"/>
              <a:gd name="T65" fmla="*/ 2596 h 3382963"/>
              <a:gd name="T66" fmla="*/ 331 w 2665412"/>
              <a:gd name="T67" fmla="*/ 3139 h 3382963"/>
              <a:gd name="T68" fmla="*/ 121 w 2665412"/>
              <a:gd name="T69" fmla="*/ 3149 h 3382963"/>
              <a:gd name="T70" fmla="*/ 111 w 2665412"/>
              <a:gd name="T71" fmla="*/ 2941 h 3382963"/>
              <a:gd name="T72" fmla="*/ 2575 w 2665412"/>
              <a:gd name="T73" fmla="*/ 1686 h 3382963"/>
              <a:gd name="T74" fmla="*/ 2866 w 2665412"/>
              <a:gd name="T75" fmla="*/ 2070 h 3382963"/>
              <a:gd name="T76" fmla="*/ 3255 w 2665412"/>
              <a:gd name="T77" fmla="*/ 1782 h 3382963"/>
              <a:gd name="T78" fmla="*/ 2963 w 2665412"/>
              <a:gd name="T79" fmla="*/ 1398 h 3382963"/>
              <a:gd name="T80" fmla="*/ 3420 w 2665412"/>
              <a:gd name="T81" fmla="*/ 1566 h 3382963"/>
              <a:gd name="T82" fmla="*/ 3155 w 2665412"/>
              <a:gd name="T83" fmla="*/ 2203 h 3382963"/>
              <a:gd name="T84" fmla="*/ 2599 w 2665412"/>
              <a:gd name="T85" fmla="*/ 2157 h 3382963"/>
              <a:gd name="T86" fmla="*/ 2450 w 2665412"/>
              <a:gd name="T87" fmla="*/ 1478 h 3382963"/>
              <a:gd name="T88" fmla="*/ 2065 w 2665412"/>
              <a:gd name="T89" fmla="*/ 788 h 3382963"/>
              <a:gd name="T90" fmla="*/ 1735 w 2665412"/>
              <a:gd name="T91" fmla="*/ 1253 h 3382963"/>
              <a:gd name="T92" fmla="*/ 1380 w 2665412"/>
              <a:gd name="T93" fmla="*/ 999 h 3382963"/>
              <a:gd name="T94" fmla="*/ 1089 w 2665412"/>
              <a:gd name="T95" fmla="*/ 796 h 3382963"/>
              <a:gd name="T96" fmla="*/ 1155 w 2665412"/>
              <a:gd name="T97" fmla="*/ 846 h 3382963"/>
              <a:gd name="T98" fmla="*/ 1282 w 2665412"/>
              <a:gd name="T99" fmla="*/ 967 h 3382963"/>
              <a:gd name="T100" fmla="*/ 1225 w 2665412"/>
              <a:gd name="T101" fmla="*/ 1384 h 3382963"/>
              <a:gd name="T102" fmla="*/ 1463 w 2665412"/>
              <a:gd name="T103" fmla="*/ 2303 h 3382963"/>
              <a:gd name="T104" fmla="*/ 1259 w 2665412"/>
              <a:gd name="T105" fmla="*/ 3081 h 3382963"/>
              <a:gd name="T106" fmla="*/ 1076 w 2665412"/>
              <a:gd name="T107" fmla="*/ 2970 h 3382963"/>
              <a:gd name="T108" fmla="*/ 694 w 2665412"/>
              <a:gd name="T109" fmla="*/ 1927 h 3382963"/>
              <a:gd name="T110" fmla="*/ 569 w 2665412"/>
              <a:gd name="T111" fmla="*/ 1722 h 3382963"/>
              <a:gd name="T112" fmla="*/ 207 w 2665412"/>
              <a:gd name="T113" fmla="*/ 1258 h 3382963"/>
              <a:gd name="T114" fmla="*/ 6 w 2665412"/>
              <a:gd name="T115" fmla="*/ 1206 h 3382963"/>
              <a:gd name="T116" fmla="*/ 1220 w 2665412"/>
              <a:gd name="T117" fmla="*/ 0 h 3382963"/>
              <a:gd name="T118" fmla="*/ 1488 w 2665412"/>
              <a:gd name="T119" fmla="*/ 264 h 3382963"/>
              <a:gd name="T120" fmla="*/ 1275 w 2665412"/>
              <a:gd name="T121" fmla="*/ 696 h 3382963"/>
              <a:gd name="T122" fmla="*/ 963 w 2665412"/>
              <a:gd name="T123" fmla="*/ 277 h 33829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D9BA573-E910-BA95-D067-318B28C51C74}"/>
              </a:ext>
            </a:extLst>
          </p:cNvPr>
          <p:cNvGrpSpPr/>
          <p:nvPr/>
        </p:nvGrpSpPr>
        <p:grpSpPr>
          <a:xfrm>
            <a:off x="8395280" y="1793170"/>
            <a:ext cx="2889250" cy="798380"/>
            <a:chOff x="436522" y="1886576"/>
            <a:chExt cx="2889250" cy="79838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3F214A1-3A4F-38E1-6EEC-06C72CF2F67E}"/>
                </a:ext>
              </a:extLst>
            </p:cNvPr>
            <p:cNvSpPr txBox="1"/>
            <p:nvPr/>
          </p:nvSpPr>
          <p:spPr>
            <a:xfrm>
              <a:off x="444500" y="2152503"/>
              <a:ext cx="288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ABB12E7-15CF-AD83-158F-3CF964AE7B86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3ED97AE-D322-726A-2217-588E6B562CB3}"/>
              </a:ext>
            </a:extLst>
          </p:cNvPr>
          <p:cNvGrpSpPr/>
          <p:nvPr/>
        </p:nvGrpSpPr>
        <p:grpSpPr>
          <a:xfrm>
            <a:off x="907471" y="1790421"/>
            <a:ext cx="2845260" cy="798380"/>
            <a:chOff x="-315916" y="1886576"/>
            <a:chExt cx="2845260" cy="79838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D1308B7-4F05-1C6D-6361-6ACD721A441B}"/>
                </a:ext>
              </a:extLst>
            </p:cNvPr>
            <p:cNvSpPr txBox="1"/>
            <p:nvPr/>
          </p:nvSpPr>
          <p:spPr>
            <a:xfrm>
              <a:off x="-315916" y="2152503"/>
              <a:ext cx="28447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DB2DD68-A4F4-293A-C95F-DB129BE38650}"/>
                </a:ext>
              </a:extLst>
            </p:cNvPr>
            <p:cNvSpPr txBox="1"/>
            <p:nvPr/>
          </p:nvSpPr>
          <p:spPr>
            <a:xfrm>
              <a:off x="51004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852F22D-F6B3-5857-117B-49F48489BC2D}"/>
              </a:ext>
            </a:extLst>
          </p:cNvPr>
          <p:cNvGrpSpPr/>
          <p:nvPr/>
        </p:nvGrpSpPr>
        <p:grpSpPr>
          <a:xfrm>
            <a:off x="8395280" y="3174774"/>
            <a:ext cx="2889250" cy="798380"/>
            <a:chOff x="436522" y="1886576"/>
            <a:chExt cx="2889250" cy="79838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AE922EB-71C0-9996-67BF-A6DD361E794F}"/>
                </a:ext>
              </a:extLst>
            </p:cNvPr>
            <p:cNvSpPr txBox="1"/>
            <p:nvPr/>
          </p:nvSpPr>
          <p:spPr>
            <a:xfrm>
              <a:off x="444500" y="2152503"/>
              <a:ext cx="288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E303AFA-E312-70AA-A0EB-A65A9ED9122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B0D8123-CDD7-0E5D-D88B-64CE6832E4B7}"/>
              </a:ext>
            </a:extLst>
          </p:cNvPr>
          <p:cNvGrpSpPr/>
          <p:nvPr/>
        </p:nvGrpSpPr>
        <p:grpSpPr>
          <a:xfrm>
            <a:off x="907471" y="3172025"/>
            <a:ext cx="2845260" cy="798380"/>
            <a:chOff x="-315916" y="1886576"/>
            <a:chExt cx="2845260" cy="79838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EE8D401-B125-38ED-137B-98790E06FFC6}"/>
                </a:ext>
              </a:extLst>
            </p:cNvPr>
            <p:cNvSpPr txBox="1"/>
            <p:nvPr/>
          </p:nvSpPr>
          <p:spPr>
            <a:xfrm>
              <a:off x="-315916" y="2152503"/>
              <a:ext cx="28447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170E9A3-1193-8DC9-F594-51EFCE8C502D}"/>
                </a:ext>
              </a:extLst>
            </p:cNvPr>
            <p:cNvSpPr txBox="1"/>
            <p:nvPr/>
          </p:nvSpPr>
          <p:spPr>
            <a:xfrm>
              <a:off x="51004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226F570-1633-F286-C243-FEB967B2A578}"/>
              </a:ext>
            </a:extLst>
          </p:cNvPr>
          <p:cNvGrpSpPr/>
          <p:nvPr/>
        </p:nvGrpSpPr>
        <p:grpSpPr>
          <a:xfrm>
            <a:off x="8395280" y="4556378"/>
            <a:ext cx="2889250" cy="798380"/>
            <a:chOff x="436522" y="1886576"/>
            <a:chExt cx="2889250" cy="79838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EFFB7F1-9C1B-CCD0-9D57-9419A5EDC3AE}"/>
                </a:ext>
              </a:extLst>
            </p:cNvPr>
            <p:cNvSpPr txBox="1"/>
            <p:nvPr/>
          </p:nvSpPr>
          <p:spPr>
            <a:xfrm>
              <a:off x="444500" y="2152503"/>
              <a:ext cx="288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D3AE256-659A-7B8E-7DE2-59FFD014D661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33363D7-4E8F-D4FF-398D-BD286F68E9E7}"/>
              </a:ext>
            </a:extLst>
          </p:cNvPr>
          <p:cNvGrpSpPr/>
          <p:nvPr/>
        </p:nvGrpSpPr>
        <p:grpSpPr>
          <a:xfrm>
            <a:off x="907471" y="4553629"/>
            <a:ext cx="2845260" cy="798380"/>
            <a:chOff x="-315916" y="1886576"/>
            <a:chExt cx="2845260" cy="79838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9EB8305-C0B2-623B-2E4A-537531BE9A6F}"/>
                </a:ext>
              </a:extLst>
            </p:cNvPr>
            <p:cNvSpPr txBox="1"/>
            <p:nvPr/>
          </p:nvSpPr>
          <p:spPr>
            <a:xfrm>
              <a:off x="-315916" y="2152503"/>
              <a:ext cx="28447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92475B0-7084-EC9B-88D8-CE97DCE36E72}"/>
                </a:ext>
              </a:extLst>
            </p:cNvPr>
            <p:cNvSpPr txBox="1"/>
            <p:nvPr/>
          </p:nvSpPr>
          <p:spPr>
            <a:xfrm>
              <a:off x="510043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0026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A5F1327E-5137-64EC-5850-97F85B50B08A}"/>
              </a:ext>
            </a:extLst>
          </p:cNvPr>
          <p:cNvSpPr/>
          <p:nvPr/>
        </p:nvSpPr>
        <p:spPr bwMode="auto">
          <a:xfrm>
            <a:off x="9074782" y="6635808"/>
            <a:ext cx="61553" cy="111737"/>
          </a:xfrm>
          <a:custGeom>
            <a:avLst/>
            <a:gdLst>
              <a:gd name="connsiteX0" fmla="*/ 61541 w 61553"/>
              <a:gd name="connsiteY0" fmla="*/ 1108 h 111737"/>
              <a:gd name="connsiteX1" fmla="*/ 56518 w 61553"/>
              <a:gd name="connsiteY1" fmla="*/ 18992 h 111737"/>
              <a:gd name="connsiteX2" fmla="*/ 39826 w 61553"/>
              <a:gd name="connsiteY2" fmla="*/ 63851 h 111737"/>
              <a:gd name="connsiteX3" fmla="*/ 21816 w 61553"/>
              <a:gd name="connsiteY3" fmla="*/ 88135 h 111737"/>
              <a:gd name="connsiteX4" fmla="*/ 5718 w 61553"/>
              <a:gd name="connsiteY4" fmla="*/ 107892 h 111737"/>
              <a:gd name="connsiteX5" fmla="*/ 61541 w 61553"/>
              <a:gd name="connsiteY5" fmla="*/ 1108 h 111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53" h="111737">
                <a:moveTo>
                  <a:pt x="61541" y="1108"/>
                </a:moveTo>
                <a:cubicBezTo>
                  <a:pt x="61710" y="3316"/>
                  <a:pt x="60222" y="8938"/>
                  <a:pt x="56518" y="18992"/>
                </a:cubicBezTo>
                <a:lnTo>
                  <a:pt x="39826" y="63851"/>
                </a:lnTo>
                <a:lnTo>
                  <a:pt x="21816" y="88135"/>
                </a:lnTo>
                <a:cubicBezTo>
                  <a:pt x="15144" y="96879"/>
                  <a:pt x="9687" y="103659"/>
                  <a:pt x="5718" y="107892"/>
                </a:cubicBezTo>
                <a:cubicBezTo>
                  <a:pt x="-22063" y="137526"/>
                  <a:pt x="60354" y="-14345"/>
                  <a:pt x="61541" y="1108"/>
                </a:cubicBezTo>
                <a:close/>
              </a:path>
            </a:pathLst>
          </a:custGeom>
          <a:solidFill>
            <a:schemeClr val="bg1">
              <a:alpha val="64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05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grpSp>
        <p:nvGrpSpPr>
          <p:cNvPr id="3" name="Group 49">
            <a:extLst>
              <a:ext uri="{FF2B5EF4-FFF2-40B4-BE49-F238E27FC236}">
                <a16:creationId xmlns:a16="http://schemas.microsoft.com/office/drawing/2014/main" id="{96DEAB2F-B01E-77DF-55F5-95A163032E80}"/>
              </a:ext>
            </a:extLst>
          </p:cNvPr>
          <p:cNvGrpSpPr>
            <a:grpSpLocks/>
          </p:cNvGrpSpPr>
          <p:nvPr/>
        </p:nvGrpSpPr>
        <p:grpSpPr bwMode="auto">
          <a:xfrm>
            <a:off x="911225" y="933428"/>
            <a:ext cx="5277297" cy="5264171"/>
            <a:chOff x="4512" y="2986"/>
            <a:chExt cx="964" cy="962"/>
          </a:xfrm>
        </p:grpSpPr>
        <p:sp>
          <p:nvSpPr>
            <p:cNvPr id="4" name="Freeform 50">
              <a:extLst>
                <a:ext uri="{FF2B5EF4-FFF2-40B4-BE49-F238E27FC236}">
                  <a16:creationId xmlns:a16="http://schemas.microsoft.com/office/drawing/2014/main" id="{30E04D3C-CF06-8C1F-13C6-621B4657F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4" y="3079"/>
              <a:ext cx="922" cy="869"/>
            </a:xfrm>
            <a:custGeom>
              <a:avLst/>
              <a:gdLst>
                <a:gd name="T0" fmla="*/ 790 w 1302"/>
                <a:gd name="T1" fmla="*/ 7 h 1231"/>
                <a:gd name="T2" fmla="*/ 848 w 1302"/>
                <a:gd name="T3" fmla="*/ 0 h 1231"/>
                <a:gd name="T4" fmla="*/ 863 w 1302"/>
                <a:gd name="T5" fmla="*/ 483 h 1231"/>
                <a:gd name="T6" fmla="*/ 922 w 1302"/>
                <a:gd name="T7" fmla="*/ 867 h 1231"/>
                <a:gd name="T8" fmla="*/ 460 w 1302"/>
                <a:gd name="T9" fmla="*/ 850 h 1231"/>
                <a:gd name="T10" fmla="*/ 4 w 1302"/>
                <a:gd name="T11" fmla="*/ 869 h 1231"/>
                <a:gd name="T12" fmla="*/ 1 w 1302"/>
                <a:gd name="T13" fmla="*/ 623 h 1231"/>
                <a:gd name="T14" fmla="*/ 54 w 1302"/>
                <a:gd name="T15" fmla="*/ 221 h 1231"/>
                <a:gd name="T16" fmla="*/ 576 w 1302"/>
                <a:gd name="T17" fmla="*/ 109 h 1231"/>
                <a:gd name="T18" fmla="*/ 790 w 1302"/>
                <a:gd name="T19" fmla="*/ 7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rgbClr val="475F77">
                <a:alpha val="3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600"/>
            </a:p>
          </p:txBody>
        </p:sp>
        <p:sp>
          <p:nvSpPr>
            <p:cNvPr id="5" name="Freeform 51">
              <a:extLst>
                <a:ext uri="{FF2B5EF4-FFF2-40B4-BE49-F238E27FC236}">
                  <a16:creationId xmlns:a16="http://schemas.microsoft.com/office/drawing/2014/main" id="{02BB12B2-EA33-CC99-A42D-E6241351C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3072"/>
              <a:ext cx="913" cy="848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rgbClr val="C9D0D7"/>
                </a:gs>
                <a:gs pos="100000">
                  <a:schemeClr val="bg1"/>
                </a:gs>
              </a:gsLst>
              <a:lin ang="2700000" scaled="1"/>
            </a:gra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zh-CN" sz="1600"/>
            </a:p>
          </p:txBody>
        </p:sp>
        <p:grpSp>
          <p:nvGrpSpPr>
            <p:cNvPr id="6" name="Group 52">
              <a:extLst>
                <a:ext uri="{FF2B5EF4-FFF2-40B4-BE49-F238E27FC236}">
                  <a16:creationId xmlns:a16="http://schemas.microsoft.com/office/drawing/2014/main" id="{93CDEAC2-D2C8-227D-04FB-5463F80921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58" y="2986"/>
              <a:ext cx="192" cy="202"/>
              <a:chOff x="2501" y="2826"/>
              <a:chExt cx="192" cy="202"/>
            </a:xfrm>
          </p:grpSpPr>
          <p:sp>
            <p:nvSpPr>
              <p:cNvPr id="7" name="Line 53">
                <a:extLst>
                  <a:ext uri="{FF2B5EF4-FFF2-40B4-BE49-F238E27FC236}">
                    <a16:creationId xmlns:a16="http://schemas.microsoft.com/office/drawing/2014/main" id="{EAD4B168-A13C-837B-7783-197EDB9563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4" y="2997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7" name="Line 54">
                <a:extLst>
                  <a:ext uri="{FF2B5EF4-FFF2-40B4-BE49-F238E27FC236}">
                    <a16:creationId xmlns:a16="http://schemas.microsoft.com/office/drawing/2014/main" id="{DBCC7367-C82C-00DF-2690-34888B6A2D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4" y="2997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8" name="Freeform 55">
                <a:extLst>
                  <a:ext uri="{FF2B5EF4-FFF2-40B4-BE49-F238E27FC236}">
                    <a16:creationId xmlns:a16="http://schemas.microsoft.com/office/drawing/2014/main" id="{E958DD95-DCD9-6922-87DA-2567BCBFE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2957"/>
                <a:ext cx="67" cy="71"/>
              </a:xfrm>
              <a:custGeom>
                <a:avLst/>
                <a:gdLst/>
                <a:ahLst/>
                <a:cxnLst>
                  <a:cxn ang="0">
                    <a:pos x="3" y="144"/>
                  </a:cxn>
                  <a:cxn ang="0">
                    <a:pos x="104" y="0"/>
                  </a:cxn>
                  <a:cxn ang="0">
                    <a:pos x="104" y="36"/>
                  </a:cxn>
                  <a:cxn ang="0">
                    <a:pos x="154" y="56"/>
                  </a:cxn>
                  <a:cxn ang="0">
                    <a:pos x="161" y="52"/>
                  </a:cxn>
                  <a:cxn ang="0">
                    <a:pos x="26" y="164"/>
                  </a:cxn>
                  <a:cxn ang="0">
                    <a:pos x="23" y="166"/>
                  </a:cxn>
                  <a:cxn ang="0">
                    <a:pos x="3" y="158"/>
                  </a:cxn>
                  <a:cxn ang="0">
                    <a:pos x="3" y="144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2">
                      <a:gamma/>
                      <a:tint val="57255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7" name="Freeform 56">
                <a:extLst>
                  <a:ext uri="{FF2B5EF4-FFF2-40B4-BE49-F238E27FC236}">
                    <a16:creationId xmlns:a16="http://schemas.microsoft.com/office/drawing/2014/main" id="{BA96BC68-790D-F508-E1AD-23159CE79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2881"/>
                <a:ext cx="141" cy="142"/>
              </a:xfrm>
              <a:custGeom>
                <a:avLst/>
                <a:gdLst/>
                <a:ahLst/>
                <a:cxnLst>
                  <a:cxn ang="0">
                    <a:pos x="331" y="134"/>
                  </a:cxn>
                  <a:cxn ang="0">
                    <a:pos x="312" y="86"/>
                  </a:cxn>
                  <a:cxn ang="0">
                    <a:pos x="259" y="29"/>
                  </a:cxn>
                  <a:cxn ang="0">
                    <a:pos x="186" y="2"/>
                  </a:cxn>
                  <a:cxn ang="0">
                    <a:pos x="147" y="2"/>
                  </a:cxn>
                  <a:cxn ang="0">
                    <a:pos x="131" y="5"/>
                  </a:cxn>
                  <a:cxn ang="0">
                    <a:pos x="107" y="12"/>
                  </a:cxn>
                  <a:cxn ang="0">
                    <a:pos x="75" y="29"/>
                  </a:cxn>
                  <a:cxn ang="0">
                    <a:pos x="65" y="36"/>
                  </a:cxn>
                  <a:cxn ang="0">
                    <a:pos x="57" y="43"/>
                  </a:cxn>
                  <a:cxn ang="0">
                    <a:pos x="48" y="51"/>
                  </a:cxn>
                  <a:cxn ang="0">
                    <a:pos x="47" y="52"/>
                  </a:cxn>
                  <a:cxn ang="0">
                    <a:pos x="48" y="51"/>
                  </a:cxn>
                  <a:cxn ang="0">
                    <a:pos x="35" y="223"/>
                  </a:cxn>
                  <a:cxn ang="0">
                    <a:pos x="249" y="310"/>
                  </a:cxn>
                  <a:cxn ang="0">
                    <a:pos x="293" y="277"/>
                  </a:cxn>
                  <a:cxn ang="0">
                    <a:pos x="293" y="278"/>
                  </a:cxn>
                  <a:cxn ang="0">
                    <a:pos x="293" y="277"/>
                  </a:cxn>
                  <a:cxn ang="0">
                    <a:pos x="299" y="271"/>
                  </a:cxn>
                  <a:cxn ang="0">
                    <a:pos x="307" y="259"/>
                  </a:cxn>
                  <a:cxn ang="0">
                    <a:pos x="321" y="232"/>
                  </a:cxn>
                  <a:cxn ang="0">
                    <a:pos x="333" y="187"/>
                  </a:cxn>
                  <a:cxn ang="0">
                    <a:pos x="331" y="134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rgbClr val="475F7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8" name="Freeform 57">
                <a:extLst>
                  <a:ext uri="{FF2B5EF4-FFF2-40B4-BE49-F238E27FC236}">
                    <a16:creationId xmlns:a16="http://schemas.microsoft.com/office/drawing/2014/main" id="{62035931-07E1-350D-A8C5-4A79C1B2A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885"/>
                <a:ext cx="65" cy="66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9" name="Freeform 58">
                <a:extLst>
                  <a:ext uri="{FF2B5EF4-FFF2-40B4-BE49-F238E27FC236}">
                    <a16:creationId xmlns:a16="http://schemas.microsoft.com/office/drawing/2014/main" id="{E7650415-9835-D227-16EF-414327AC15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885"/>
                <a:ext cx="65" cy="66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rgbClr val="475F7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30" name="Freeform 59">
                <a:extLst>
                  <a:ext uri="{FF2B5EF4-FFF2-40B4-BE49-F238E27FC236}">
                    <a16:creationId xmlns:a16="http://schemas.microsoft.com/office/drawing/2014/main" id="{74D9C040-4863-47BA-52B4-37A4F863B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826"/>
                <a:ext cx="109" cy="112"/>
              </a:xfrm>
              <a:custGeom>
                <a:avLst/>
                <a:gdLst/>
                <a:ahLst/>
                <a:cxnLst>
                  <a:cxn ang="0">
                    <a:pos x="32" y="48"/>
                  </a:cxn>
                  <a:cxn ang="0">
                    <a:pos x="66" y="24"/>
                  </a:cxn>
                  <a:cxn ang="0">
                    <a:pos x="232" y="91"/>
                  </a:cxn>
                  <a:cxn ang="0">
                    <a:pos x="133" y="160"/>
                  </a:cxn>
                  <a:cxn ang="0">
                    <a:pos x="59" y="130"/>
                  </a:cxn>
                  <a:cxn ang="0">
                    <a:pos x="41" y="199"/>
                  </a:cxn>
                  <a:cxn ang="0">
                    <a:pos x="115" y="229"/>
                  </a:cxn>
                  <a:cxn ang="0">
                    <a:pos x="133" y="160"/>
                  </a:cxn>
                  <a:cxn ang="0">
                    <a:pos x="232" y="91"/>
                  </a:cxn>
                  <a:cxn ang="0">
                    <a:pos x="222" y="223"/>
                  </a:cxn>
                  <a:cxn ang="0">
                    <a:pos x="154" y="260"/>
                  </a:cxn>
                  <a:cxn ang="0">
                    <a:pos x="80" y="253"/>
                  </a:cxn>
                  <a:cxn ang="0">
                    <a:pos x="22" y="205"/>
                  </a:cxn>
                  <a:cxn ang="0">
                    <a:pos x="0" y="131"/>
                  </a:cxn>
                  <a:cxn ang="0">
                    <a:pos x="8" y="88"/>
                  </a:cxn>
                  <a:cxn ang="0">
                    <a:pos x="32" y="48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31" name="Freeform 60">
                <a:extLst>
                  <a:ext uri="{FF2B5EF4-FFF2-40B4-BE49-F238E27FC236}">
                    <a16:creationId xmlns:a16="http://schemas.microsoft.com/office/drawing/2014/main" id="{ED4CFE61-0AC0-50DE-C213-7C8F1AF49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826"/>
                <a:ext cx="116" cy="112"/>
              </a:xfrm>
              <a:custGeom>
                <a:avLst/>
                <a:gdLst/>
                <a:ahLst/>
                <a:cxnLst>
                  <a:cxn ang="0">
                    <a:pos x="51" y="48"/>
                  </a:cxn>
                  <a:cxn ang="0">
                    <a:pos x="35" y="195"/>
                  </a:cxn>
                  <a:cxn ang="0">
                    <a:pos x="164" y="262"/>
                  </a:cxn>
                  <a:cxn ang="0">
                    <a:pos x="241" y="224"/>
                  </a:cxn>
                  <a:cxn ang="0">
                    <a:pos x="251" y="91"/>
                  </a:cxn>
                  <a:cxn ang="0">
                    <a:pos x="152" y="160"/>
                  </a:cxn>
                  <a:cxn ang="0">
                    <a:pos x="134" y="229"/>
                  </a:cxn>
                  <a:cxn ang="0">
                    <a:pos x="60" y="199"/>
                  </a:cxn>
                  <a:cxn ang="0">
                    <a:pos x="78" y="130"/>
                  </a:cxn>
                  <a:cxn ang="0">
                    <a:pos x="152" y="160"/>
                  </a:cxn>
                  <a:cxn ang="0">
                    <a:pos x="251" y="91"/>
                  </a:cxn>
                  <a:cxn ang="0">
                    <a:pos x="85" y="24"/>
                  </a:cxn>
                  <a:cxn ang="0">
                    <a:pos x="51" y="48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32" name="Freeform 61">
                <a:extLst>
                  <a:ext uri="{FF2B5EF4-FFF2-40B4-BE49-F238E27FC236}">
                    <a16:creationId xmlns:a16="http://schemas.microsoft.com/office/drawing/2014/main" id="{922BB0E5-A662-71E7-B13B-9F32E1C442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846"/>
                <a:ext cx="93" cy="92"/>
              </a:xfrm>
              <a:custGeom>
                <a:avLst/>
                <a:gdLst/>
                <a:ahLst/>
                <a:cxnLst>
                  <a:cxn ang="0">
                    <a:pos x="18" y="149"/>
                  </a:cxn>
                  <a:cxn ang="0">
                    <a:pos x="4" y="113"/>
                  </a:cxn>
                  <a:cxn ang="0">
                    <a:pos x="2" y="74"/>
                  </a:cxn>
                  <a:cxn ang="0">
                    <a:pos x="13" y="32"/>
                  </a:cxn>
                  <a:cxn ang="0">
                    <a:pos x="24" y="12"/>
                  </a:cxn>
                  <a:cxn ang="0">
                    <a:pos x="33" y="0"/>
                  </a:cxn>
                  <a:cxn ang="0">
                    <a:pos x="27" y="129"/>
                  </a:cxn>
                  <a:cxn ang="0">
                    <a:pos x="192" y="196"/>
                  </a:cxn>
                  <a:cxn ang="0">
                    <a:pos x="223" y="175"/>
                  </a:cxn>
                  <a:cxn ang="0">
                    <a:pos x="210" y="188"/>
                  </a:cxn>
                  <a:cxn ang="0">
                    <a:pos x="202" y="193"/>
                  </a:cxn>
                  <a:cxn ang="0">
                    <a:pos x="172" y="208"/>
                  </a:cxn>
                  <a:cxn ang="0">
                    <a:pos x="159" y="212"/>
                  </a:cxn>
                  <a:cxn ang="0">
                    <a:pos x="141" y="214"/>
                  </a:cxn>
                  <a:cxn ang="0">
                    <a:pos x="117" y="214"/>
                  </a:cxn>
                  <a:cxn ang="0">
                    <a:pos x="100" y="211"/>
                  </a:cxn>
                  <a:cxn ang="0">
                    <a:pos x="91" y="208"/>
                  </a:cxn>
                  <a:cxn ang="0">
                    <a:pos x="74" y="202"/>
                  </a:cxn>
                  <a:cxn ang="0">
                    <a:pos x="59" y="193"/>
                  </a:cxn>
                  <a:cxn ang="0">
                    <a:pos x="18" y="14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33" name="Freeform 62">
                <a:extLst>
                  <a:ext uri="{FF2B5EF4-FFF2-40B4-BE49-F238E27FC236}">
                    <a16:creationId xmlns:a16="http://schemas.microsoft.com/office/drawing/2014/main" id="{26B8413D-3A09-EA34-E2F3-F343400E9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2846"/>
                <a:ext cx="97" cy="106"/>
              </a:xfrm>
              <a:custGeom>
                <a:avLst/>
                <a:gdLst/>
                <a:ahLst/>
                <a:cxnLst>
                  <a:cxn ang="0">
                    <a:pos x="27" y="149"/>
                  </a:cxn>
                  <a:cxn ang="0">
                    <a:pos x="42" y="0"/>
                  </a:cxn>
                  <a:cxn ang="0">
                    <a:pos x="36" y="129"/>
                  </a:cxn>
                  <a:cxn ang="0">
                    <a:pos x="201" y="196"/>
                  </a:cxn>
                  <a:cxn ang="0">
                    <a:pos x="232" y="175"/>
                  </a:cxn>
                  <a:cxn ang="0">
                    <a:pos x="27" y="149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34" name="Freeform 63">
                <a:extLst>
                  <a:ext uri="{FF2B5EF4-FFF2-40B4-BE49-F238E27FC236}">
                    <a16:creationId xmlns:a16="http://schemas.microsoft.com/office/drawing/2014/main" id="{5FB59F51-415B-53B9-E524-D8E8190F0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" y="2826"/>
                <a:ext cx="115" cy="112"/>
              </a:xfrm>
              <a:custGeom>
                <a:avLst/>
                <a:gdLst/>
                <a:ahLst/>
                <a:cxnLst>
                  <a:cxn ang="0">
                    <a:pos x="240" y="91"/>
                  </a:cxn>
                  <a:cxn ang="0">
                    <a:pos x="199" y="244"/>
                  </a:cxn>
                  <a:cxn ang="0">
                    <a:pos x="34" y="177"/>
                  </a:cxn>
                  <a:cxn ang="0">
                    <a:pos x="74" y="24"/>
                  </a:cxn>
                  <a:cxn ang="0">
                    <a:pos x="240" y="91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75F77"/>
                  </a:gs>
                  <a:gs pos="100000">
                    <a:schemeClr val="folHlink">
                      <a:gamma/>
                      <a:tint val="5725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5675C86-8EA2-D76A-DBA3-62DEECD96678}"/>
              </a:ext>
            </a:extLst>
          </p:cNvPr>
          <p:cNvGrpSpPr/>
          <p:nvPr/>
        </p:nvGrpSpPr>
        <p:grpSpPr>
          <a:xfrm>
            <a:off x="1467625" y="2518768"/>
            <a:ext cx="3885303" cy="798380"/>
            <a:chOff x="436522" y="1886576"/>
            <a:chExt cx="3885303" cy="79838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2B209D9-215B-CA0E-1866-74D5E6F06BF4}"/>
                </a:ext>
              </a:extLst>
            </p:cNvPr>
            <p:cNvSpPr txBox="1"/>
            <p:nvPr/>
          </p:nvSpPr>
          <p:spPr>
            <a:xfrm>
              <a:off x="444500" y="2152503"/>
              <a:ext cx="38773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0495A30-D464-B6CB-98CE-2FE6706558AC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 / </a:t>
              </a:r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6336508-0636-D7EE-2B3C-7CB13DC68104}"/>
              </a:ext>
            </a:extLst>
          </p:cNvPr>
          <p:cNvGrpSpPr/>
          <p:nvPr/>
        </p:nvGrpSpPr>
        <p:grpSpPr>
          <a:xfrm>
            <a:off x="1467625" y="3633131"/>
            <a:ext cx="3885303" cy="798380"/>
            <a:chOff x="436522" y="1886576"/>
            <a:chExt cx="3885303" cy="79838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82C2540-4A71-39C4-E7A4-4556DADFB645}"/>
                </a:ext>
              </a:extLst>
            </p:cNvPr>
            <p:cNvSpPr txBox="1"/>
            <p:nvPr/>
          </p:nvSpPr>
          <p:spPr>
            <a:xfrm>
              <a:off x="444500" y="2152503"/>
              <a:ext cx="38773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 灯片演示模板 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B6BBACA-A03C-3B1C-6A73-1C24B4860D6D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 / </a:t>
              </a:r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835AAEB-FF73-C9F4-D336-D741AD8D34BB}"/>
              </a:ext>
            </a:extLst>
          </p:cNvPr>
          <p:cNvGrpSpPr/>
          <p:nvPr/>
        </p:nvGrpSpPr>
        <p:grpSpPr>
          <a:xfrm>
            <a:off x="1467625" y="4747494"/>
            <a:ext cx="3885303" cy="798380"/>
            <a:chOff x="436522" y="1886576"/>
            <a:chExt cx="3885303" cy="79838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F2650CC-CBB7-B1B7-9327-DCEF59D25DBD}"/>
                </a:ext>
              </a:extLst>
            </p:cNvPr>
            <p:cNvSpPr txBox="1"/>
            <p:nvPr/>
          </p:nvSpPr>
          <p:spPr>
            <a:xfrm>
              <a:off x="444500" y="2152503"/>
              <a:ext cx="38773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B5E62DF-0BE6-892B-72EC-8A5E81328FF3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 / </a:t>
              </a:r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5BF0A37E-5DCF-2B6F-56DA-3E9869AD2DCF}"/>
              </a:ext>
            </a:extLst>
          </p:cNvPr>
          <p:cNvSpPr txBox="1"/>
          <p:nvPr/>
        </p:nvSpPr>
        <p:spPr>
          <a:xfrm>
            <a:off x="6330466" y="1768987"/>
            <a:ext cx="5611737" cy="42601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28600" indent="-228600">
              <a:lnSpc>
                <a:spcPct val="25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5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5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5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5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5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5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5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5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50000"/>
              </a:lnSpc>
              <a:buFont typeface="+mj-lt"/>
              <a:buAutoNum type="arabicPeriod"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50000"/>
              </a:lnSpc>
              <a:buFont typeface="+mj-lt"/>
              <a:buAutoNum type="arabicPeriod"/>
            </a:pPr>
            <a:endParaRPr lang="en-US" altLang="zh-CN" sz="1000" dirty="0">
              <a:solidFill>
                <a:schemeClr val="bg1">
                  <a:lumMod val="65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5DF213D-9256-BC7C-66E0-1BB04E936FF5}"/>
              </a:ext>
            </a:extLst>
          </p:cNvPr>
          <p:cNvSpPr txBox="1"/>
          <p:nvPr/>
        </p:nvSpPr>
        <p:spPr>
          <a:xfrm>
            <a:off x="6378611" y="1399655"/>
            <a:ext cx="35540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475F77"/>
                </a:solidFill>
              </a:rPr>
              <a:t>参考文献：</a:t>
            </a:r>
          </a:p>
        </p:txBody>
      </p:sp>
    </p:spTree>
    <p:extLst>
      <p:ext uri="{BB962C8B-B14F-4D97-AF65-F5344CB8AC3E}">
        <p14:creationId xmlns:p14="http://schemas.microsoft.com/office/powerpoint/2010/main" val="594410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0371" y="1053124"/>
            <a:ext cx="9507353" cy="1321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7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7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5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5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5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0371" y="4895845"/>
            <a:ext cx="9933738" cy="1241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2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7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E43B0AF5-A8CF-A852-2CFE-ADEA5B27D029}"/>
              </a:ext>
            </a:extLst>
          </p:cNvPr>
          <p:cNvSpPr/>
          <p:nvPr/>
        </p:nvSpPr>
        <p:spPr bwMode="auto">
          <a:xfrm>
            <a:off x="1124401" y="368072"/>
            <a:ext cx="10810874" cy="62103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72D943F1-920D-C880-BA07-722AF1F9936A}"/>
              </a:ext>
            </a:extLst>
          </p:cNvPr>
          <p:cNvSpPr/>
          <p:nvPr/>
        </p:nvSpPr>
        <p:spPr bwMode="auto">
          <a:xfrm>
            <a:off x="-384860" y="368072"/>
            <a:ext cx="1238250" cy="621030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076287F-67E3-9CDE-8E0E-C011B5704571}"/>
              </a:ext>
            </a:extLst>
          </p:cNvPr>
          <p:cNvSpPr/>
          <p:nvPr/>
        </p:nvSpPr>
        <p:spPr bwMode="auto">
          <a:xfrm>
            <a:off x="1009650" y="276225"/>
            <a:ext cx="10810874" cy="6210300"/>
          </a:xfrm>
          <a:prstGeom prst="roundRect">
            <a:avLst>
              <a:gd name="adj" fmla="val 3630"/>
            </a:avLst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39A6805F-810C-E8BB-08CF-100E8928DCE8}"/>
              </a:ext>
            </a:extLst>
          </p:cNvPr>
          <p:cNvSpPr/>
          <p:nvPr/>
        </p:nvSpPr>
        <p:spPr bwMode="auto">
          <a:xfrm>
            <a:off x="9256356" y="3453361"/>
            <a:ext cx="2593197" cy="3062193"/>
          </a:xfrm>
          <a:custGeom>
            <a:avLst/>
            <a:gdLst>
              <a:gd name="connsiteX0" fmla="*/ 2593197 w 2593197"/>
              <a:gd name="connsiteY0" fmla="*/ 0 h 3062193"/>
              <a:gd name="connsiteX1" fmla="*/ 2593197 w 2593197"/>
              <a:gd name="connsiteY1" fmla="*/ 2836759 h 3062193"/>
              <a:gd name="connsiteX2" fmla="*/ 2367763 w 2593197"/>
              <a:gd name="connsiteY2" fmla="*/ 3062193 h 3062193"/>
              <a:gd name="connsiteX3" fmla="*/ 0 w 2593197"/>
              <a:gd name="connsiteY3" fmla="*/ 3062193 h 3062193"/>
              <a:gd name="connsiteX4" fmla="*/ 32677 w 2593197"/>
              <a:gd name="connsiteY4" fmla="*/ 3027025 h 3062193"/>
              <a:gd name="connsiteX5" fmla="*/ 65444 w 2593197"/>
              <a:gd name="connsiteY5" fmla="*/ 2998239 h 3062193"/>
              <a:gd name="connsiteX6" fmla="*/ 319444 w 2593197"/>
              <a:gd name="connsiteY6" fmla="*/ 2922039 h 3062193"/>
              <a:gd name="connsiteX7" fmla="*/ 484544 w 2593197"/>
              <a:gd name="connsiteY7" fmla="*/ 2744239 h 3062193"/>
              <a:gd name="connsiteX8" fmla="*/ 1868844 w 2593197"/>
              <a:gd name="connsiteY8" fmla="*/ 1144039 h 3062193"/>
              <a:gd name="connsiteX9" fmla="*/ 2326044 w 2593197"/>
              <a:gd name="connsiteY9" fmla="*/ 623339 h 3062193"/>
              <a:gd name="connsiteX10" fmla="*/ 2585303 w 2593197"/>
              <a:gd name="connsiteY10" fmla="*/ 17311 h 3062193"/>
              <a:gd name="connsiteX11" fmla="*/ 2593197 w 2593197"/>
              <a:gd name="connsiteY11" fmla="*/ 0 h 306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93197" h="3062193">
                <a:moveTo>
                  <a:pt x="2593197" y="0"/>
                </a:moveTo>
                <a:lnTo>
                  <a:pt x="2593197" y="2836759"/>
                </a:lnTo>
                <a:cubicBezTo>
                  <a:pt x="2593197" y="2961263"/>
                  <a:pt x="2492267" y="3062193"/>
                  <a:pt x="2367763" y="3062193"/>
                </a:cubicBezTo>
                <a:lnTo>
                  <a:pt x="0" y="3062193"/>
                </a:lnTo>
                <a:lnTo>
                  <a:pt x="32677" y="3027025"/>
                </a:lnTo>
                <a:cubicBezTo>
                  <a:pt x="44112" y="3015702"/>
                  <a:pt x="55125" y="3005912"/>
                  <a:pt x="65444" y="2998239"/>
                </a:cubicBezTo>
                <a:cubicBezTo>
                  <a:pt x="147994" y="2936856"/>
                  <a:pt x="249594" y="2964372"/>
                  <a:pt x="319444" y="2922039"/>
                </a:cubicBezTo>
                <a:cubicBezTo>
                  <a:pt x="389294" y="2879706"/>
                  <a:pt x="484544" y="2744239"/>
                  <a:pt x="484544" y="2744239"/>
                </a:cubicBezTo>
                <a:lnTo>
                  <a:pt x="1868844" y="1144039"/>
                </a:lnTo>
                <a:cubicBezTo>
                  <a:pt x="2175761" y="790556"/>
                  <a:pt x="2190577" y="843472"/>
                  <a:pt x="2326044" y="623339"/>
                </a:cubicBezTo>
                <a:cubicBezTo>
                  <a:pt x="2427644" y="458239"/>
                  <a:pt x="2497097" y="224083"/>
                  <a:pt x="2585303" y="17311"/>
                </a:cubicBezTo>
                <a:lnTo>
                  <a:pt x="2593197" y="0"/>
                </a:lnTo>
                <a:close/>
              </a:path>
            </a:pathLst>
          </a:cu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FAE1F15-CF7F-897E-B143-A9C8FAFA42F4}"/>
              </a:ext>
            </a:extLst>
          </p:cNvPr>
          <p:cNvSpPr/>
          <p:nvPr/>
        </p:nvSpPr>
        <p:spPr bwMode="auto">
          <a:xfrm>
            <a:off x="-499611" y="276225"/>
            <a:ext cx="1238250" cy="6210300"/>
          </a:xfrm>
          <a:prstGeom prst="round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0B7D77-263C-4DA3-2730-12C3188A60AA}"/>
              </a:ext>
            </a:extLst>
          </p:cNvPr>
          <p:cNvGrpSpPr/>
          <p:nvPr/>
        </p:nvGrpSpPr>
        <p:grpSpPr>
          <a:xfrm>
            <a:off x="383815" y="544546"/>
            <a:ext cx="980210" cy="253568"/>
            <a:chOff x="257176" y="700087"/>
            <a:chExt cx="1233488" cy="31908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BEA8EE2-1337-7A49-1E94-8E048E953129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567A378-FB3C-0F4D-10A2-B253AE85B253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2E29D1F-E302-64FE-48A5-D36E12A3EC29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4C12A602-591B-1D4E-CF55-03C0BE046B65}"/>
              </a:ext>
            </a:extLst>
          </p:cNvPr>
          <p:cNvSpPr txBox="1"/>
          <p:nvPr/>
        </p:nvSpPr>
        <p:spPr>
          <a:xfrm>
            <a:off x="2185353" y="1585238"/>
            <a:ext cx="8459468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475F77"/>
                </a:solidFill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感谢老师聆听指导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303A3AC-EAA8-7B32-D8E2-8B4034F5E410}"/>
              </a:ext>
            </a:extLst>
          </p:cNvPr>
          <p:cNvGrpSpPr/>
          <p:nvPr/>
        </p:nvGrpSpPr>
        <p:grpSpPr>
          <a:xfrm>
            <a:off x="4525216" y="5357834"/>
            <a:ext cx="4104457" cy="340155"/>
            <a:chOff x="4210628" y="5454939"/>
            <a:chExt cx="4104457" cy="340155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821E185D-C013-F9A4-3D9B-97CAC8F636BE}"/>
                </a:ext>
              </a:extLst>
            </p:cNvPr>
            <p:cNvGrpSpPr/>
            <p:nvPr/>
          </p:nvGrpSpPr>
          <p:grpSpPr>
            <a:xfrm>
              <a:off x="4457939" y="5483467"/>
              <a:ext cx="3857146" cy="311627"/>
              <a:chOff x="4289813" y="5868701"/>
              <a:chExt cx="3360210" cy="322991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1B2AA58C-ACF3-39D8-AA7D-21B26CFAC39C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rgbClr val="475F77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400" dirty="0">
                    <a:solidFill>
                      <a:srgbClr val="475F77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rgbClr val="475F77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D8128F45-2F7C-8A0D-671C-70B6AD260CC3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rgbClr val="475F77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400" dirty="0">
                    <a:solidFill>
                      <a:srgbClr val="475F77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475F77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54" name="iconfont-10471-5111261">
              <a:extLst>
                <a:ext uri="{FF2B5EF4-FFF2-40B4-BE49-F238E27FC236}">
                  <a16:creationId xmlns:a16="http://schemas.microsoft.com/office/drawing/2014/main" id="{4E266648-20F1-203B-DEE7-416F94AFC7E2}"/>
                </a:ext>
              </a:extLst>
            </p:cNvPr>
            <p:cNvSpPr/>
            <p:nvPr/>
          </p:nvSpPr>
          <p:spPr>
            <a:xfrm>
              <a:off x="6664544" y="5459068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rgbClr val="475F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rgbClr val="475F77"/>
                </a:solidFill>
              </a:endParaRPr>
            </a:p>
          </p:txBody>
        </p:sp>
        <p:sp>
          <p:nvSpPr>
            <p:cNvPr id="55" name="graduate_57239">
              <a:extLst>
                <a:ext uri="{FF2B5EF4-FFF2-40B4-BE49-F238E27FC236}">
                  <a16:creationId xmlns:a16="http://schemas.microsoft.com/office/drawing/2014/main" id="{B8645427-94AE-3627-23EA-470961FD8057}"/>
                </a:ext>
              </a:extLst>
            </p:cNvPr>
            <p:cNvSpPr/>
            <p:nvPr/>
          </p:nvSpPr>
          <p:spPr>
            <a:xfrm>
              <a:off x="4210628" y="5454939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rgbClr val="475F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rgbClr val="475F77"/>
                </a:solidFill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179FFE70-4E47-448B-4C9D-E2BDDC61A82D}"/>
              </a:ext>
            </a:extLst>
          </p:cNvPr>
          <p:cNvSpPr txBox="1"/>
          <p:nvPr/>
        </p:nvSpPr>
        <p:spPr>
          <a:xfrm>
            <a:off x="3367087" y="2793990"/>
            <a:ext cx="60960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37F798A-6FA5-55D8-37C6-0496B36992A9}"/>
              </a:ext>
            </a:extLst>
          </p:cNvPr>
          <p:cNvGrpSpPr/>
          <p:nvPr/>
        </p:nvGrpSpPr>
        <p:grpSpPr>
          <a:xfrm>
            <a:off x="383815" y="1225583"/>
            <a:ext cx="980210" cy="253568"/>
            <a:chOff x="257176" y="700087"/>
            <a:chExt cx="1233488" cy="319088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CEE3B883-F8E1-05FE-8369-6E95E95028E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B3D7A1B4-544A-84CF-202B-B77290C5D418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1" name="椭圆 5">
              <a:extLst>
                <a:ext uri="{FF2B5EF4-FFF2-40B4-BE49-F238E27FC236}">
                  <a16:creationId xmlns:a16="http://schemas.microsoft.com/office/drawing/2014/main" id="{3F233F42-BC47-6DEC-5D7E-8F3EFBE10C8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D34FF6E4-765C-AE18-D9A6-B4F72FFF2D54}"/>
              </a:ext>
            </a:extLst>
          </p:cNvPr>
          <p:cNvGrpSpPr/>
          <p:nvPr/>
        </p:nvGrpSpPr>
        <p:grpSpPr>
          <a:xfrm>
            <a:off x="383815" y="1906620"/>
            <a:ext cx="980210" cy="253568"/>
            <a:chOff x="257176" y="700087"/>
            <a:chExt cx="1233488" cy="319088"/>
          </a:xfrm>
        </p:grpSpPr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713C3098-5DA8-04B9-FE87-9C053DE3086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4CD02D25-7D26-AC37-3A89-B5132187A371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5" name="椭圆 5">
              <a:extLst>
                <a:ext uri="{FF2B5EF4-FFF2-40B4-BE49-F238E27FC236}">
                  <a16:creationId xmlns:a16="http://schemas.microsoft.com/office/drawing/2014/main" id="{176F1A26-6373-CEE0-7F1C-45D667F9E20C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B055ABDE-56BA-47C7-B841-F0948E3C04E7}"/>
              </a:ext>
            </a:extLst>
          </p:cNvPr>
          <p:cNvGrpSpPr/>
          <p:nvPr/>
        </p:nvGrpSpPr>
        <p:grpSpPr>
          <a:xfrm>
            <a:off x="383815" y="2587657"/>
            <a:ext cx="980210" cy="253568"/>
            <a:chOff x="257176" y="700087"/>
            <a:chExt cx="1233488" cy="319088"/>
          </a:xfrm>
        </p:grpSpPr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6F0C1B13-E478-EA6F-DE60-D2482C13FBA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756ECAD6-E58F-5BA6-2621-5F1DC1CDA23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9" name="椭圆 5">
              <a:extLst>
                <a:ext uri="{FF2B5EF4-FFF2-40B4-BE49-F238E27FC236}">
                  <a16:creationId xmlns:a16="http://schemas.microsoft.com/office/drawing/2014/main" id="{A6CC4FC7-0C80-D067-5E94-0340D8EAB15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F496DFE4-1BD0-5406-2CC8-78B8E8B30800}"/>
              </a:ext>
            </a:extLst>
          </p:cNvPr>
          <p:cNvGrpSpPr/>
          <p:nvPr/>
        </p:nvGrpSpPr>
        <p:grpSpPr>
          <a:xfrm>
            <a:off x="383815" y="3268694"/>
            <a:ext cx="980210" cy="253568"/>
            <a:chOff x="257176" y="700087"/>
            <a:chExt cx="1233488" cy="319088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C443285D-9202-971A-94C1-D8EEC357CAE3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F3F6A8DB-8A66-B233-22B9-7987FE615D9A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3" name="椭圆 5">
              <a:extLst>
                <a:ext uri="{FF2B5EF4-FFF2-40B4-BE49-F238E27FC236}">
                  <a16:creationId xmlns:a16="http://schemas.microsoft.com/office/drawing/2014/main" id="{0BF6B1AA-4158-1BB1-B6F7-5A3A8DC34E85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59EB3EB-D229-CEF2-6BE4-00244DB8B7C3}"/>
              </a:ext>
            </a:extLst>
          </p:cNvPr>
          <p:cNvGrpSpPr/>
          <p:nvPr/>
        </p:nvGrpSpPr>
        <p:grpSpPr>
          <a:xfrm>
            <a:off x="383815" y="3949731"/>
            <a:ext cx="980210" cy="253568"/>
            <a:chOff x="257176" y="700087"/>
            <a:chExt cx="1233488" cy="319088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9CDFEBF0-8428-ECC6-442E-DC8BBB9378AB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B81DD8D4-3E6B-6960-A5BF-4E9D287DA3FE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7" name="椭圆 5">
              <a:extLst>
                <a:ext uri="{FF2B5EF4-FFF2-40B4-BE49-F238E27FC236}">
                  <a16:creationId xmlns:a16="http://schemas.microsoft.com/office/drawing/2014/main" id="{17FA7396-9296-CFB2-1965-1736AE7CFE81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404AA8E5-82FB-67A0-0D7D-7B9F4709C134}"/>
              </a:ext>
            </a:extLst>
          </p:cNvPr>
          <p:cNvGrpSpPr/>
          <p:nvPr/>
        </p:nvGrpSpPr>
        <p:grpSpPr>
          <a:xfrm>
            <a:off x="383815" y="4630768"/>
            <a:ext cx="980210" cy="253568"/>
            <a:chOff x="257176" y="700087"/>
            <a:chExt cx="1233488" cy="319088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C3381DA7-C794-6030-929E-CEE0883A1035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D4FB1334-6A17-7C55-4D63-6AC61E52FD9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1" name="椭圆 5">
              <a:extLst>
                <a:ext uri="{FF2B5EF4-FFF2-40B4-BE49-F238E27FC236}">
                  <a16:creationId xmlns:a16="http://schemas.microsoft.com/office/drawing/2014/main" id="{08AAC947-820A-DCA2-7364-35F65A0EC5B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CCECD620-1117-F772-A31D-CE0F3640F9EF}"/>
              </a:ext>
            </a:extLst>
          </p:cNvPr>
          <p:cNvGrpSpPr/>
          <p:nvPr/>
        </p:nvGrpSpPr>
        <p:grpSpPr>
          <a:xfrm>
            <a:off x="383815" y="5311805"/>
            <a:ext cx="980210" cy="253568"/>
            <a:chOff x="257176" y="700087"/>
            <a:chExt cx="1233488" cy="319088"/>
          </a:xfrm>
        </p:grpSpPr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3A089848-A078-F216-EFC2-EABC89F1F21F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3E1D98AB-4C60-8426-311B-EE19B21E87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5" name="椭圆 5">
              <a:extLst>
                <a:ext uri="{FF2B5EF4-FFF2-40B4-BE49-F238E27FC236}">
                  <a16:creationId xmlns:a16="http://schemas.microsoft.com/office/drawing/2014/main" id="{08772D34-A5E3-C5FD-444B-59C9A871BEFE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37014081-4896-7007-85BC-AF7C7D064CB1}"/>
              </a:ext>
            </a:extLst>
          </p:cNvPr>
          <p:cNvGrpSpPr/>
          <p:nvPr/>
        </p:nvGrpSpPr>
        <p:grpSpPr>
          <a:xfrm>
            <a:off x="383815" y="5992842"/>
            <a:ext cx="980210" cy="253568"/>
            <a:chOff x="257176" y="700087"/>
            <a:chExt cx="1233488" cy="319088"/>
          </a:xfrm>
        </p:grpSpPr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C9ED990B-D21F-933C-CBFC-6FEAC245E22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1D9FDC77-EC4C-0A01-5EF3-03A581712E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9" name="椭圆 5">
              <a:extLst>
                <a:ext uri="{FF2B5EF4-FFF2-40B4-BE49-F238E27FC236}">
                  <a16:creationId xmlns:a16="http://schemas.microsoft.com/office/drawing/2014/main" id="{6AAE892A-498F-4D88-5D13-F76E4FD902D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847E132-D22B-2C19-267F-627891A99D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21409" y="2597436"/>
            <a:ext cx="3909562" cy="3914775"/>
          </a:xfrm>
          <a:prstGeom prst="rect">
            <a:avLst/>
          </a:prstGeom>
        </p:spPr>
      </p:pic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59D54D91-430A-34E2-10F6-4242A3CB589A}"/>
              </a:ext>
            </a:extLst>
          </p:cNvPr>
          <p:cNvSpPr/>
          <p:nvPr/>
        </p:nvSpPr>
        <p:spPr>
          <a:xfrm>
            <a:off x="2065040" y="1101189"/>
            <a:ext cx="409516" cy="419239"/>
          </a:xfrm>
          <a:custGeom>
            <a:avLst/>
            <a:gdLst>
              <a:gd name="connsiteX0" fmla="*/ 143416 w 246611"/>
              <a:gd name="connsiteY0" fmla="*/ 252466 h 252466"/>
              <a:gd name="connsiteX1" fmla="*/ 136510 w 246611"/>
              <a:gd name="connsiteY1" fmla="*/ 249216 h 252466"/>
              <a:gd name="connsiteX2" fmla="*/ 86944 w 246611"/>
              <a:gd name="connsiteY2" fmla="*/ 189493 h 252466"/>
              <a:gd name="connsiteX3" fmla="*/ 9751 w 246611"/>
              <a:gd name="connsiteY3" fmla="*/ 196399 h 252466"/>
              <a:gd name="connsiteX4" fmla="*/ 1219 w 246611"/>
              <a:gd name="connsiteY4" fmla="*/ 192337 h 252466"/>
              <a:gd name="connsiteX5" fmla="*/ 1219 w 246611"/>
              <a:gd name="connsiteY5" fmla="*/ 182992 h 252466"/>
              <a:gd name="connsiteX6" fmla="*/ 42659 w 246611"/>
              <a:gd name="connsiteY6" fmla="*/ 117581 h 252466"/>
              <a:gd name="connsiteX7" fmla="*/ 12188 w 246611"/>
              <a:gd name="connsiteY7" fmla="*/ 46482 h 252466"/>
              <a:gd name="connsiteX8" fmla="*/ 13407 w 246611"/>
              <a:gd name="connsiteY8" fmla="*/ 37138 h 252466"/>
              <a:gd name="connsiteX9" fmla="*/ 22345 w 246611"/>
              <a:gd name="connsiteY9" fmla="*/ 34294 h 252466"/>
              <a:gd name="connsiteX10" fmla="*/ 97507 w 246611"/>
              <a:gd name="connsiteY10" fmla="*/ 53389 h 252466"/>
              <a:gd name="connsiteX11" fmla="*/ 155605 w 246611"/>
              <a:gd name="connsiteY11" fmla="*/ 2198 h 252466"/>
              <a:gd name="connsiteX12" fmla="*/ 164949 w 246611"/>
              <a:gd name="connsiteY12" fmla="*/ 573 h 252466"/>
              <a:gd name="connsiteX13" fmla="*/ 170231 w 246611"/>
              <a:gd name="connsiteY13" fmla="*/ 8292 h 252466"/>
              <a:gd name="connsiteX14" fmla="*/ 175512 w 246611"/>
              <a:gd name="connsiteY14" fmla="*/ 85485 h 252466"/>
              <a:gd name="connsiteX15" fmla="*/ 242143 w 246611"/>
              <a:gd name="connsiteY15" fmla="*/ 125301 h 252466"/>
              <a:gd name="connsiteX16" fmla="*/ 246611 w 246611"/>
              <a:gd name="connsiteY16" fmla="*/ 133832 h 252466"/>
              <a:gd name="connsiteX17" fmla="*/ 240924 w 246611"/>
              <a:gd name="connsiteY17" fmla="*/ 141552 h 252466"/>
              <a:gd name="connsiteX18" fmla="*/ 169012 w 246611"/>
              <a:gd name="connsiteY18" fmla="*/ 170397 h 252466"/>
              <a:gd name="connsiteX19" fmla="*/ 151949 w 246611"/>
              <a:gd name="connsiteY19" fmla="*/ 245966 h 252466"/>
              <a:gd name="connsiteX20" fmla="*/ 145448 w 246611"/>
              <a:gd name="connsiteY20" fmla="*/ 252466 h 252466"/>
              <a:gd name="connsiteX21" fmla="*/ 143416 w 246611"/>
              <a:gd name="connsiteY21" fmla="*/ 252466 h 252466"/>
              <a:gd name="connsiteX22" fmla="*/ 91007 w 246611"/>
              <a:gd name="connsiteY22" fmla="*/ 171616 h 252466"/>
              <a:gd name="connsiteX23" fmla="*/ 97913 w 246611"/>
              <a:gd name="connsiteY23" fmla="*/ 174867 h 252466"/>
              <a:gd name="connsiteX24" fmla="*/ 138947 w 246611"/>
              <a:gd name="connsiteY24" fmla="*/ 224026 h 252466"/>
              <a:gd name="connsiteX25" fmla="*/ 153167 w 246611"/>
              <a:gd name="connsiteY25" fmla="*/ 161459 h 252466"/>
              <a:gd name="connsiteX26" fmla="*/ 158449 w 246611"/>
              <a:gd name="connsiteY26" fmla="*/ 155365 h 252466"/>
              <a:gd name="connsiteX27" fmla="*/ 218171 w 246611"/>
              <a:gd name="connsiteY27" fmla="*/ 131395 h 252466"/>
              <a:gd name="connsiteX28" fmla="*/ 162918 w 246611"/>
              <a:gd name="connsiteY28" fmla="*/ 98486 h 252466"/>
              <a:gd name="connsiteX29" fmla="*/ 158449 w 246611"/>
              <a:gd name="connsiteY29" fmla="*/ 91579 h 252466"/>
              <a:gd name="connsiteX30" fmla="*/ 154386 w 246611"/>
              <a:gd name="connsiteY30" fmla="*/ 27793 h 252466"/>
              <a:gd name="connsiteX31" fmla="*/ 106039 w 246611"/>
              <a:gd name="connsiteY31" fmla="*/ 70046 h 252466"/>
              <a:gd name="connsiteX32" fmla="*/ 97913 w 246611"/>
              <a:gd name="connsiteY32" fmla="*/ 72078 h 252466"/>
              <a:gd name="connsiteX33" fmla="*/ 35752 w 246611"/>
              <a:gd name="connsiteY33" fmla="*/ 56233 h 252466"/>
              <a:gd name="connsiteX34" fmla="*/ 60941 w 246611"/>
              <a:gd name="connsiteY34" fmla="*/ 115144 h 252466"/>
              <a:gd name="connsiteX35" fmla="*/ 60129 w 246611"/>
              <a:gd name="connsiteY35" fmla="*/ 123269 h 252466"/>
              <a:gd name="connsiteX36" fmla="*/ 26002 w 246611"/>
              <a:gd name="connsiteY36" fmla="*/ 177304 h 252466"/>
              <a:gd name="connsiteX37" fmla="*/ 89788 w 246611"/>
              <a:gd name="connsiteY37" fmla="*/ 171616 h 252466"/>
              <a:gd name="connsiteX38" fmla="*/ 91007 w 246611"/>
              <a:gd name="connsiteY38" fmla="*/ 171616 h 25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46611" h="252466">
                <a:moveTo>
                  <a:pt x="143416" y="252466"/>
                </a:moveTo>
                <a:cubicBezTo>
                  <a:pt x="140978" y="252466"/>
                  <a:pt x="138135" y="251247"/>
                  <a:pt x="136510" y="249216"/>
                </a:cubicBezTo>
                <a:lnTo>
                  <a:pt x="86944" y="189493"/>
                </a:lnTo>
                <a:lnTo>
                  <a:pt x="9751" y="196399"/>
                </a:lnTo>
                <a:cubicBezTo>
                  <a:pt x="6500" y="196806"/>
                  <a:pt x="3250" y="195181"/>
                  <a:pt x="1219" y="192337"/>
                </a:cubicBezTo>
                <a:cubicBezTo>
                  <a:pt x="-406" y="189493"/>
                  <a:pt x="-406" y="185836"/>
                  <a:pt x="1219" y="182992"/>
                </a:cubicBezTo>
                <a:lnTo>
                  <a:pt x="42659" y="117581"/>
                </a:lnTo>
                <a:lnTo>
                  <a:pt x="12188" y="46482"/>
                </a:lnTo>
                <a:cubicBezTo>
                  <a:pt x="10969" y="43232"/>
                  <a:pt x="11376" y="39576"/>
                  <a:pt x="13407" y="37138"/>
                </a:cubicBezTo>
                <a:cubicBezTo>
                  <a:pt x="15438" y="34700"/>
                  <a:pt x="19094" y="33481"/>
                  <a:pt x="22345" y="34294"/>
                </a:cubicBezTo>
                <a:lnTo>
                  <a:pt x="97507" y="53389"/>
                </a:lnTo>
                <a:lnTo>
                  <a:pt x="155605" y="2198"/>
                </a:lnTo>
                <a:cubicBezTo>
                  <a:pt x="158043" y="166"/>
                  <a:pt x="161699" y="-646"/>
                  <a:pt x="164949" y="573"/>
                </a:cubicBezTo>
                <a:cubicBezTo>
                  <a:pt x="168200" y="1791"/>
                  <a:pt x="170231" y="4635"/>
                  <a:pt x="170231" y="8292"/>
                </a:cubicBezTo>
                <a:lnTo>
                  <a:pt x="175512" y="85485"/>
                </a:lnTo>
                <a:lnTo>
                  <a:pt x="242143" y="125301"/>
                </a:lnTo>
                <a:cubicBezTo>
                  <a:pt x="244986" y="126926"/>
                  <a:pt x="246611" y="130176"/>
                  <a:pt x="246611" y="133832"/>
                </a:cubicBezTo>
                <a:cubicBezTo>
                  <a:pt x="246205" y="137083"/>
                  <a:pt x="244174" y="140333"/>
                  <a:pt x="240924" y="141552"/>
                </a:cubicBezTo>
                <a:lnTo>
                  <a:pt x="169012" y="170397"/>
                </a:lnTo>
                <a:lnTo>
                  <a:pt x="151949" y="245966"/>
                </a:lnTo>
                <a:cubicBezTo>
                  <a:pt x="151135" y="249216"/>
                  <a:pt x="148698" y="252060"/>
                  <a:pt x="145448" y="252466"/>
                </a:cubicBezTo>
                <a:cubicBezTo>
                  <a:pt x="144635" y="252466"/>
                  <a:pt x="144229" y="252466"/>
                  <a:pt x="143416" y="252466"/>
                </a:cubicBezTo>
                <a:close/>
                <a:moveTo>
                  <a:pt x="91007" y="171616"/>
                </a:moveTo>
                <a:cubicBezTo>
                  <a:pt x="93444" y="171616"/>
                  <a:pt x="96288" y="172835"/>
                  <a:pt x="97913" y="174867"/>
                </a:cubicBezTo>
                <a:lnTo>
                  <a:pt x="138947" y="224026"/>
                </a:lnTo>
                <a:lnTo>
                  <a:pt x="153167" y="161459"/>
                </a:lnTo>
                <a:cubicBezTo>
                  <a:pt x="153980" y="158615"/>
                  <a:pt x="156011" y="156178"/>
                  <a:pt x="158449" y="155365"/>
                </a:cubicBezTo>
                <a:lnTo>
                  <a:pt x="218171" y="131395"/>
                </a:lnTo>
                <a:lnTo>
                  <a:pt x="162918" y="98486"/>
                </a:lnTo>
                <a:cubicBezTo>
                  <a:pt x="160480" y="96861"/>
                  <a:pt x="158855" y="94423"/>
                  <a:pt x="158449" y="91579"/>
                </a:cubicBezTo>
                <a:lnTo>
                  <a:pt x="154386" y="27793"/>
                </a:lnTo>
                <a:lnTo>
                  <a:pt x="106039" y="70046"/>
                </a:lnTo>
                <a:cubicBezTo>
                  <a:pt x="104007" y="72078"/>
                  <a:pt x="100757" y="72890"/>
                  <a:pt x="97913" y="72078"/>
                </a:cubicBezTo>
                <a:lnTo>
                  <a:pt x="35752" y="56233"/>
                </a:lnTo>
                <a:lnTo>
                  <a:pt x="60941" y="115144"/>
                </a:lnTo>
                <a:cubicBezTo>
                  <a:pt x="62160" y="117987"/>
                  <a:pt x="61754" y="120831"/>
                  <a:pt x="60129" y="123269"/>
                </a:cubicBezTo>
                <a:lnTo>
                  <a:pt x="26002" y="177304"/>
                </a:lnTo>
                <a:lnTo>
                  <a:pt x="89788" y="171616"/>
                </a:lnTo>
                <a:cubicBezTo>
                  <a:pt x="90193" y="171616"/>
                  <a:pt x="90600" y="171616"/>
                  <a:pt x="91007" y="171616"/>
                </a:cubicBezTo>
                <a:close/>
              </a:path>
            </a:pathLst>
          </a:custGeom>
          <a:solidFill>
            <a:srgbClr val="475F7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54194732-D4C3-24C4-1351-B26CCD073BFD}"/>
              </a:ext>
            </a:extLst>
          </p:cNvPr>
          <p:cNvGrpSpPr/>
          <p:nvPr/>
        </p:nvGrpSpPr>
        <p:grpSpPr>
          <a:xfrm>
            <a:off x="3070650" y="3618822"/>
            <a:ext cx="6918376" cy="787779"/>
            <a:chOff x="2288012" y="3448104"/>
            <a:chExt cx="6918376" cy="787779"/>
          </a:xfrm>
        </p:grpSpPr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B0B0F91-3149-C65D-25B9-F4BC9477703C}"/>
                </a:ext>
              </a:extLst>
            </p:cNvPr>
            <p:cNvSpPr/>
            <p:nvPr/>
          </p:nvSpPr>
          <p:spPr>
            <a:xfrm>
              <a:off x="2383227" y="3515454"/>
              <a:ext cx="6823161" cy="720429"/>
            </a:xfrm>
            <a:custGeom>
              <a:avLst/>
              <a:gdLst>
                <a:gd name="connsiteX0" fmla="*/ 10155 w 6823161"/>
                <a:gd name="connsiteY0" fmla="*/ 0 h 720429"/>
                <a:gd name="connsiteX1" fmla="*/ 115826 w 6823161"/>
                <a:gd name="connsiteY1" fmla="*/ 45653 h 720429"/>
                <a:gd name="connsiteX2" fmla="*/ 221450 w 6823161"/>
                <a:gd name="connsiteY2" fmla="*/ 0 h 720429"/>
                <a:gd name="connsiteX3" fmla="*/ 327121 w 6823161"/>
                <a:gd name="connsiteY3" fmla="*/ 45653 h 720429"/>
                <a:gd name="connsiteX4" fmla="*/ 432744 w 6823161"/>
                <a:gd name="connsiteY4" fmla="*/ 0 h 720429"/>
                <a:gd name="connsiteX5" fmla="*/ 538416 w 6823161"/>
                <a:gd name="connsiteY5" fmla="*/ 45653 h 720429"/>
                <a:gd name="connsiteX6" fmla="*/ 644039 w 6823161"/>
                <a:gd name="connsiteY6" fmla="*/ 0 h 720429"/>
                <a:gd name="connsiteX7" fmla="*/ 749710 w 6823161"/>
                <a:gd name="connsiteY7" fmla="*/ 45653 h 720429"/>
                <a:gd name="connsiteX8" fmla="*/ 855334 w 6823161"/>
                <a:gd name="connsiteY8" fmla="*/ 0 h 720429"/>
                <a:gd name="connsiteX9" fmla="*/ 960958 w 6823161"/>
                <a:gd name="connsiteY9" fmla="*/ 45653 h 720429"/>
                <a:gd name="connsiteX10" fmla="*/ 1066629 w 6823161"/>
                <a:gd name="connsiteY10" fmla="*/ 0 h 720429"/>
                <a:gd name="connsiteX11" fmla="*/ 1172253 w 6823161"/>
                <a:gd name="connsiteY11" fmla="*/ 45653 h 720429"/>
                <a:gd name="connsiteX12" fmla="*/ 1277924 w 6823161"/>
                <a:gd name="connsiteY12" fmla="*/ 0 h 720429"/>
                <a:gd name="connsiteX13" fmla="*/ 1383547 w 6823161"/>
                <a:gd name="connsiteY13" fmla="*/ 45653 h 720429"/>
                <a:gd name="connsiteX14" fmla="*/ 1489219 w 6823161"/>
                <a:gd name="connsiteY14" fmla="*/ 0 h 720429"/>
                <a:gd name="connsiteX15" fmla="*/ 1594842 w 6823161"/>
                <a:gd name="connsiteY15" fmla="*/ 45653 h 720429"/>
                <a:gd name="connsiteX16" fmla="*/ 1701083 w 6823161"/>
                <a:gd name="connsiteY16" fmla="*/ 0 h 720429"/>
                <a:gd name="connsiteX17" fmla="*/ 1806707 w 6823161"/>
                <a:gd name="connsiteY17" fmla="*/ 45653 h 720429"/>
                <a:gd name="connsiteX18" fmla="*/ 1912378 w 6823161"/>
                <a:gd name="connsiteY18" fmla="*/ 0 h 720429"/>
                <a:gd name="connsiteX19" fmla="*/ 2018001 w 6823161"/>
                <a:gd name="connsiteY19" fmla="*/ 45653 h 720429"/>
                <a:gd name="connsiteX20" fmla="*/ 2123673 w 6823161"/>
                <a:gd name="connsiteY20" fmla="*/ 0 h 720429"/>
                <a:gd name="connsiteX21" fmla="*/ 2229296 w 6823161"/>
                <a:gd name="connsiteY21" fmla="*/ 45653 h 720429"/>
                <a:gd name="connsiteX22" fmla="*/ 2334920 w 6823161"/>
                <a:gd name="connsiteY22" fmla="*/ 0 h 720429"/>
                <a:gd name="connsiteX23" fmla="*/ 2440591 w 6823161"/>
                <a:gd name="connsiteY23" fmla="*/ 45653 h 720429"/>
                <a:gd name="connsiteX24" fmla="*/ 2546215 w 6823161"/>
                <a:gd name="connsiteY24" fmla="*/ 0 h 720429"/>
                <a:gd name="connsiteX25" fmla="*/ 2651886 w 6823161"/>
                <a:gd name="connsiteY25" fmla="*/ 45653 h 720429"/>
                <a:gd name="connsiteX26" fmla="*/ 2757510 w 6823161"/>
                <a:gd name="connsiteY26" fmla="*/ 0 h 720429"/>
                <a:gd name="connsiteX27" fmla="*/ 2863181 w 6823161"/>
                <a:gd name="connsiteY27" fmla="*/ 45653 h 720429"/>
                <a:gd name="connsiteX28" fmla="*/ 2968805 w 6823161"/>
                <a:gd name="connsiteY28" fmla="*/ 0 h 720429"/>
                <a:gd name="connsiteX29" fmla="*/ 3074476 w 6823161"/>
                <a:gd name="connsiteY29" fmla="*/ 45653 h 720429"/>
                <a:gd name="connsiteX30" fmla="*/ 3180099 w 6823161"/>
                <a:gd name="connsiteY30" fmla="*/ 0 h 720429"/>
                <a:gd name="connsiteX31" fmla="*/ 3285771 w 6823161"/>
                <a:gd name="connsiteY31" fmla="*/ 45653 h 720429"/>
                <a:gd name="connsiteX32" fmla="*/ 3387288 w 6823161"/>
                <a:gd name="connsiteY32" fmla="*/ 1776 h 720429"/>
                <a:gd name="connsiteX33" fmla="*/ 3488849 w 6823161"/>
                <a:gd name="connsiteY33" fmla="*/ 45653 h 720429"/>
                <a:gd name="connsiteX34" fmla="*/ 3594473 w 6823161"/>
                <a:gd name="connsiteY34" fmla="*/ 0 h 720429"/>
                <a:gd name="connsiteX35" fmla="*/ 3700144 w 6823161"/>
                <a:gd name="connsiteY35" fmla="*/ 45653 h 720429"/>
                <a:gd name="connsiteX36" fmla="*/ 3805768 w 6823161"/>
                <a:gd name="connsiteY36" fmla="*/ 0 h 720429"/>
                <a:gd name="connsiteX37" fmla="*/ 3911439 w 6823161"/>
                <a:gd name="connsiteY37" fmla="*/ 45653 h 720429"/>
                <a:gd name="connsiteX38" fmla="*/ 4017063 w 6823161"/>
                <a:gd name="connsiteY38" fmla="*/ 0 h 720429"/>
                <a:gd name="connsiteX39" fmla="*/ 4122734 w 6823161"/>
                <a:gd name="connsiteY39" fmla="*/ 45653 h 720429"/>
                <a:gd name="connsiteX40" fmla="*/ 4228357 w 6823161"/>
                <a:gd name="connsiteY40" fmla="*/ 0 h 720429"/>
                <a:gd name="connsiteX41" fmla="*/ 4333981 w 6823161"/>
                <a:gd name="connsiteY41" fmla="*/ 45653 h 720429"/>
                <a:gd name="connsiteX42" fmla="*/ 4439652 w 6823161"/>
                <a:gd name="connsiteY42" fmla="*/ 0 h 720429"/>
                <a:gd name="connsiteX43" fmla="*/ 4545276 w 6823161"/>
                <a:gd name="connsiteY43" fmla="*/ 45653 h 720429"/>
                <a:gd name="connsiteX44" fmla="*/ 4650947 w 6823161"/>
                <a:gd name="connsiteY44" fmla="*/ 0 h 720429"/>
                <a:gd name="connsiteX45" fmla="*/ 4756571 w 6823161"/>
                <a:gd name="connsiteY45" fmla="*/ 45653 h 720429"/>
                <a:gd name="connsiteX46" fmla="*/ 4862242 w 6823161"/>
                <a:gd name="connsiteY46" fmla="*/ 0 h 720429"/>
                <a:gd name="connsiteX47" fmla="*/ 4967866 w 6823161"/>
                <a:gd name="connsiteY47" fmla="*/ 45653 h 720429"/>
                <a:gd name="connsiteX48" fmla="*/ 5074106 w 6823161"/>
                <a:gd name="connsiteY48" fmla="*/ 0 h 720429"/>
                <a:gd name="connsiteX49" fmla="*/ 5179730 w 6823161"/>
                <a:gd name="connsiteY49" fmla="*/ 45653 h 720429"/>
                <a:gd name="connsiteX50" fmla="*/ 5285401 w 6823161"/>
                <a:gd name="connsiteY50" fmla="*/ 0 h 720429"/>
                <a:gd name="connsiteX51" fmla="*/ 5391025 w 6823161"/>
                <a:gd name="connsiteY51" fmla="*/ 45653 h 720429"/>
                <a:gd name="connsiteX52" fmla="*/ 5496696 w 6823161"/>
                <a:gd name="connsiteY52" fmla="*/ 0 h 720429"/>
                <a:gd name="connsiteX53" fmla="*/ 5602320 w 6823161"/>
                <a:gd name="connsiteY53" fmla="*/ 45653 h 720429"/>
                <a:gd name="connsiteX54" fmla="*/ 5707943 w 6823161"/>
                <a:gd name="connsiteY54" fmla="*/ 0 h 720429"/>
                <a:gd name="connsiteX55" fmla="*/ 5813614 w 6823161"/>
                <a:gd name="connsiteY55" fmla="*/ 45653 h 720429"/>
                <a:gd name="connsiteX56" fmla="*/ 5919238 w 6823161"/>
                <a:gd name="connsiteY56" fmla="*/ 0 h 720429"/>
                <a:gd name="connsiteX57" fmla="*/ 6024909 w 6823161"/>
                <a:gd name="connsiteY57" fmla="*/ 45653 h 720429"/>
                <a:gd name="connsiteX58" fmla="*/ 6130533 w 6823161"/>
                <a:gd name="connsiteY58" fmla="*/ 0 h 720429"/>
                <a:gd name="connsiteX59" fmla="*/ 6236204 w 6823161"/>
                <a:gd name="connsiteY59" fmla="*/ 45653 h 720429"/>
                <a:gd name="connsiteX60" fmla="*/ 6341828 w 6823161"/>
                <a:gd name="connsiteY60" fmla="*/ 0 h 720429"/>
                <a:gd name="connsiteX61" fmla="*/ 6447499 w 6823161"/>
                <a:gd name="connsiteY61" fmla="*/ 45653 h 720429"/>
                <a:gd name="connsiteX62" fmla="*/ 6553123 w 6823161"/>
                <a:gd name="connsiteY62" fmla="*/ 0 h 720429"/>
                <a:gd name="connsiteX63" fmla="*/ 6658794 w 6823161"/>
                <a:gd name="connsiteY63" fmla="*/ 45653 h 720429"/>
                <a:gd name="connsiteX64" fmla="*/ 6764418 w 6823161"/>
                <a:gd name="connsiteY64" fmla="*/ 0 h 720429"/>
                <a:gd name="connsiteX65" fmla="*/ 6823161 w 6823161"/>
                <a:gd name="connsiteY65" fmla="*/ 24618 h 720429"/>
                <a:gd name="connsiteX66" fmla="*/ 6823161 w 6823161"/>
                <a:gd name="connsiteY66" fmla="*/ 699394 h 720429"/>
                <a:gd name="connsiteX67" fmla="*/ 6764418 w 6823161"/>
                <a:gd name="connsiteY67" fmla="*/ 674776 h 720429"/>
                <a:gd name="connsiteX68" fmla="*/ 6658794 w 6823161"/>
                <a:gd name="connsiteY68" fmla="*/ 720429 h 720429"/>
                <a:gd name="connsiteX69" fmla="*/ 6553123 w 6823161"/>
                <a:gd name="connsiteY69" fmla="*/ 674776 h 720429"/>
                <a:gd name="connsiteX70" fmla="*/ 6447499 w 6823161"/>
                <a:gd name="connsiteY70" fmla="*/ 720429 h 720429"/>
                <a:gd name="connsiteX71" fmla="*/ 6341828 w 6823161"/>
                <a:gd name="connsiteY71" fmla="*/ 674776 h 720429"/>
                <a:gd name="connsiteX72" fmla="*/ 6236204 w 6823161"/>
                <a:gd name="connsiteY72" fmla="*/ 720429 h 720429"/>
                <a:gd name="connsiteX73" fmla="*/ 6130533 w 6823161"/>
                <a:gd name="connsiteY73" fmla="*/ 674776 h 720429"/>
                <a:gd name="connsiteX74" fmla="*/ 6024909 w 6823161"/>
                <a:gd name="connsiteY74" fmla="*/ 720429 h 720429"/>
                <a:gd name="connsiteX75" fmla="*/ 5919238 w 6823161"/>
                <a:gd name="connsiteY75" fmla="*/ 674776 h 720429"/>
                <a:gd name="connsiteX76" fmla="*/ 5813614 w 6823161"/>
                <a:gd name="connsiteY76" fmla="*/ 720429 h 720429"/>
                <a:gd name="connsiteX77" fmla="*/ 5707943 w 6823161"/>
                <a:gd name="connsiteY77" fmla="*/ 674776 h 720429"/>
                <a:gd name="connsiteX78" fmla="*/ 5602320 w 6823161"/>
                <a:gd name="connsiteY78" fmla="*/ 720429 h 720429"/>
                <a:gd name="connsiteX79" fmla="*/ 5496696 w 6823161"/>
                <a:gd name="connsiteY79" fmla="*/ 674776 h 720429"/>
                <a:gd name="connsiteX80" fmla="*/ 5391025 w 6823161"/>
                <a:gd name="connsiteY80" fmla="*/ 720429 h 720429"/>
                <a:gd name="connsiteX81" fmla="*/ 5285401 w 6823161"/>
                <a:gd name="connsiteY81" fmla="*/ 674776 h 720429"/>
                <a:gd name="connsiteX82" fmla="*/ 5179730 w 6823161"/>
                <a:gd name="connsiteY82" fmla="*/ 720429 h 720429"/>
                <a:gd name="connsiteX83" fmla="*/ 5074106 w 6823161"/>
                <a:gd name="connsiteY83" fmla="*/ 674776 h 720429"/>
                <a:gd name="connsiteX84" fmla="*/ 4967866 w 6823161"/>
                <a:gd name="connsiteY84" fmla="*/ 720429 h 720429"/>
                <a:gd name="connsiteX85" fmla="*/ 4862242 w 6823161"/>
                <a:gd name="connsiteY85" fmla="*/ 674776 h 720429"/>
                <a:gd name="connsiteX86" fmla="*/ 4756571 w 6823161"/>
                <a:gd name="connsiteY86" fmla="*/ 720429 h 720429"/>
                <a:gd name="connsiteX87" fmla="*/ 4650947 w 6823161"/>
                <a:gd name="connsiteY87" fmla="*/ 674776 h 720429"/>
                <a:gd name="connsiteX88" fmla="*/ 4545276 w 6823161"/>
                <a:gd name="connsiteY88" fmla="*/ 720429 h 720429"/>
                <a:gd name="connsiteX89" fmla="*/ 4439652 w 6823161"/>
                <a:gd name="connsiteY89" fmla="*/ 674776 h 720429"/>
                <a:gd name="connsiteX90" fmla="*/ 4333981 w 6823161"/>
                <a:gd name="connsiteY90" fmla="*/ 720429 h 720429"/>
                <a:gd name="connsiteX91" fmla="*/ 4228357 w 6823161"/>
                <a:gd name="connsiteY91" fmla="*/ 674776 h 720429"/>
                <a:gd name="connsiteX92" fmla="*/ 4122734 w 6823161"/>
                <a:gd name="connsiteY92" fmla="*/ 720429 h 720429"/>
                <a:gd name="connsiteX93" fmla="*/ 4017063 w 6823161"/>
                <a:gd name="connsiteY93" fmla="*/ 674776 h 720429"/>
                <a:gd name="connsiteX94" fmla="*/ 3911439 w 6823161"/>
                <a:gd name="connsiteY94" fmla="*/ 720429 h 720429"/>
                <a:gd name="connsiteX95" fmla="*/ 3805768 w 6823161"/>
                <a:gd name="connsiteY95" fmla="*/ 674776 h 720429"/>
                <a:gd name="connsiteX96" fmla="*/ 3700144 w 6823161"/>
                <a:gd name="connsiteY96" fmla="*/ 720429 h 720429"/>
                <a:gd name="connsiteX97" fmla="*/ 3594473 w 6823161"/>
                <a:gd name="connsiteY97" fmla="*/ 674776 h 720429"/>
                <a:gd name="connsiteX98" fmla="*/ 3488849 w 6823161"/>
                <a:gd name="connsiteY98" fmla="*/ 720429 h 720429"/>
                <a:gd name="connsiteX99" fmla="*/ 3387288 w 6823161"/>
                <a:gd name="connsiteY99" fmla="*/ 676552 h 720429"/>
                <a:gd name="connsiteX100" fmla="*/ 3285771 w 6823161"/>
                <a:gd name="connsiteY100" fmla="*/ 720429 h 720429"/>
                <a:gd name="connsiteX101" fmla="*/ 3180099 w 6823161"/>
                <a:gd name="connsiteY101" fmla="*/ 674776 h 720429"/>
                <a:gd name="connsiteX102" fmla="*/ 3074476 w 6823161"/>
                <a:gd name="connsiteY102" fmla="*/ 720429 h 720429"/>
                <a:gd name="connsiteX103" fmla="*/ 2968805 w 6823161"/>
                <a:gd name="connsiteY103" fmla="*/ 674776 h 720429"/>
                <a:gd name="connsiteX104" fmla="*/ 2863181 w 6823161"/>
                <a:gd name="connsiteY104" fmla="*/ 720429 h 720429"/>
                <a:gd name="connsiteX105" fmla="*/ 2757510 w 6823161"/>
                <a:gd name="connsiteY105" fmla="*/ 674776 h 720429"/>
                <a:gd name="connsiteX106" fmla="*/ 2651886 w 6823161"/>
                <a:gd name="connsiteY106" fmla="*/ 720429 h 720429"/>
                <a:gd name="connsiteX107" fmla="*/ 2546215 w 6823161"/>
                <a:gd name="connsiteY107" fmla="*/ 674776 h 720429"/>
                <a:gd name="connsiteX108" fmla="*/ 2440591 w 6823161"/>
                <a:gd name="connsiteY108" fmla="*/ 720429 h 720429"/>
                <a:gd name="connsiteX109" fmla="*/ 2334920 w 6823161"/>
                <a:gd name="connsiteY109" fmla="*/ 674776 h 720429"/>
                <a:gd name="connsiteX110" fmla="*/ 2229296 w 6823161"/>
                <a:gd name="connsiteY110" fmla="*/ 720429 h 720429"/>
                <a:gd name="connsiteX111" fmla="*/ 2123673 w 6823161"/>
                <a:gd name="connsiteY111" fmla="*/ 674776 h 720429"/>
                <a:gd name="connsiteX112" fmla="*/ 2018001 w 6823161"/>
                <a:gd name="connsiteY112" fmla="*/ 720429 h 720429"/>
                <a:gd name="connsiteX113" fmla="*/ 1912378 w 6823161"/>
                <a:gd name="connsiteY113" fmla="*/ 674776 h 720429"/>
                <a:gd name="connsiteX114" fmla="*/ 1806707 w 6823161"/>
                <a:gd name="connsiteY114" fmla="*/ 720429 h 720429"/>
                <a:gd name="connsiteX115" fmla="*/ 1701083 w 6823161"/>
                <a:gd name="connsiteY115" fmla="*/ 674776 h 720429"/>
                <a:gd name="connsiteX116" fmla="*/ 1594842 w 6823161"/>
                <a:gd name="connsiteY116" fmla="*/ 720429 h 720429"/>
                <a:gd name="connsiteX117" fmla="*/ 1489219 w 6823161"/>
                <a:gd name="connsiteY117" fmla="*/ 674776 h 720429"/>
                <a:gd name="connsiteX118" fmla="*/ 1383547 w 6823161"/>
                <a:gd name="connsiteY118" fmla="*/ 720429 h 720429"/>
                <a:gd name="connsiteX119" fmla="*/ 1277924 w 6823161"/>
                <a:gd name="connsiteY119" fmla="*/ 674776 h 720429"/>
                <a:gd name="connsiteX120" fmla="*/ 1172253 w 6823161"/>
                <a:gd name="connsiteY120" fmla="*/ 720429 h 720429"/>
                <a:gd name="connsiteX121" fmla="*/ 1066629 w 6823161"/>
                <a:gd name="connsiteY121" fmla="*/ 674776 h 720429"/>
                <a:gd name="connsiteX122" fmla="*/ 960958 w 6823161"/>
                <a:gd name="connsiteY122" fmla="*/ 720429 h 720429"/>
                <a:gd name="connsiteX123" fmla="*/ 855334 w 6823161"/>
                <a:gd name="connsiteY123" fmla="*/ 674776 h 720429"/>
                <a:gd name="connsiteX124" fmla="*/ 749710 w 6823161"/>
                <a:gd name="connsiteY124" fmla="*/ 720429 h 720429"/>
                <a:gd name="connsiteX125" fmla="*/ 644039 w 6823161"/>
                <a:gd name="connsiteY125" fmla="*/ 674776 h 720429"/>
                <a:gd name="connsiteX126" fmla="*/ 538416 w 6823161"/>
                <a:gd name="connsiteY126" fmla="*/ 720429 h 720429"/>
                <a:gd name="connsiteX127" fmla="*/ 432744 w 6823161"/>
                <a:gd name="connsiteY127" fmla="*/ 674776 h 720429"/>
                <a:gd name="connsiteX128" fmla="*/ 327121 w 6823161"/>
                <a:gd name="connsiteY128" fmla="*/ 720429 h 720429"/>
                <a:gd name="connsiteX129" fmla="*/ 221450 w 6823161"/>
                <a:gd name="connsiteY129" fmla="*/ 674776 h 720429"/>
                <a:gd name="connsiteX130" fmla="*/ 115826 w 6823161"/>
                <a:gd name="connsiteY130" fmla="*/ 720429 h 720429"/>
                <a:gd name="connsiteX131" fmla="*/ 10155 w 6823161"/>
                <a:gd name="connsiteY131" fmla="*/ 674776 h 720429"/>
                <a:gd name="connsiteX132" fmla="*/ 0 w 6823161"/>
                <a:gd name="connsiteY132" fmla="*/ 678963 h 720429"/>
                <a:gd name="connsiteX133" fmla="*/ 0 w 6823161"/>
                <a:gd name="connsiteY133" fmla="*/ 639919 h 720429"/>
                <a:gd name="connsiteX134" fmla="*/ 0 w 6823161"/>
                <a:gd name="connsiteY134" fmla="*/ 4187 h 720429"/>
                <a:gd name="connsiteX135" fmla="*/ 10155 w 6823161"/>
                <a:gd name="connsiteY135" fmla="*/ 0 h 72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6823161" h="720429">
                  <a:moveTo>
                    <a:pt x="10155" y="0"/>
                  </a:moveTo>
                  <a:lnTo>
                    <a:pt x="115826" y="45653"/>
                  </a:lnTo>
                  <a:lnTo>
                    <a:pt x="221450" y="0"/>
                  </a:lnTo>
                  <a:lnTo>
                    <a:pt x="327121" y="45653"/>
                  </a:lnTo>
                  <a:lnTo>
                    <a:pt x="432744" y="0"/>
                  </a:lnTo>
                  <a:lnTo>
                    <a:pt x="538416" y="45653"/>
                  </a:lnTo>
                  <a:lnTo>
                    <a:pt x="644039" y="0"/>
                  </a:lnTo>
                  <a:lnTo>
                    <a:pt x="749710" y="45653"/>
                  </a:lnTo>
                  <a:lnTo>
                    <a:pt x="855334" y="0"/>
                  </a:lnTo>
                  <a:lnTo>
                    <a:pt x="960958" y="45653"/>
                  </a:lnTo>
                  <a:lnTo>
                    <a:pt x="1066629" y="0"/>
                  </a:lnTo>
                  <a:lnTo>
                    <a:pt x="1172253" y="45653"/>
                  </a:lnTo>
                  <a:lnTo>
                    <a:pt x="1277924" y="0"/>
                  </a:lnTo>
                  <a:lnTo>
                    <a:pt x="1383547" y="45653"/>
                  </a:lnTo>
                  <a:lnTo>
                    <a:pt x="1489219" y="0"/>
                  </a:lnTo>
                  <a:lnTo>
                    <a:pt x="1594842" y="45653"/>
                  </a:lnTo>
                  <a:lnTo>
                    <a:pt x="1701083" y="0"/>
                  </a:lnTo>
                  <a:lnTo>
                    <a:pt x="1806707" y="45653"/>
                  </a:lnTo>
                  <a:lnTo>
                    <a:pt x="1912378" y="0"/>
                  </a:lnTo>
                  <a:lnTo>
                    <a:pt x="2018001" y="45653"/>
                  </a:lnTo>
                  <a:lnTo>
                    <a:pt x="2123673" y="0"/>
                  </a:lnTo>
                  <a:lnTo>
                    <a:pt x="2229296" y="45653"/>
                  </a:lnTo>
                  <a:lnTo>
                    <a:pt x="2334920" y="0"/>
                  </a:lnTo>
                  <a:lnTo>
                    <a:pt x="2440591" y="45653"/>
                  </a:lnTo>
                  <a:lnTo>
                    <a:pt x="2546215" y="0"/>
                  </a:lnTo>
                  <a:lnTo>
                    <a:pt x="2651886" y="45653"/>
                  </a:lnTo>
                  <a:lnTo>
                    <a:pt x="2757510" y="0"/>
                  </a:lnTo>
                  <a:lnTo>
                    <a:pt x="2863181" y="45653"/>
                  </a:lnTo>
                  <a:lnTo>
                    <a:pt x="2968805" y="0"/>
                  </a:lnTo>
                  <a:lnTo>
                    <a:pt x="3074476" y="45653"/>
                  </a:lnTo>
                  <a:lnTo>
                    <a:pt x="3180099" y="0"/>
                  </a:lnTo>
                  <a:lnTo>
                    <a:pt x="3285771" y="45653"/>
                  </a:lnTo>
                  <a:lnTo>
                    <a:pt x="3387288" y="1776"/>
                  </a:lnTo>
                  <a:lnTo>
                    <a:pt x="3488849" y="45653"/>
                  </a:lnTo>
                  <a:lnTo>
                    <a:pt x="3594473" y="0"/>
                  </a:lnTo>
                  <a:lnTo>
                    <a:pt x="3700144" y="45653"/>
                  </a:lnTo>
                  <a:lnTo>
                    <a:pt x="3805768" y="0"/>
                  </a:lnTo>
                  <a:lnTo>
                    <a:pt x="3911439" y="45653"/>
                  </a:lnTo>
                  <a:lnTo>
                    <a:pt x="4017063" y="0"/>
                  </a:lnTo>
                  <a:lnTo>
                    <a:pt x="4122734" y="45653"/>
                  </a:lnTo>
                  <a:lnTo>
                    <a:pt x="4228357" y="0"/>
                  </a:lnTo>
                  <a:lnTo>
                    <a:pt x="4333981" y="45653"/>
                  </a:lnTo>
                  <a:lnTo>
                    <a:pt x="4439652" y="0"/>
                  </a:lnTo>
                  <a:lnTo>
                    <a:pt x="4545276" y="45653"/>
                  </a:lnTo>
                  <a:lnTo>
                    <a:pt x="4650947" y="0"/>
                  </a:lnTo>
                  <a:lnTo>
                    <a:pt x="4756571" y="45653"/>
                  </a:lnTo>
                  <a:lnTo>
                    <a:pt x="4862242" y="0"/>
                  </a:lnTo>
                  <a:lnTo>
                    <a:pt x="4967866" y="45653"/>
                  </a:lnTo>
                  <a:lnTo>
                    <a:pt x="5074106" y="0"/>
                  </a:lnTo>
                  <a:lnTo>
                    <a:pt x="5179730" y="45653"/>
                  </a:lnTo>
                  <a:lnTo>
                    <a:pt x="5285401" y="0"/>
                  </a:lnTo>
                  <a:lnTo>
                    <a:pt x="5391025" y="45653"/>
                  </a:lnTo>
                  <a:lnTo>
                    <a:pt x="5496696" y="0"/>
                  </a:lnTo>
                  <a:lnTo>
                    <a:pt x="5602320" y="45653"/>
                  </a:lnTo>
                  <a:lnTo>
                    <a:pt x="5707943" y="0"/>
                  </a:lnTo>
                  <a:lnTo>
                    <a:pt x="5813614" y="45653"/>
                  </a:lnTo>
                  <a:lnTo>
                    <a:pt x="5919238" y="0"/>
                  </a:lnTo>
                  <a:lnTo>
                    <a:pt x="6024909" y="45653"/>
                  </a:lnTo>
                  <a:lnTo>
                    <a:pt x="6130533" y="0"/>
                  </a:lnTo>
                  <a:lnTo>
                    <a:pt x="6236204" y="45653"/>
                  </a:lnTo>
                  <a:lnTo>
                    <a:pt x="6341828" y="0"/>
                  </a:lnTo>
                  <a:lnTo>
                    <a:pt x="6447499" y="45653"/>
                  </a:lnTo>
                  <a:lnTo>
                    <a:pt x="6553123" y="0"/>
                  </a:lnTo>
                  <a:lnTo>
                    <a:pt x="6658794" y="45653"/>
                  </a:lnTo>
                  <a:lnTo>
                    <a:pt x="6764418" y="0"/>
                  </a:lnTo>
                  <a:lnTo>
                    <a:pt x="6823161" y="24618"/>
                  </a:lnTo>
                  <a:lnTo>
                    <a:pt x="6823161" y="699394"/>
                  </a:lnTo>
                  <a:lnTo>
                    <a:pt x="6764418" y="674776"/>
                  </a:lnTo>
                  <a:lnTo>
                    <a:pt x="6658794" y="720429"/>
                  </a:lnTo>
                  <a:lnTo>
                    <a:pt x="6553123" y="674776"/>
                  </a:lnTo>
                  <a:lnTo>
                    <a:pt x="6447499" y="720429"/>
                  </a:lnTo>
                  <a:lnTo>
                    <a:pt x="6341828" y="674776"/>
                  </a:lnTo>
                  <a:lnTo>
                    <a:pt x="6236204" y="720429"/>
                  </a:lnTo>
                  <a:lnTo>
                    <a:pt x="6130533" y="674776"/>
                  </a:lnTo>
                  <a:lnTo>
                    <a:pt x="6024909" y="720429"/>
                  </a:lnTo>
                  <a:lnTo>
                    <a:pt x="5919238" y="674776"/>
                  </a:lnTo>
                  <a:lnTo>
                    <a:pt x="5813614" y="720429"/>
                  </a:lnTo>
                  <a:lnTo>
                    <a:pt x="5707943" y="674776"/>
                  </a:lnTo>
                  <a:lnTo>
                    <a:pt x="5602320" y="720429"/>
                  </a:lnTo>
                  <a:lnTo>
                    <a:pt x="5496696" y="674776"/>
                  </a:lnTo>
                  <a:lnTo>
                    <a:pt x="5391025" y="720429"/>
                  </a:lnTo>
                  <a:lnTo>
                    <a:pt x="5285401" y="674776"/>
                  </a:lnTo>
                  <a:lnTo>
                    <a:pt x="5179730" y="720429"/>
                  </a:lnTo>
                  <a:lnTo>
                    <a:pt x="5074106" y="674776"/>
                  </a:lnTo>
                  <a:lnTo>
                    <a:pt x="4967866" y="720429"/>
                  </a:lnTo>
                  <a:lnTo>
                    <a:pt x="4862242" y="674776"/>
                  </a:lnTo>
                  <a:lnTo>
                    <a:pt x="4756571" y="720429"/>
                  </a:lnTo>
                  <a:lnTo>
                    <a:pt x="4650947" y="674776"/>
                  </a:lnTo>
                  <a:lnTo>
                    <a:pt x="4545276" y="720429"/>
                  </a:lnTo>
                  <a:lnTo>
                    <a:pt x="4439652" y="674776"/>
                  </a:lnTo>
                  <a:lnTo>
                    <a:pt x="4333981" y="720429"/>
                  </a:lnTo>
                  <a:lnTo>
                    <a:pt x="4228357" y="674776"/>
                  </a:lnTo>
                  <a:lnTo>
                    <a:pt x="4122734" y="720429"/>
                  </a:lnTo>
                  <a:lnTo>
                    <a:pt x="4017063" y="674776"/>
                  </a:lnTo>
                  <a:lnTo>
                    <a:pt x="3911439" y="720429"/>
                  </a:lnTo>
                  <a:lnTo>
                    <a:pt x="3805768" y="674776"/>
                  </a:lnTo>
                  <a:lnTo>
                    <a:pt x="3700144" y="720429"/>
                  </a:lnTo>
                  <a:lnTo>
                    <a:pt x="3594473" y="674776"/>
                  </a:lnTo>
                  <a:lnTo>
                    <a:pt x="3488849" y="720429"/>
                  </a:lnTo>
                  <a:lnTo>
                    <a:pt x="3387288" y="676552"/>
                  </a:lnTo>
                  <a:lnTo>
                    <a:pt x="3285771" y="720429"/>
                  </a:lnTo>
                  <a:lnTo>
                    <a:pt x="3180099" y="674776"/>
                  </a:lnTo>
                  <a:lnTo>
                    <a:pt x="3074476" y="720429"/>
                  </a:lnTo>
                  <a:lnTo>
                    <a:pt x="2968805" y="674776"/>
                  </a:lnTo>
                  <a:lnTo>
                    <a:pt x="2863181" y="720429"/>
                  </a:lnTo>
                  <a:lnTo>
                    <a:pt x="2757510" y="674776"/>
                  </a:lnTo>
                  <a:lnTo>
                    <a:pt x="2651886" y="720429"/>
                  </a:lnTo>
                  <a:lnTo>
                    <a:pt x="2546215" y="674776"/>
                  </a:lnTo>
                  <a:lnTo>
                    <a:pt x="2440591" y="720429"/>
                  </a:lnTo>
                  <a:lnTo>
                    <a:pt x="2334920" y="674776"/>
                  </a:lnTo>
                  <a:lnTo>
                    <a:pt x="2229296" y="720429"/>
                  </a:lnTo>
                  <a:lnTo>
                    <a:pt x="2123673" y="674776"/>
                  </a:lnTo>
                  <a:lnTo>
                    <a:pt x="2018001" y="720429"/>
                  </a:lnTo>
                  <a:lnTo>
                    <a:pt x="1912378" y="674776"/>
                  </a:lnTo>
                  <a:lnTo>
                    <a:pt x="1806707" y="720429"/>
                  </a:lnTo>
                  <a:lnTo>
                    <a:pt x="1701083" y="674776"/>
                  </a:lnTo>
                  <a:lnTo>
                    <a:pt x="1594842" y="720429"/>
                  </a:lnTo>
                  <a:lnTo>
                    <a:pt x="1489219" y="674776"/>
                  </a:lnTo>
                  <a:lnTo>
                    <a:pt x="1383547" y="720429"/>
                  </a:lnTo>
                  <a:lnTo>
                    <a:pt x="1277924" y="674776"/>
                  </a:lnTo>
                  <a:lnTo>
                    <a:pt x="1172253" y="720429"/>
                  </a:lnTo>
                  <a:lnTo>
                    <a:pt x="1066629" y="674776"/>
                  </a:lnTo>
                  <a:lnTo>
                    <a:pt x="960958" y="720429"/>
                  </a:lnTo>
                  <a:lnTo>
                    <a:pt x="855334" y="674776"/>
                  </a:lnTo>
                  <a:lnTo>
                    <a:pt x="749710" y="720429"/>
                  </a:lnTo>
                  <a:lnTo>
                    <a:pt x="644039" y="674776"/>
                  </a:lnTo>
                  <a:lnTo>
                    <a:pt x="538416" y="720429"/>
                  </a:lnTo>
                  <a:lnTo>
                    <a:pt x="432744" y="674776"/>
                  </a:lnTo>
                  <a:lnTo>
                    <a:pt x="327121" y="720429"/>
                  </a:lnTo>
                  <a:lnTo>
                    <a:pt x="221450" y="674776"/>
                  </a:lnTo>
                  <a:lnTo>
                    <a:pt x="115826" y="720429"/>
                  </a:lnTo>
                  <a:lnTo>
                    <a:pt x="10155" y="674776"/>
                  </a:lnTo>
                  <a:lnTo>
                    <a:pt x="0" y="678963"/>
                  </a:lnTo>
                  <a:lnTo>
                    <a:pt x="0" y="639919"/>
                  </a:lnTo>
                  <a:lnTo>
                    <a:pt x="0" y="4187"/>
                  </a:lnTo>
                  <a:lnTo>
                    <a:pt x="10155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B5C46255-0773-2600-3957-137F1BFA096B}"/>
                </a:ext>
              </a:extLst>
            </p:cNvPr>
            <p:cNvSpPr/>
            <p:nvPr/>
          </p:nvSpPr>
          <p:spPr>
            <a:xfrm>
              <a:off x="2288012" y="3448104"/>
              <a:ext cx="6823161" cy="720429"/>
            </a:xfrm>
            <a:custGeom>
              <a:avLst/>
              <a:gdLst>
                <a:gd name="connsiteX0" fmla="*/ 10155 w 6823161"/>
                <a:gd name="connsiteY0" fmla="*/ 0 h 720429"/>
                <a:gd name="connsiteX1" fmla="*/ 115826 w 6823161"/>
                <a:gd name="connsiteY1" fmla="*/ 45653 h 720429"/>
                <a:gd name="connsiteX2" fmla="*/ 221450 w 6823161"/>
                <a:gd name="connsiteY2" fmla="*/ 0 h 720429"/>
                <a:gd name="connsiteX3" fmla="*/ 327121 w 6823161"/>
                <a:gd name="connsiteY3" fmla="*/ 45653 h 720429"/>
                <a:gd name="connsiteX4" fmla="*/ 432744 w 6823161"/>
                <a:gd name="connsiteY4" fmla="*/ 0 h 720429"/>
                <a:gd name="connsiteX5" fmla="*/ 538416 w 6823161"/>
                <a:gd name="connsiteY5" fmla="*/ 45653 h 720429"/>
                <a:gd name="connsiteX6" fmla="*/ 644039 w 6823161"/>
                <a:gd name="connsiteY6" fmla="*/ 0 h 720429"/>
                <a:gd name="connsiteX7" fmla="*/ 749710 w 6823161"/>
                <a:gd name="connsiteY7" fmla="*/ 45653 h 720429"/>
                <a:gd name="connsiteX8" fmla="*/ 855334 w 6823161"/>
                <a:gd name="connsiteY8" fmla="*/ 0 h 720429"/>
                <a:gd name="connsiteX9" fmla="*/ 960958 w 6823161"/>
                <a:gd name="connsiteY9" fmla="*/ 45653 h 720429"/>
                <a:gd name="connsiteX10" fmla="*/ 1066629 w 6823161"/>
                <a:gd name="connsiteY10" fmla="*/ 0 h 720429"/>
                <a:gd name="connsiteX11" fmla="*/ 1172253 w 6823161"/>
                <a:gd name="connsiteY11" fmla="*/ 45653 h 720429"/>
                <a:gd name="connsiteX12" fmla="*/ 1277924 w 6823161"/>
                <a:gd name="connsiteY12" fmla="*/ 0 h 720429"/>
                <a:gd name="connsiteX13" fmla="*/ 1383547 w 6823161"/>
                <a:gd name="connsiteY13" fmla="*/ 45653 h 720429"/>
                <a:gd name="connsiteX14" fmla="*/ 1489219 w 6823161"/>
                <a:gd name="connsiteY14" fmla="*/ 0 h 720429"/>
                <a:gd name="connsiteX15" fmla="*/ 1594842 w 6823161"/>
                <a:gd name="connsiteY15" fmla="*/ 45653 h 720429"/>
                <a:gd name="connsiteX16" fmla="*/ 1701083 w 6823161"/>
                <a:gd name="connsiteY16" fmla="*/ 0 h 720429"/>
                <a:gd name="connsiteX17" fmla="*/ 1806707 w 6823161"/>
                <a:gd name="connsiteY17" fmla="*/ 45653 h 720429"/>
                <a:gd name="connsiteX18" fmla="*/ 1912378 w 6823161"/>
                <a:gd name="connsiteY18" fmla="*/ 0 h 720429"/>
                <a:gd name="connsiteX19" fmla="*/ 2018001 w 6823161"/>
                <a:gd name="connsiteY19" fmla="*/ 45653 h 720429"/>
                <a:gd name="connsiteX20" fmla="*/ 2123673 w 6823161"/>
                <a:gd name="connsiteY20" fmla="*/ 0 h 720429"/>
                <a:gd name="connsiteX21" fmla="*/ 2229296 w 6823161"/>
                <a:gd name="connsiteY21" fmla="*/ 45653 h 720429"/>
                <a:gd name="connsiteX22" fmla="*/ 2334920 w 6823161"/>
                <a:gd name="connsiteY22" fmla="*/ 0 h 720429"/>
                <a:gd name="connsiteX23" fmla="*/ 2440591 w 6823161"/>
                <a:gd name="connsiteY23" fmla="*/ 45653 h 720429"/>
                <a:gd name="connsiteX24" fmla="*/ 2546215 w 6823161"/>
                <a:gd name="connsiteY24" fmla="*/ 0 h 720429"/>
                <a:gd name="connsiteX25" fmla="*/ 2651886 w 6823161"/>
                <a:gd name="connsiteY25" fmla="*/ 45653 h 720429"/>
                <a:gd name="connsiteX26" fmla="*/ 2757510 w 6823161"/>
                <a:gd name="connsiteY26" fmla="*/ 0 h 720429"/>
                <a:gd name="connsiteX27" fmla="*/ 2863181 w 6823161"/>
                <a:gd name="connsiteY27" fmla="*/ 45653 h 720429"/>
                <a:gd name="connsiteX28" fmla="*/ 2968805 w 6823161"/>
                <a:gd name="connsiteY28" fmla="*/ 0 h 720429"/>
                <a:gd name="connsiteX29" fmla="*/ 3074476 w 6823161"/>
                <a:gd name="connsiteY29" fmla="*/ 45653 h 720429"/>
                <a:gd name="connsiteX30" fmla="*/ 3180099 w 6823161"/>
                <a:gd name="connsiteY30" fmla="*/ 0 h 720429"/>
                <a:gd name="connsiteX31" fmla="*/ 3285771 w 6823161"/>
                <a:gd name="connsiteY31" fmla="*/ 45653 h 720429"/>
                <a:gd name="connsiteX32" fmla="*/ 3387288 w 6823161"/>
                <a:gd name="connsiteY32" fmla="*/ 1776 h 720429"/>
                <a:gd name="connsiteX33" fmla="*/ 3488849 w 6823161"/>
                <a:gd name="connsiteY33" fmla="*/ 45653 h 720429"/>
                <a:gd name="connsiteX34" fmla="*/ 3594473 w 6823161"/>
                <a:gd name="connsiteY34" fmla="*/ 0 h 720429"/>
                <a:gd name="connsiteX35" fmla="*/ 3700144 w 6823161"/>
                <a:gd name="connsiteY35" fmla="*/ 45653 h 720429"/>
                <a:gd name="connsiteX36" fmla="*/ 3805768 w 6823161"/>
                <a:gd name="connsiteY36" fmla="*/ 0 h 720429"/>
                <a:gd name="connsiteX37" fmla="*/ 3911439 w 6823161"/>
                <a:gd name="connsiteY37" fmla="*/ 45653 h 720429"/>
                <a:gd name="connsiteX38" fmla="*/ 4017063 w 6823161"/>
                <a:gd name="connsiteY38" fmla="*/ 0 h 720429"/>
                <a:gd name="connsiteX39" fmla="*/ 4122734 w 6823161"/>
                <a:gd name="connsiteY39" fmla="*/ 45653 h 720429"/>
                <a:gd name="connsiteX40" fmla="*/ 4228357 w 6823161"/>
                <a:gd name="connsiteY40" fmla="*/ 0 h 720429"/>
                <a:gd name="connsiteX41" fmla="*/ 4333981 w 6823161"/>
                <a:gd name="connsiteY41" fmla="*/ 45653 h 720429"/>
                <a:gd name="connsiteX42" fmla="*/ 4439652 w 6823161"/>
                <a:gd name="connsiteY42" fmla="*/ 0 h 720429"/>
                <a:gd name="connsiteX43" fmla="*/ 4545276 w 6823161"/>
                <a:gd name="connsiteY43" fmla="*/ 45653 h 720429"/>
                <a:gd name="connsiteX44" fmla="*/ 4650947 w 6823161"/>
                <a:gd name="connsiteY44" fmla="*/ 0 h 720429"/>
                <a:gd name="connsiteX45" fmla="*/ 4756571 w 6823161"/>
                <a:gd name="connsiteY45" fmla="*/ 45653 h 720429"/>
                <a:gd name="connsiteX46" fmla="*/ 4862242 w 6823161"/>
                <a:gd name="connsiteY46" fmla="*/ 0 h 720429"/>
                <a:gd name="connsiteX47" fmla="*/ 4967866 w 6823161"/>
                <a:gd name="connsiteY47" fmla="*/ 45653 h 720429"/>
                <a:gd name="connsiteX48" fmla="*/ 5074106 w 6823161"/>
                <a:gd name="connsiteY48" fmla="*/ 0 h 720429"/>
                <a:gd name="connsiteX49" fmla="*/ 5179730 w 6823161"/>
                <a:gd name="connsiteY49" fmla="*/ 45653 h 720429"/>
                <a:gd name="connsiteX50" fmla="*/ 5285401 w 6823161"/>
                <a:gd name="connsiteY50" fmla="*/ 0 h 720429"/>
                <a:gd name="connsiteX51" fmla="*/ 5391025 w 6823161"/>
                <a:gd name="connsiteY51" fmla="*/ 45653 h 720429"/>
                <a:gd name="connsiteX52" fmla="*/ 5496696 w 6823161"/>
                <a:gd name="connsiteY52" fmla="*/ 0 h 720429"/>
                <a:gd name="connsiteX53" fmla="*/ 5602320 w 6823161"/>
                <a:gd name="connsiteY53" fmla="*/ 45653 h 720429"/>
                <a:gd name="connsiteX54" fmla="*/ 5707943 w 6823161"/>
                <a:gd name="connsiteY54" fmla="*/ 0 h 720429"/>
                <a:gd name="connsiteX55" fmla="*/ 5813614 w 6823161"/>
                <a:gd name="connsiteY55" fmla="*/ 45653 h 720429"/>
                <a:gd name="connsiteX56" fmla="*/ 5919238 w 6823161"/>
                <a:gd name="connsiteY56" fmla="*/ 0 h 720429"/>
                <a:gd name="connsiteX57" fmla="*/ 6024909 w 6823161"/>
                <a:gd name="connsiteY57" fmla="*/ 45653 h 720429"/>
                <a:gd name="connsiteX58" fmla="*/ 6130533 w 6823161"/>
                <a:gd name="connsiteY58" fmla="*/ 0 h 720429"/>
                <a:gd name="connsiteX59" fmla="*/ 6236204 w 6823161"/>
                <a:gd name="connsiteY59" fmla="*/ 45653 h 720429"/>
                <a:gd name="connsiteX60" fmla="*/ 6341828 w 6823161"/>
                <a:gd name="connsiteY60" fmla="*/ 0 h 720429"/>
                <a:gd name="connsiteX61" fmla="*/ 6447499 w 6823161"/>
                <a:gd name="connsiteY61" fmla="*/ 45653 h 720429"/>
                <a:gd name="connsiteX62" fmla="*/ 6553123 w 6823161"/>
                <a:gd name="connsiteY62" fmla="*/ 0 h 720429"/>
                <a:gd name="connsiteX63" fmla="*/ 6658794 w 6823161"/>
                <a:gd name="connsiteY63" fmla="*/ 45653 h 720429"/>
                <a:gd name="connsiteX64" fmla="*/ 6764418 w 6823161"/>
                <a:gd name="connsiteY64" fmla="*/ 0 h 720429"/>
                <a:gd name="connsiteX65" fmla="*/ 6823161 w 6823161"/>
                <a:gd name="connsiteY65" fmla="*/ 24618 h 720429"/>
                <a:gd name="connsiteX66" fmla="*/ 6823161 w 6823161"/>
                <a:gd name="connsiteY66" fmla="*/ 699394 h 720429"/>
                <a:gd name="connsiteX67" fmla="*/ 6764418 w 6823161"/>
                <a:gd name="connsiteY67" fmla="*/ 674776 h 720429"/>
                <a:gd name="connsiteX68" fmla="*/ 6658794 w 6823161"/>
                <a:gd name="connsiteY68" fmla="*/ 720429 h 720429"/>
                <a:gd name="connsiteX69" fmla="*/ 6553123 w 6823161"/>
                <a:gd name="connsiteY69" fmla="*/ 674776 h 720429"/>
                <a:gd name="connsiteX70" fmla="*/ 6447499 w 6823161"/>
                <a:gd name="connsiteY70" fmla="*/ 720429 h 720429"/>
                <a:gd name="connsiteX71" fmla="*/ 6341828 w 6823161"/>
                <a:gd name="connsiteY71" fmla="*/ 674776 h 720429"/>
                <a:gd name="connsiteX72" fmla="*/ 6236204 w 6823161"/>
                <a:gd name="connsiteY72" fmla="*/ 720429 h 720429"/>
                <a:gd name="connsiteX73" fmla="*/ 6130533 w 6823161"/>
                <a:gd name="connsiteY73" fmla="*/ 674776 h 720429"/>
                <a:gd name="connsiteX74" fmla="*/ 6024909 w 6823161"/>
                <a:gd name="connsiteY74" fmla="*/ 720429 h 720429"/>
                <a:gd name="connsiteX75" fmla="*/ 5919238 w 6823161"/>
                <a:gd name="connsiteY75" fmla="*/ 674776 h 720429"/>
                <a:gd name="connsiteX76" fmla="*/ 5813614 w 6823161"/>
                <a:gd name="connsiteY76" fmla="*/ 720429 h 720429"/>
                <a:gd name="connsiteX77" fmla="*/ 5707943 w 6823161"/>
                <a:gd name="connsiteY77" fmla="*/ 674776 h 720429"/>
                <a:gd name="connsiteX78" fmla="*/ 5602320 w 6823161"/>
                <a:gd name="connsiteY78" fmla="*/ 720429 h 720429"/>
                <a:gd name="connsiteX79" fmla="*/ 5496696 w 6823161"/>
                <a:gd name="connsiteY79" fmla="*/ 674776 h 720429"/>
                <a:gd name="connsiteX80" fmla="*/ 5391025 w 6823161"/>
                <a:gd name="connsiteY80" fmla="*/ 720429 h 720429"/>
                <a:gd name="connsiteX81" fmla="*/ 5285401 w 6823161"/>
                <a:gd name="connsiteY81" fmla="*/ 674776 h 720429"/>
                <a:gd name="connsiteX82" fmla="*/ 5179730 w 6823161"/>
                <a:gd name="connsiteY82" fmla="*/ 720429 h 720429"/>
                <a:gd name="connsiteX83" fmla="*/ 5074106 w 6823161"/>
                <a:gd name="connsiteY83" fmla="*/ 674776 h 720429"/>
                <a:gd name="connsiteX84" fmla="*/ 4967866 w 6823161"/>
                <a:gd name="connsiteY84" fmla="*/ 720429 h 720429"/>
                <a:gd name="connsiteX85" fmla="*/ 4862242 w 6823161"/>
                <a:gd name="connsiteY85" fmla="*/ 674776 h 720429"/>
                <a:gd name="connsiteX86" fmla="*/ 4756571 w 6823161"/>
                <a:gd name="connsiteY86" fmla="*/ 720429 h 720429"/>
                <a:gd name="connsiteX87" fmla="*/ 4650947 w 6823161"/>
                <a:gd name="connsiteY87" fmla="*/ 674776 h 720429"/>
                <a:gd name="connsiteX88" fmla="*/ 4545276 w 6823161"/>
                <a:gd name="connsiteY88" fmla="*/ 720429 h 720429"/>
                <a:gd name="connsiteX89" fmla="*/ 4439652 w 6823161"/>
                <a:gd name="connsiteY89" fmla="*/ 674776 h 720429"/>
                <a:gd name="connsiteX90" fmla="*/ 4333981 w 6823161"/>
                <a:gd name="connsiteY90" fmla="*/ 720429 h 720429"/>
                <a:gd name="connsiteX91" fmla="*/ 4228357 w 6823161"/>
                <a:gd name="connsiteY91" fmla="*/ 674776 h 720429"/>
                <a:gd name="connsiteX92" fmla="*/ 4122734 w 6823161"/>
                <a:gd name="connsiteY92" fmla="*/ 720429 h 720429"/>
                <a:gd name="connsiteX93" fmla="*/ 4017063 w 6823161"/>
                <a:gd name="connsiteY93" fmla="*/ 674776 h 720429"/>
                <a:gd name="connsiteX94" fmla="*/ 3911439 w 6823161"/>
                <a:gd name="connsiteY94" fmla="*/ 720429 h 720429"/>
                <a:gd name="connsiteX95" fmla="*/ 3805768 w 6823161"/>
                <a:gd name="connsiteY95" fmla="*/ 674776 h 720429"/>
                <a:gd name="connsiteX96" fmla="*/ 3700144 w 6823161"/>
                <a:gd name="connsiteY96" fmla="*/ 720429 h 720429"/>
                <a:gd name="connsiteX97" fmla="*/ 3594473 w 6823161"/>
                <a:gd name="connsiteY97" fmla="*/ 674776 h 720429"/>
                <a:gd name="connsiteX98" fmla="*/ 3488849 w 6823161"/>
                <a:gd name="connsiteY98" fmla="*/ 720429 h 720429"/>
                <a:gd name="connsiteX99" fmla="*/ 3387288 w 6823161"/>
                <a:gd name="connsiteY99" fmla="*/ 676552 h 720429"/>
                <a:gd name="connsiteX100" fmla="*/ 3285771 w 6823161"/>
                <a:gd name="connsiteY100" fmla="*/ 720429 h 720429"/>
                <a:gd name="connsiteX101" fmla="*/ 3180099 w 6823161"/>
                <a:gd name="connsiteY101" fmla="*/ 674776 h 720429"/>
                <a:gd name="connsiteX102" fmla="*/ 3074476 w 6823161"/>
                <a:gd name="connsiteY102" fmla="*/ 720429 h 720429"/>
                <a:gd name="connsiteX103" fmla="*/ 2968805 w 6823161"/>
                <a:gd name="connsiteY103" fmla="*/ 674776 h 720429"/>
                <a:gd name="connsiteX104" fmla="*/ 2863181 w 6823161"/>
                <a:gd name="connsiteY104" fmla="*/ 720429 h 720429"/>
                <a:gd name="connsiteX105" fmla="*/ 2757510 w 6823161"/>
                <a:gd name="connsiteY105" fmla="*/ 674776 h 720429"/>
                <a:gd name="connsiteX106" fmla="*/ 2651886 w 6823161"/>
                <a:gd name="connsiteY106" fmla="*/ 720429 h 720429"/>
                <a:gd name="connsiteX107" fmla="*/ 2546215 w 6823161"/>
                <a:gd name="connsiteY107" fmla="*/ 674776 h 720429"/>
                <a:gd name="connsiteX108" fmla="*/ 2440591 w 6823161"/>
                <a:gd name="connsiteY108" fmla="*/ 720429 h 720429"/>
                <a:gd name="connsiteX109" fmla="*/ 2334920 w 6823161"/>
                <a:gd name="connsiteY109" fmla="*/ 674776 h 720429"/>
                <a:gd name="connsiteX110" fmla="*/ 2229296 w 6823161"/>
                <a:gd name="connsiteY110" fmla="*/ 720429 h 720429"/>
                <a:gd name="connsiteX111" fmla="*/ 2123673 w 6823161"/>
                <a:gd name="connsiteY111" fmla="*/ 674776 h 720429"/>
                <a:gd name="connsiteX112" fmla="*/ 2018001 w 6823161"/>
                <a:gd name="connsiteY112" fmla="*/ 720429 h 720429"/>
                <a:gd name="connsiteX113" fmla="*/ 1912378 w 6823161"/>
                <a:gd name="connsiteY113" fmla="*/ 674776 h 720429"/>
                <a:gd name="connsiteX114" fmla="*/ 1806707 w 6823161"/>
                <a:gd name="connsiteY114" fmla="*/ 720429 h 720429"/>
                <a:gd name="connsiteX115" fmla="*/ 1701083 w 6823161"/>
                <a:gd name="connsiteY115" fmla="*/ 674776 h 720429"/>
                <a:gd name="connsiteX116" fmla="*/ 1594842 w 6823161"/>
                <a:gd name="connsiteY116" fmla="*/ 720429 h 720429"/>
                <a:gd name="connsiteX117" fmla="*/ 1489219 w 6823161"/>
                <a:gd name="connsiteY117" fmla="*/ 674776 h 720429"/>
                <a:gd name="connsiteX118" fmla="*/ 1383547 w 6823161"/>
                <a:gd name="connsiteY118" fmla="*/ 720429 h 720429"/>
                <a:gd name="connsiteX119" fmla="*/ 1277924 w 6823161"/>
                <a:gd name="connsiteY119" fmla="*/ 674776 h 720429"/>
                <a:gd name="connsiteX120" fmla="*/ 1172253 w 6823161"/>
                <a:gd name="connsiteY120" fmla="*/ 720429 h 720429"/>
                <a:gd name="connsiteX121" fmla="*/ 1066629 w 6823161"/>
                <a:gd name="connsiteY121" fmla="*/ 674776 h 720429"/>
                <a:gd name="connsiteX122" fmla="*/ 960958 w 6823161"/>
                <a:gd name="connsiteY122" fmla="*/ 720429 h 720429"/>
                <a:gd name="connsiteX123" fmla="*/ 855334 w 6823161"/>
                <a:gd name="connsiteY123" fmla="*/ 674776 h 720429"/>
                <a:gd name="connsiteX124" fmla="*/ 749710 w 6823161"/>
                <a:gd name="connsiteY124" fmla="*/ 720429 h 720429"/>
                <a:gd name="connsiteX125" fmla="*/ 644039 w 6823161"/>
                <a:gd name="connsiteY125" fmla="*/ 674776 h 720429"/>
                <a:gd name="connsiteX126" fmla="*/ 538416 w 6823161"/>
                <a:gd name="connsiteY126" fmla="*/ 720429 h 720429"/>
                <a:gd name="connsiteX127" fmla="*/ 432744 w 6823161"/>
                <a:gd name="connsiteY127" fmla="*/ 674776 h 720429"/>
                <a:gd name="connsiteX128" fmla="*/ 327121 w 6823161"/>
                <a:gd name="connsiteY128" fmla="*/ 720429 h 720429"/>
                <a:gd name="connsiteX129" fmla="*/ 221450 w 6823161"/>
                <a:gd name="connsiteY129" fmla="*/ 674776 h 720429"/>
                <a:gd name="connsiteX130" fmla="*/ 115826 w 6823161"/>
                <a:gd name="connsiteY130" fmla="*/ 720429 h 720429"/>
                <a:gd name="connsiteX131" fmla="*/ 10155 w 6823161"/>
                <a:gd name="connsiteY131" fmla="*/ 674776 h 720429"/>
                <a:gd name="connsiteX132" fmla="*/ 0 w 6823161"/>
                <a:gd name="connsiteY132" fmla="*/ 678963 h 720429"/>
                <a:gd name="connsiteX133" fmla="*/ 0 w 6823161"/>
                <a:gd name="connsiteY133" fmla="*/ 639919 h 720429"/>
                <a:gd name="connsiteX134" fmla="*/ 0 w 6823161"/>
                <a:gd name="connsiteY134" fmla="*/ 4187 h 720429"/>
                <a:gd name="connsiteX135" fmla="*/ 10155 w 6823161"/>
                <a:gd name="connsiteY135" fmla="*/ 0 h 72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6823161" h="720429">
                  <a:moveTo>
                    <a:pt x="10155" y="0"/>
                  </a:moveTo>
                  <a:lnTo>
                    <a:pt x="115826" y="45653"/>
                  </a:lnTo>
                  <a:lnTo>
                    <a:pt x="221450" y="0"/>
                  </a:lnTo>
                  <a:lnTo>
                    <a:pt x="327121" y="45653"/>
                  </a:lnTo>
                  <a:lnTo>
                    <a:pt x="432744" y="0"/>
                  </a:lnTo>
                  <a:lnTo>
                    <a:pt x="538416" y="45653"/>
                  </a:lnTo>
                  <a:lnTo>
                    <a:pt x="644039" y="0"/>
                  </a:lnTo>
                  <a:lnTo>
                    <a:pt x="749710" y="45653"/>
                  </a:lnTo>
                  <a:lnTo>
                    <a:pt x="855334" y="0"/>
                  </a:lnTo>
                  <a:lnTo>
                    <a:pt x="960958" y="45653"/>
                  </a:lnTo>
                  <a:lnTo>
                    <a:pt x="1066629" y="0"/>
                  </a:lnTo>
                  <a:lnTo>
                    <a:pt x="1172253" y="45653"/>
                  </a:lnTo>
                  <a:lnTo>
                    <a:pt x="1277924" y="0"/>
                  </a:lnTo>
                  <a:lnTo>
                    <a:pt x="1383547" y="45653"/>
                  </a:lnTo>
                  <a:lnTo>
                    <a:pt x="1489219" y="0"/>
                  </a:lnTo>
                  <a:lnTo>
                    <a:pt x="1594842" y="45653"/>
                  </a:lnTo>
                  <a:lnTo>
                    <a:pt x="1701083" y="0"/>
                  </a:lnTo>
                  <a:lnTo>
                    <a:pt x="1806707" y="45653"/>
                  </a:lnTo>
                  <a:lnTo>
                    <a:pt x="1912378" y="0"/>
                  </a:lnTo>
                  <a:lnTo>
                    <a:pt x="2018001" y="45653"/>
                  </a:lnTo>
                  <a:lnTo>
                    <a:pt x="2123673" y="0"/>
                  </a:lnTo>
                  <a:lnTo>
                    <a:pt x="2229296" y="45653"/>
                  </a:lnTo>
                  <a:lnTo>
                    <a:pt x="2334920" y="0"/>
                  </a:lnTo>
                  <a:lnTo>
                    <a:pt x="2440591" y="45653"/>
                  </a:lnTo>
                  <a:lnTo>
                    <a:pt x="2546215" y="0"/>
                  </a:lnTo>
                  <a:lnTo>
                    <a:pt x="2651886" y="45653"/>
                  </a:lnTo>
                  <a:lnTo>
                    <a:pt x="2757510" y="0"/>
                  </a:lnTo>
                  <a:lnTo>
                    <a:pt x="2863181" y="45653"/>
                  </a:lnTo>
                  <a:lnTo>
                    <a:pt x="2968805" y="0"/>
                  </a:lnTo>
                  <a:lnTo>
                    <a:pt x="3074476" y="45653"/>
                  </a:lnTo>
                  <a:lnTo>
                    <a:pt x="3180099" y="0"/>
                  </a:lnTo>
                  <a:lnTo>
                    <a:pt x="3285771" y="45653"/>
                  </a:lnTo>
                  <a:lnTo>
                    <a:pt x="3387288" y="1776"/>
                  </a:lnTo>
                  <a:lnTo>
                    <a:pt x="3488849" y="45653"/>
                  </a:lnTo>
                  <a:lnTo>
                    <a:pt x="3594473" y="0"/>
                  </a:lnTo>
                  <a:lnTo>
                    <a:pt x="3700144" y="45653"/>
                  </a:lnTo>
                  <a:lnTo>
                    <a:pt x="3805768" y="0"/>
                  </a:lnTo>
                  <a:lnTo>
                    <a:pt x="3911439" y="45653"/>
                  </a:lnTo>
                  <a:lnTo>
                    <a:pt x="4017063" y="0"/>
                  </a:lnTo>
                  <a:lnTo>
                    <a:pt x="4122734" y="45653"/>
                  </a:lnTo>
                  <a:lnTo>
                    <a:pt x="4228357" y="0"/>
                  </a:lnTo>
                  <a:lnTo>
                    <a:pt x="4333981" y="45653"/>
                  </a:lnTo>
                  <a:lnTo>
                    <a:pt x="4439652" y="0"/>
                  </a:lnTo>
                  <a:lnTo>
                    <a:pt x="4545276" y="45653"/>
                  </a:lnTo>
                  <a:lnTo>
                    <a:pt x="4650947" y="0"/>
                  </a:lnTo>
                  <a:lnTo>
                    <a:pt x="4756571" y="45653"/>
                  </a:lnTo>
                  <a:lnTo>
                    <a:pt x="4862242" y="0"/>
                  </a:lnTo>
                  <a:lnTo>
                    <a:pt x="4967866" y="45653"/>
                  </a:lnTo>
                  <a:lnTo>
                    <a:pt x="5074106" y="0"/>
                  </a:lnTo>
                  <a:lnTo>
                    <a:pt x="5179730" y="45653"/>
                  </a:lnTo>
                  <a:lnTo>
                    <a:pt x="5285401" y="0"/>
                  </a:lnTo>
                  <a:lnTo>
                    <a:pt x="5391025" y="45653"/>
                  </a:lnTo>
                  <a:lnTo>
                    <a:pt x="5496696" y="0"/>
                  </a:lnTo>
                  <a:lnTo>
                    <a:pt x="5602320" y="45653"/>
                  </a:lnTo>
                  <a:lnTo>
                    <a:pt x="5707943" y="0"/>
                  </a:lnTo>
                  <a:lnTo>
                    <a:pt x="5813614" y="45653"/>
                  </a:lnTo>
                  <a:lnTo>
                    <a:pt x="5919238" y="0"/>
                  </a:lnTo>
                  <a:lnTo>
                    <a:pt x="6024909" y="45653"/>
                  </a:lnTo>
                  <a:lnTo>
                    <a:pt x="6130533" y="0"/>
                  </a:lnTo>
                  <a:lnTo>
                    <a:pt x="6236204" y="45653"/>
                  </a:lnTo>
                  <a:lnTo>
                    <a:pt x="6341828" y="0"/>
                  </a:lnTo>
                  <a:lnTo>
                    <a:pt x="6447499" y="45653"/>
                  </a:lnTo>
                  <a:lnTo>
                    <a:pt x="6553123" y="0"/>
                  </a:lnTo>
                  <a:lnTo>
                    <a:pt x="6658794" y="45653"/>
                  </a:lnTo>
                  <a:lnTo>
                    <a:pt x="6764418" y="0"/>
                  </a:lnTo>
                  <a:lnTo>
                    <a:pt x="6823161" y="24618"/>
                  </a:lnTo>
                  <a:lnTo>
                    <a:pt x="6823161" y="699394"/>
                  </a:lnTo>
                  <a:lnTo>
                    <a:pt x="6764418" y="674776"/>
                  </a:lnTo>
                  <a:lnTo>
                    <a:pt x="6658794" y="720429"/>
                  </a:lnTo>
                  <a:lnTo>
                    <a:pt x="6553123" y="674776"/>
                  </a:lnTo>
                  <a:lnTo>
                    <a:pt x="6447499" y="720429"/>
                  </a:lnTo>
                  <a:lnTo>
                    <a:pt x="6341828" y="674776"/>
                  </a:lnTo>
                  <a:lnTo>
                    <a:pt x="6236204" y="720429"/>
                  </a:lnTo>
                  <a:lnTo>
                    <a:pt x="6130533" y="674776"/>
                  </a:lnTo>
                  <a:lnTo>
                    <a:pt x="6024909" y="720429"/>
                  </a:lnTo>
                  <a:lnTo>
                    <a:pt x="5919238" y="674776"/>
                  </a:lnTo>
                  <a:lnTo>
                    <a:pt x="5813614" y="720429"/>
                  </a:lnTo>
                  <a:lnTo>
                    <a:pt x="5707943" y="674776"/>
                  </a:lnTo>
                  <a:lnTo>
                    <a:pt x="5602320" y="720429"/>
                  </a:lnTo>
                  <a:lnTo>
                    <a:pt x="5496696" y="674776"/>
                  </a:lnTo>
                  <a:lnTo>
                    <a:pt x="5391025" y="720429"/>
                  </a:lnTo>
                  <a:lnTo>
                    <a:pt x="5285401" y="674776"/>
                  </a:lnTo>
                  <a:lnTo>
                    <a:pt x="5179730" y="720429"/>
                  </a:lnTo>
                  <a:lnTo>
                    <a:pt x="5074106" y="674776"/>
                  </a:lnTo>
                  <a:lnTo>
                    <a:pt x="4967866" y="720429"/>
                  </a:lnTo>
                  <a:lnTo>
                    <a:pt x="4862242" y="674776"/>
                  </a:lnTo>
                  <a:lnTo>
                    <a:pt x="4756571" y="720429"/>
                  </a:lnTo>
                  <a:lnTo>
                    <a:pt x="4650947" y="674776"/>
                  </a:lnTo>
                  <a:lnTo>
                    <a:pt x="4545276" y="720429"/>
                  </a:lnTo>
                  <a:lnTo>
                    <a:pt x="4439652" y="674776"/>
                  </a:lnTo>
                  <a:lnTo>
                    <a:pt x="4333981" y="720429"/>
                  </a:lnTo>
                  <a:lnTo>
                    <a:pt x="4228357" y="674776"/>
                  </a:lnTo>
                  <a:lnTo>
                    <a:pt x="4122734" y="720429"/>
                  </a:lnTo>
                  <a:lnTo>
                    <a:pt x="4017063" y="674776"/>
                  </a:lnTo>
                  <a:lnTo>
                    <a:pt x="3911439" y="720429"/>
                  </a:lnTo>
                  <a:lnTo>
                    <a:pt x="3805768" y="674776"/>
                  </a:lnTo>
                  <a:lnTo>
                    <a:pt x="3700144" y="720429"/>
                  </a:lnTo>
                  <a:lnTo>
                    <a:pt x="3594473" y="674776"/>
                  </a:lnTo>
                  <a:lnTo>
                    <a:pt x="3488849" y="720429"/>
                  </a:lnTo>
                  <a:lnTo>
                    <a:pt x="3387288" y="676552"/>
                  </a:lnTo>
                  <a:lnTo>
                    <a:pt x="3285771" y="720429"/>
                  </a:lnTo>
                  <a:lnTo>
                    <a:pt x="3180099" y="674776"/>
                  </a:lnTo>
                  <a:lnTo>
                    <a:pt x="3074476" y="720429"/>
                  </a:lnTo>
                  <a:lnTo>
                    <a:pt x="2968805" y="674776"/>
                  </a:lnTo>
                  <a:lnTo>
                    <a:pt x="2863181" y="720429"/>
                  </a:lnTo>
                  <a:lnTo>
                    <a:pt x="2757510" y="674776"/>
                  </a:lnTo>
                  <a:lnTo>
                    <a:pt x="2651886" y="720429"/>
                  </a:lnTo>
                  <a:lnTo>
                    <a:pt x="2546215" y="674776"/>
                  </a:lnTo>
                  <a:lnTo>
                    <a:pt x="2440591" y="720429"/>
                  </a:lnTo>
                  <a:lnTo>
                    <a:pt x="2334920" y="674776"/>
                  </a:lnTo>
                  <a:lnTo>
                    <a:pt x="2229296" y="720429"/>
                  </a:lnTo>
                  <a:lnTo>
                    <a:pt x="2123673" y="674776"/>
                  </a:lnTo>
                  <a:lnTo>
                    <a:pt x="2018001" y="720429"/>
                  </a:lnTo>
                  <a:lnTo>
                    <a:pt x="1912378" y="674776"/>
                  </a:lnTo>
                  <a:lnTo>
                    <a:pt x="1806707" y="720429"/>
                  </a:lnTo>
                  <a:lnTo>
                    <a:pt x="1701083" y="674776"/>
                  </a:lnTo>
                  <a:lnTo>
                    <a:pt x="1594842" y="720429"/>
                  </a:lnTo>
                  <a:lnTo>
                    <a:pt x="1489219" y="674776"/>
                  </a:lnTo>
                  <a:lnTo>
                    <a:pt x="1383547" y="720429"/>
                  </a:lnTo>
                  <a:lnTo>
                    <a:pt x="1277924" y="674776"/>
                  </a:lnTo>
                  <a:lnTo>
                    <a:pt x="1172253" y="720429"/>
                  </a:lnTo>
                  <a:lnTo>
                    <a:pt x="1066629" y="674776"/>
                  </a:lnTo>
                  <a:lnTo>
                    <a:pt x="960958" y="720429"/>
                  </a:lnTo>
                  <a:lnTo>
                    <a:pt x="855334" y="674776"/>
                  </a:lnTo>
                  <a:lnTo>
                    <a:pt x="749710" y="720429"/>
                  </a:lnTo>
                  <a:lnTo>
                    <a:pt x="644039" y="674776"/>
                  </a:lnTo>
                  <a:lnTo>
                    <a:pt x="538416" y="720429"/>
                  </a:lnTo>
                  <a:lnTo>
                    <a:pt x="432744" y="674776"/>
                  </a:lnTo>
                  <a:lnTo>
                    <a:pt x="327121" y="720429"/>
                  </a:lnTo>
                  <a:lnTo>
                    <a:pt x="221450" y="674776"/>
                  </a:lnTo>
                  <a:lnTo>
                    <a:pt x="115826" y="720429"/>
                  </a:lnTo>
                  <a:lnTo>
                    <a:pt x="10155" y="674776"/>
                  </a:lnTo>
                  <a:lnTo>
                    <a:pt x="0" y="678963"/>
                  </a:lnTo>
                  <a:lnTo>
                    <a:pt x="0" y="639919"/>
                  </a:lnTo>
                  <a:lnTo>
                    <a:pt x="0" y="4187"/>
                  </a:lnTo>
                  <a:lnTo>
                    <a:pt x="1015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id="{23DF4D8D-86B2-D75D-6AFE-548778F7A3CF}"/>
              </a:ext>
            </a:extLst>
          </p:cNvPr>
          <p:cNvSpPr/>
          <p:nvPr/>
        </p:nvSpPr>
        <p:spPr>
          <a:xfrm>
            <a:off x="4875680" y="3847058"/>
            <a:ext cx="3213100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XX</a:t>
            </a:r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大学</a:t>
            </a:r>
            <a:r>
              <a:rPr lang="en-US" altLang="zh-CN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202X</a:t>
            </a:r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级自媒体运营</a:t>
            </a:r>
          </a:p>
        </p:txBody>
      </p:sp>
      <p:grpSp>
        <p:nvGrpSpPr>
          <p:cNvPr id="191" name="图形 2">
            <a:extLst>
              <a:ext uri="{FF2B5EF4-FFF2-40B4-BE49-F238E27FC236}">
                <a16:creationId xmlns:a16="http://schemas.microsoft.com/office/drawing/2014/main" id="{4AE8F32C-4E5A-F4B6-53A2-27C7B5C5D176}"/>
              </a:ext>
            </a:extLst>
          </p:cNvPr>
          <p:cNvGrpSpPr/>
          <p:nvPr/>
        </p:nvGrpSpPr>
        <p:grpSpPr>
          <a:xfrm>
            <a:off x="8856433" y="3542496"/>
            <a:ext cx="671327" cy="671580"/>
            <a:chOff x="8273910" y="-2649349"/>
            <a:chExt cx="671327" cy="671580"/>
          </a:xfrm>
          <a:solidFill>
            <a:srgbClr val="475F77"/>
          </a:solidFill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CC9C314-2721-B0AE-5EF3-8AA22F0DE28C}"/>
                </a:ext>
              </a:extLst>
            </p:cNvPr>
            <p:cNvSpPr/>
            <p:nvPr/>
          </p:nvSpPr>
          <p:spPr>
            <a:xfrm>
              <a:off x="8418801" y="-2102395"/>
              <a:ext cx="18485" cy="18181"/>
            </a:xfrm>
            <a:custGeom>
              <a:avLst/>
              <a:gdLst>
                <a:gd name="connsiteX0" fmla="*/ 9243 w 18485"/>
                <a:gd name="connsiteY0" fmla="*/ 18181 h 18181"/>
                <a:gd name="connsiteX1" fmla="*/ 3149 w 18485"/>
                <a:gd name="connsiteY1" fmla="*/ 15743 h 18181"/>
                <a:gd name="connsiteX2" fmla="*/ 2742 w 18485"/>
                <a:gd name="connsiteY2" fmla="*/ 15337 h 18181"/>
                <a:gd name="connsiteX3" fmla="*/ 2742 w 18485"/>
                <a:gd name="connsiteY3" fmla="*/ 2742 h 18181"/>
                <a:gd name="connsiteX4" fmla="*/ 15337 w 18485"/>
                <a:gd name="connsiteY4" fmla="*/ 2742 h 18181"/>
                <a:gd name="connsiteX5" fmla="*/ 15744 w 18485"/>
                <a:gd name="connsiteY5" fmla="*/ 3149 h 18181"/>
                <a:gd name="connsiteX6" fmla="*/ 15744 w 18485"/>
                <a:gd name="connsiteY6" fmla="*/ 15743 h 18181"/>
                <a:gd name="connsiteX7" fmla="*/ 9243 w 18485"/>
                <a:gd name="connsiteY7" fmla="*/ 18181 h 1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85" h="18181">
                  <a:moveTo>
                    <a:pt x="9243" y="18181"/>
                  </a:moveTo>
                  <a:cubicBezTo>
                    <a:pt x="6805" y="18181"/>
                    <a:pt x="4773" y="17368"/>
                    <a:pt x="3149" y="15743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1" y="-914"/>
                    <a:pt x="15337" y="2742"/>
                  </a:cubicBezTo>
                  <a:lnTo>
                    <a:pt x="15744" y="3149"/>
                  </a:lnTo>
                  <a:cubicBezTo>
                    <a:pt x="19400" y="6805"/>
                    <a:pt x="19400" y="12087"/>
                    <a:pt x="15744" y="15743"/>
                  </a:cubicBezTo>
                  <a:cubicBezTo>
                    <a:pt x="13712" y="17368"/>
                    <a:pt x="11681" y="18181"/>
                    <a:pt x="9243" y="1818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38E8267-83A7-37E5-5415-C0A8D61365B6}"/>
                </a:ext>
              </a:extLst>
            </p:cNvPr>
            <p:cNvSpPr/>
            <p:nvPr/>
          </p:nvSpPr>
          <p:spPr>
            <a:xfrm>
              <a:off x="8273910" y="-2179132"/>
              <a:ext cx="201110" cy="201362"/>
            </a:xfrm>
            <a:custGeom>
              <a:avLst/>
              <a:gdLst>
                <a:gd name="connsiteX0" fmla="*/ 8685 w 201110"/>
                <a:gd name="connsiteY0" fmla="*/ 201363 h 201362"/>
                <a:gd name="connsiteX1" fmla="*/ 2591 w 201110"/>
                <a:gd name="connsiteY1" fmla="*/ 198925 h 201362"/>
                <a:gd name="connsiteX2" fmla="*/ 560 w 201110"/>
                <a:gd name="connsiteY2" fmla="*/ 189581 h 201362"/>
                <a:gd name="connsiteX3" fmla="*/ 68003 w 201110"/>
                <a:gd name="connsiteY3" fmla="*/ 6349 h 201362"/>
                <a:gd name="connsiteX4" fmla="*/ 68003 w 201110"/>
                <a:gd name="connsiteY4" fmla="*/ 6349 h 201362"/>
                <a:gd name="connsiteX5" fmla="*/ 68003 w 201110"/>
                <a:gd name="connsiteY5" fmla="*/ 5942 h 201362"/>
                <a:gd name="connsiteX6" fmla="*/ 74503 w 201110"/>
                <a:gd name="connsiteY6" fmla="*/ 255 h 201362"/>
                <a:gd name="connsiteX7" fmla="*/ 82628 w 201110"/>
                <a:gd name="connsiteY7" fmla="*/ 2692 h 201362"/>
                <a:gd name="connsiteX8" fmla="*/ 82628 w 201110"/>
                <a:gd name="connsiteY8" fmla="*/ 2692 h 201362"/>
                <a:gd name="connsiteX9" fmla="*/ 83847 w 201110"/>
                <a:gd name="connsiteY9" fmla="*/ 13662 h 201362"/>
                <a:gd name="connsiteX10" fmla="*/ 23312 w 201110"/>
                <a:gd name="connsiteY10" fmla="*/ 177799 h 201362"/>
                <a:gd name="connsiteX11" fmla="*/ 187448 w 201110"/>
                <a:gd name="connsiteY11" fmla="*/ 117263 h 201362"/>
                <a:gd name="connsiteX12" fmla="*/ 198418 w 201110"/>
                <a:gd name="connsiteY12" fmla="*/ 118482 h 201362"/>
                <a:gd name="connsiteX13" fmla="*/ 198418 w 201110"/>
                <a:gd name="connsiteY13" fmla="*/ 118482 h 201362"/>
                <a:gd name="connsiteX14" fmla="*/ 200856 w 201110"/>
                <a:gd name="connsiteY14" fmla="*/ 126607 h 201362"/>
                <a:gd name="connsiteX15" fmla="*/ 195168 w 201110"/>
                <a:gd name="connsiteY15" fmla="*/ 133108 h 201362"/>
                <a:gd name="connsiteX16" fmla="*/ 194762 w 201110"/>
                <a:gd name="connsiteY16" fmla="*/ 133108 h 201362"/>
                <a:gd name="connsiteX17" fmla="*/ 194762 w 201110"/>
                <a:gd name="connsiteY17" fmla="*/ 133108 h 201362"/>
                <a:gd name="connsiteX18" fmla="*/ 11530 w 201110"/>
                <a:gd name="connsiteY18" fmla="*/ 200550 h 201362"/>
                <a:gd name="connsiteX19" fmla="*/ 8685 w 201110"/>
                <a:gd name="connsiteY19" fmla="*/ 201363 h 20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1110" h="201362">
                  <a:moveTo>
                    <a:pt x="8685" y="201363"/>
                  </a:moveTo>
                  <a:cubicBezTo>
                    <a:pt x="6248" y="201363"/>
                    <a:pt x="4216" y="200550"/>
                    <a:pt x="2591" y="198925"/>
                  </a:cubicBezTo>
                  <a:cubicBezTo>
                    <a:pt x="154" y="196488"/>
                    <a:pt x="-659" y="192831"/>
                    <a:pt x="560" y="189581"/>
                  </a:cubicBezTo>
                  <a:lnTo>
                    <a:pt x="68003" y="6349"/>
                  </a:lnTo>
                  <a:cubicBezTo>
                    <a:pt x="68003" y="6349"/>
                    <a:pt x="68003" y="6349"/>
                    <a:pt x="68003" y="6349"/>
                  </a:cubicBezTo>
                  <a:lnTo>
                    <a:pt x="68003" y="5942"/>
                  </a:lnTo>
                  <a:cubicBezTo>
                    <a:pt x="69222" y="3099"/>
                    <a:pt x="71659" y="1067"/>
                    <a:pt x="74503" y="255"/>
                  </a:cubicBezTo>
                  <a:cubicBezTo>
                    <a:pt x="77347" y="-558"/>
                    <a:pt x="80597" y="661"/>
                    <a:pt x="82628" y="2692"/>
                  </a:cubicBezTo>
                  <a:lnTo>
                    <a:pt x="82628" y="2692"/>
                  </a:lnTo>
                  <a:cubicBezTo>
                    <a:pt x="85473" y="5536"/>
                    <a:pt x="85879" y="10005"/>
                    <a:pt x="83847" y="13662"/>
                  </a:cubicBezTo>
                  <a:lnTo>
                    <a:pt x="23312" y="177799"/>
                  </a:lnTo>
                  <a:lnTo>
                    <a:pt x="187448" y="117263"/>
                  </a:lnTo>
                  <a:cubicBezTo>
                    <a:pt x="190699" y="115232"/>
                    <a:pt x="195574" y="115638"/>
                    <a:pt x="198418" y="118482"/>
                  </a:cubicBezTo>
                  <a:lnTo>
                    <a:pt x="198418" y="118482"/>
                  </a:lnTo>
                  <a:cubicBezTo>
                    <a:pt x="200449" y="120513"/>
                    <a:pt x="201668" y="123764"/>
                    <a:pt x="200856" y="126607"/>
                  </a:cubicBezTo>
                  <a:cubicBezTo>
                    <a:pt x="200044" y="129451"/>
                    <a:pt x="198012" y="131889"/>
                    <a:pt x="195168" y="133108"/>
                  </a:cubicBezTo>
                  <a:lnTo>
                    <a:pt x="194762" y="133108"/>
                  </a:lnTo>
                  <a:cubicBezTo>
                    <a:pt x="194762" y="133108"/>
                    <a:pt x="194762" y="133108"/>
                    <a:pt x="194762" y="133108"/>
                  </a:cubicBezTo>
                  <a:lnTo>
                    <a:pt x="11530" y="200550"/>
                  </a:lnTo>
                  <a:cubicBezTo>
                    <a:pt x="11123" y="200957"/>
                    <a:pt x="9904" y="201363"/>
                    <a:pt x="8685" y="201363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75554D9-C437-6627-7BDF-11836E39A4AB}"/>
                </a:ext>
              </a:extLst>
            </p:cNvPr>
            <p:cNvSpPr/>
            <p:nvPr/>
          </p:nvSpPr>
          <p:spPr>
            <a:xfrm>
              <a:off x="8379948" y="-2140841"/>
              <a:ext cx="18185" cy="18030"/>
            </a:xfrm>
            <a:custGeom>
              <a:avLst/>
              <a:gdLst>
                <a:gd name="connsiteX0" fmla="*/ 9499 w 18185"/>
                <a:gd name="connsiteY0" fmla="*/ 18031 h 18030"/>
                <a:gd name="connsiteX1" fmla="*/ 2998 w 18185"/>
                <a:gd name="connsiteY1" fmla="*/ 15593 h 18030"/>
                <a:gd name="connsiteX2" fmla="*/ 2593 w 18185"/>
                <a:gd name="connsiteY2" fmla="*/ 15187 h 18030"/>
                <a:gd name="connsiteX3" fmla="*/ 2593 w 18185"/>
                <a:gd name="connsiteY3" fmla="*/ 2592 h 18030"/>
                <a:gd name="connsiteX4" fmla="*/ 15187 w 18185"/>
                <a:gd name="connsiteY4" fmla="*/ 2592 h 18030"/>
                <a:gd name="connsiteX5" fmla="*/ 15593 w 18185"/>
                <a:gd name="connsiteY5" fmla="*/ 2998 h 18030"/>
                <a:gd name="connsiteX6" fmla="*/ 15593 w 18185"/>
                <a:gd name="connsiteY6" fmla="*/ 15593 h 18030"/>
                <a:gd name="connsiteX7" fmla="*/ 9499 w 18185"/>
                <a:gd name="connsiteY7" fmla="*/ 18031 h 1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85" h="18030">
                  <a:moveTo>
                    <a:pt x="9499" y="18031"/>
                  </a:moveTo>
                  <a:cubicBezTo>
                    <a:pt x="7061" y="18031"/>
                    <a:pt x="5030" y="17218"/>
                    <a:pt x="2998" y="15593"/>
                  </a:cubicBezTo>
                  <a:lnTo>
                    <a:pt x="2593" y="15187"/>
                  </a:lnTo>
                  <a:cubicBezTo>
                    <a:pt x="-1065" y="11530"/>
                    <a:pt x="-658" y="6249"/>
                    <a:pt x="2593" y="2592"/>
                  </a:cubicBezTo>
                  <a:cubicBezTo>
                    <a:pt x="6249" y="-1064"/>
                    <a:pt x="11531" y="-658"/>
                    <a:pt x="15187" y="2592"/>
                  </a:cubicBezTo>
                  <a:lnTo>
                    <a:pt x="15593" y="2998"/>
                  </a:lnTo>
                  <a:cubicBezTo>
                    <a:pt x="19249" y="6655"/>
                    <a:pt x="18844" y="11937"/>
                    <a:pt x="15593" y="15593"/>
                  </a:cubicBezTo>
                  <a:cubicBezTo>
                    <a:pt x="13969" y="17218"/>
                    <a:pt x="11531" y="18031"/>
                    <a:pt x="9499" y="1803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61A6176-AEDC-959F-1317-903F11EDE06C}"/>
                </a:ext>
              </a:extLst>
            </p:cNvPr>
            <p:cNvSpPr/>
            <p:nvPr/>
          </p:nvSpPr>
          <p:spPr>
            <a:xfrm>
              <a:off x="8335819" y="-2611565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6908 w 494340"/>
                <a:gd name="connsiteY11" fmla="*/ 21127 h 494442"/>
                <a:gd name="connsiteX12" fmla="*/ 23158 w 494340"/>
                <a:gd name="connsiteY12" fmla="*/ 445282 h 494442"/>
                <a:gd name="connsiteX13" fmla="*/ 17876 w 494340"/>
                <a:gd name="connsiteY13" fmla="*/ 458283 h 494442"/>
                <a:gd name="connsiteX14" fmla="*/ 23158 w 494340"/>
                <a:gd name="connsiteY14" fmla="*/ 471284 h 494442"/>
                <a:gd name="connsiteX15" fmla="*/ 36158 w 494340"/>
                <a:gd name="connsiteY15" fmla="*/ 476566 h 494442"/>
                <a:gd name="connsiteX16" fmla="*/ 49159 w 494340"/>
                <a:gd name="connsiteY16" fmla="*/ 471284 h 494442"/>
                <a:gd name="connsiteX17" fmla="*/ 472909 w 494340"/>
                <a:gd name="connsiteY17" fmla="*/ 47535 h 494442"/>
                <a:gd name="connsiteX18" fmla="*/ 446908 w 494340"/>
                <a:gd name="connsiteY18" fmla="*/ 21127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4848" y="490786"/>
                    <a:pt x="45910" y="494442"/>
                    <a:pt x="36158" y="494442"/>
                  </a:cubicBezTo>
                  <a:close/>
                  <a:moveTo>
                    <a:pt x="446908" y="21127"/>
                  </a:moveTo>
                  <a:lnTo>
                    <a:pt x="23158" y="445282"/>
                  </a:lnTo>
                  <a:cubicBezTo>
                    <a:pt x="19502" y="448939"/>
                    <a:pt x="17876" y="453408"/>
                    <a:pt x="17876" y="458283"/>
                  </a:cubicBezTo>
                  <a:cubicBezTo>
                    <a:pt x="17876" y="463159"/>
                    <a:pt x="19907" y="468034"/>
                    <a:pt x="23158" y="471284"/>
                  </a:cubicBezTo>
                  <a:cubicBezTo>
                    <a:pt x="26814" y="474941"/>
                    <a:pt x="31283" y="476566"/>
                    <a:pt x="36158" y="476566"/>
                  </a:cubicBezTo>
                  <a:cubicBezTo>
                    <a:pt x="41034" y="476566"/>
                    <a:pt x="45910" y="474535"/>
                    <a:pt x="49159" y="471284"/>
                  </a:cubicBezTo>
                  <a:lnTo>
                    <a:pt x="472909" y="47535"/>
                  </a:lnTo>
                  <a:lnTo>
                    <a:pt x="446908" y="21127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8EDE959-626A-05D5-2882-EAD994BFDF65}"/>
                </a:ext>
              </a:extLst>
            </p:cNvPr>
            <p:cNvSpPr/>
            <p:nvPr/>
          </p:nvSpPr>
          <p:spPr>
            <a:xfrm>
              <a:off x="8374415" y="-2572968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7313 w 494340"/>
                <a:gd name="connsiteY11" fmla="*/ 21533 h 494442"/>
                <a:gd name="connsiteX12" fmla="*/ 23564 w 494340"/>
                <a:gd name="connsiteY12" fmla="*/ 445282 h 494442"/>
                <a:gd name="connsiteX13" fmla="*/ 18283 w 494340"/>
                <a:gd name="connsiteY13" fmla="*/ 458283 h 494442"/>
                <a:gd name="connsiteX14" fmla="*/ 23564 w 494340"/>
                <a:gd name="connsiteY14" fmla="*/ 471284 h 494442"/>
                <a:gd name="connsiteX15" fmla="*/ 36565 w 494340"/>
                <a:gd name="connsiteY15" fmla="*/ 476566 h 494442"/>
                <a:gd name="connsiteX16" fmla="*/ 49566 w 494340"/>
                <a:gd name="connsiteY16" fmla="*/ 471284 h 494442"/>
                <a:gd name="connsiteX17" fmla="*/ 473316 w 494340"/>
                <a:gd name="connsiteY17" fmla="*/ 47535 h 494442"/>
                <a:gd name="connsiteX18" fmla="*/ 447313 w 494340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5253" y="490786"/>
                    <a:pt x="45910" y="494442"/>
                    <a:pt x="36158" y="494442"/>
                  </a:cubicBezTo>
                  <a:close/>
                  <a:moveTo>
                    <a:pt x="447313" y="21533"/>
                  </a:moveTo>
                  <a:lnTo>
                    <a:pt x="23564" y="445282"/>
                  </a:lnTo>
                  <a:cubicBezTo>
                    <a:pt x="19907" y="448939"/>
                    <a:pt x="18283" y="453408"/>
                    <a:pt x="18283" y="458283"/>
                  </a:cubicBezTo>
                  <a:cubicBezTo>
                    <a:pt x="18283" y="463159"/>
                    <a:pt x="20314" y="468034"/>
                    <a:pt x="23564" y="471284"/>
                  </a:cubicBezTo>
                  <a:cubicBezTo>
                    <a:pt x="27221" y="474941"/>
                    <a:pt x="31690" y="476566"/>
                    <a:pt x="36565" y="476566"/>
                  </a:cubicBezTo>
                  <a:cubicBezTo>
                    <a:pt x="41440" y="476566"/>
                    <a:pt x="46315" y="474535"/>
                    <a:pt x="49566" y="471284"/>
                  </a:cubicBezTo>
                  <a:lnTo>
                    <a:pt x="473316" y="47535"/>
                  </a:lnTo>
                  <a:lnTo>
                    <a:pt x="447313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E1CA103-F546-1549-84D1-3D60C986B1E4}"/>
                </a:ext>
              </a:extLst>
            </p:cNvPr>
            <p:cNvSpPr/>
            <p:nvPr/>
          </p:nvSpPr>
          <p:spPr>
            <a:xfrm>
              <a:off x="8413418" y="-2534372"/>
              <a:ext cx="494341" cy="494442"/>
            </a:xfrm>
            <a:custGeom>
              <a:avLst/>
              <a:gdLst>
                <a:gd name="connsiteX0" fmla="*/ 36159 w 494341"/>
                <a:gd name="connsiteY0" fmla="*/ 494442 h 494442"/>
                <a:gd name="connsiteX1" fmla="*/ 10564 w 494341"/>
                <a:gd name="connsiteY1" fmla="*/ 483879 h 494442"/>
                <a:gd name="connsiteX2" fmla="*/ 0 w 494341"/>
                <a:gd name="connsiteY2" fmla="*/ 458283 h 494442"/>
                <a:gd name="connsiteX3" fmla="*/ 10564 w 494341"/>
                <a:gd name="connsiteY3" fmla="*/ 432688 h 494442"/>
                <a:gd name="connsiteX4" fmla="*/ 440813 w 494341"/>
                <a:gd name="connsiteY4" fmla="*/ 2438 h 494442"/>
                <a:gd name="connsiteX5" fmla="*/ 446908 w 494341"/>
                <a:gd name="connsiteY5" fmla="*/ 0 h 494442"/>
                <a:gd name="connsiteX6" fmla="*/ 453002 w 494341"/>
                <a:gd name="connsiteY6" fmla="*/ 2438 h 494442"/>
                <a:gd name="connsiteX7" fmla="*/ 491598 w 494341"/>
                <a:gd name="connsiteY7" fmla="*/ 41034 h 494442"/>
                <a:gd name="connsiteX8" fmla="*/ 491598 w 494341"/>
                <a:gd name="connsiteY8" fmla="*/ 53629 h 494442"/>
                <a:gd name="connsiteX9" fmla="*/ 61349 w 494341"/>
                <a:gd name="connsiteY9" fmla="*/ 483879 h 494442"/>
                <a:gd name="connsiteX10" fmla="*/ 36159 w 494341"/>
                <a:gd name="connsiteY10" fmla="*/ 494442 h 494442"/>
                <a:gd name="connsiteX11" fmla="*/ 446908 w 494341"/>
                <a:gd name="connsiteY11" fmla="*/ 21533 h 494442"/>
                <a:gd name="connsiteX12" fmla="*/ 23159 w 494341"/>
                <a:gd name="connsiteY12" fmla="*/ 445282 h 494442"/>
                <a:gd name="connsiteX13" fmla="*/ 17877 w 494341"/>
                <a:gd name="connsiteY13" fmla="*/ 458283 h 494442"/>
                <a:gd name="connsiteX14" fmla="*/ 23159 w 494341"/>
                <a:gd name="connsiteY14" fmla="*/ 471284 h 494442"/>
                <a:gd name="connsiteX15" fmla="*/ 36159 w 494341"/>
                <a:gd name="connsiteY15" fmla="*/ 476566 h 494442"/>
                <a:gd name="connsiteX16" fmla="*/ 49160 w 494341"/>
                <a:gd name="connsiteY16" fmla="*/ 471284 h 494442"/>
                <a:gd name="connsiteX17" fmla="*/ 472910 w 494341"/>
                <a:gd name="connsiteY17" fmla="*/ 47535 h 494442"/>
                <a:gd name="connsiteX18" fmla="*/ 446908 w 494341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1" h="494442">
                  <a:moveTo>
                    <a:pt x="36159" y="494442"/>
                  </a:moveTo>
                  <a:cubicBezTo>
                    <a:pt x="26408" y="494442"/>
                    <a:pt x="17470" y="490786"/>
                    <a:pt x="10564" y="483879"/>
                  </a:cubicBezTo>
                  <a:cubicBezTo>
                    <a:pt x="3657" y="476972"/>
                    <a:pt x="0" y="468034"/>
                    <a:pt x="0" y="458283"/>
                  </a:cubicBezTo>
                  <a:cubicBezTo>
                    <a:pt x="0" y="448533"/>
                    <a:pt x="3657" y="439595"/>
                    <a:pt x="10564" y="432688"/>
                  </a:cubicBezTo>
                  <a:lnTo>
                    <a:pt x="440813" y="2438"/>
                  </a:lnTo>
                  <a:cubicBezTo>
                    <a:pt x="442439" y="813"/>
                    <a:pt x="444876" y="0"/>
                    <a:pt x="446908" y="0"/>
                  </a:cubicBezTo>
                  <a:cubicBezTo>
                    <a:pt x="448939" y="0"/>
                    <a:pt x="451377" y="813"/>
                    <a:pt x="453002" y="2438"/>
                  </a:cubicBezTo>
                  <a:lnTo>
                    <a:pt x="491598" y="41034"/>
                  </a:lnTo>
                  <a:cubicBezTo>
                    <a:pt x="495255" y="44691"/>
                    <a:pt x="495255" y="49972"/>
                    <a:pt x="491598" y="53629"/>
                  </a:cubicBezTo>
                  <a:lnTo>
                    <a:pt x="61349" y="483879"/>
                  </a:lnTo>
                  <a:cubicBezTo>
                    <a:pt x="54848" y="490786"/>
                    <a:pt x="45504" y="494442"/>
                    <a:pt x="36159" y="494442"/>
                  </a:cubicBezTo>
                  <a:close/>
                  <a:moveTo>
                    <a:pt x="446908" y="21533"/>
                  </a:moveTo>
                  <a:lnTo>
                    <a:pt x="23159" y="445282"/>
                  </a:lnTo>
                  <a:cubicBezTo>
                    <a:pt x="19502" y="448939"/>
                    <a:pt x="17877" y="453408"/>
                    <a:pt x="17877" y="458283"/>
                  </a:cubicBezTo>
                  <a:cubicBezTo>
                    <a:pt x="17877" y="463159"/>
                    <a:pt x="19908" y="468034"/>
                    <a:pt x="23159" y="471284"/>
                  </a:cubicBezTo>
                  <a:cubicBezTo>
                    <a:pt x="26815" y="474941"/>
                    <a:pt x="31284" y="476566"/>
                    <a:pt x="36159" y="476566"/>
                  </a:cubicBezTo>
                  <a:cubicBezTo>
                    <a:pt x="41035" y="476566"/>
                    <a:pt x="45910" y="474535"/>
                    <a:pt x="49160" y="471284"/>
                  </a:cubicBezTo>
                  <a:lnTo>
                    <a:pt x="472910" y="47535"/>
                  </a:lnTo>
                  <a:lnTo>
                    <a:pt x="446908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E15D5F6-3495-8AE8-737E-C07165E230F6}"/>
                </a:ext>
              </a:extLst>
            </p:cNvPr>
            <p:cNvSpPr/>
            <p:nvPr/>
          </p:nvSpPr>
          <p:spPr>
            <a:xfrm>
              <a:off x="8770131" y="-2649349"/>
              <a:ext cx="175106" cy="175106"/>
            </a:xfrm>
            <a:custGeom>
              <a:avLst/>
              <a:gdLst>
                <a:gd name="connsiteX0" fmla="*/ 128790 w 175106"/>
                <a:gd name="connsiteY0" fmla="*/ 175106 h 175106"/>
                <a:gd name="connsiteX1" fmla="*/ 0 w 175106"/>
                <a:gd name="connsiteY1" fmla="*/ 46316 h 175106"/>
                <a:gd name="connsiteX2" fmla="*/ 46316 w 175106"/>
                <a:gd name="connsiteY2" fmla="*/ 0 h 175106"/>
                <a:gd name="connsiteX3" fmla="*/ 175107 w 175106"/>
                <a:gd name="connsiteY3" fmla="*/ 128790 h 175106"/>
                <a:gd name="connsiteX4" fmla="*/ 128790 w 175106"/>
                <a:gd name="connsiteY4" fmla="*/ 175106 h 175106"/>
                <a:gd name="connsiteX5" fmla="*/ 25189 w 175106"/>
                <a:gd name="connsiteY5" fmla="*/ 46722 h 175106"/>
                <a:gd name="connsiteX6" fmla="*/ 128790 w 175106"/>
                <a:gd name="connsiteY6" fmla="*/ 150323 h 175106"/>
                <a:gd name="connsiteX7" fmla="*/ 149918 w 175106"/>
                <a:gd name="connsiteY7" fmla="*/ 129197 h 175106"/>
                <a:gd name="connsiteX8" fmla="*/ 46316 w 175106"/>
                <a:gd name="connsiteY8" fmla="*/ 25596 h 175106"/>
                <a:gd name="connsiteX9" fmla="*/ 25189 w 175106"/>
                <a:gd name="connsiteY9" fmla="*/ 46722 h 17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106" h="175106">
                  <a:moveTo>
                    <a:pt x="128790" y="175106"/>
                  </a:moveTo>
                  <a:lnTo>
                    <a:pt x="0" y="46316"/>
                  </a:lnTo>
                  <a:lnTo>
                    <a:pt x="46316" y="0"/>
                  </a:lnTo>
                  <a:lnTo>
                    <a:pt x="175107" y="128790"/>
                  </a:lnTo>
                  <a:lnTo>
                    <a:pt x="128790" y="175106"/>
                  </a:lnTo>
                  <a:close/>
                  <a:moveTo>
                    <a:pt x="25189" y="46722"/>
                  </a:moveTo>
                  <a:lnTo>
                    <a:pt x="128790" y="150323"/>
                  </a:lnTo>
                  <a:lnTo>
                    <a:pt x="149918" y="129197"/>
                  </a:lnTo>
                  <a:lnTo>
                    <a:pt x="46316" y="25596"/>
                  </a:lnTo>
                  <a:lnTo>
                    <a:pt x="25189" y="46722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F5CC57B-D009-9FB8-9023-28B77A599496}"/>
                </a:ext>
              </a:extLst>
            </p:cNvPr>
            <p:cNvSpPr/>
            <p:nvPr/>
          </p:nvSpPr>
          <p:spPr>
            <a:xfrm>
              <a:off x="8296511" y="-2056892"/>
              <a:ext cx="55457" cy="55152"/>
            </a:xfrm>
            <a:custGeom>
              <a:avLst/>
              <a:gdLst>
                <a:gd name="connsiteX0" fmla="*/ 46214 w 55457"/>
                <a:gd name="connsiteY0" fmla="*/ 55152 h 55152"/>
                <a:gd name="connsiteX1" fmla="*/ 40120 w 55457"/>
                <a:gd name="connsiteY1" fmla="*/ 52715 h 55152"/>
                <a:gd name="connsiteX2" fmla="*/ 2742 w 55457"/>
                <a:gd name="connsiteY2" fmla="*/ 15337 h 55152"/>
                <a:gd name="connsiteX3" fmla="*/ 2742 w 55457"/>
                <a:gd name="connsiteY3" fmla="*/ 2742 h 55152"/>
                <a:gd name="connsiteX4" fmla="*/ 15337 w 55457"/>
                <a:gd name="connsiteY4" fmla="*/ 2742 h 55152"/>
                <a:gd name="connsiteX5" fmla="*/ 52715 w 55457"/>
                <a:gd name="connsiteY5" fmla="*/ 40120 h 55152"/>
                <a:gd name="connsiteX6" fmla="*/ 52715 w 55457"/>
                <a:gd name="connsiteY6" fmla="*/ 52715 h 55152"/>
                <a:gd name="connsiteX7" fmla="*/ 46214 w 55457"/>
                <a:gd name="connsiteY7" fmla="*/ 55152 h 5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457" h="55152">
                  <a:moveTo>
                    <a:pt x="46214" y="55152"/>
                  </a:moveTo>
                  <a:cubicBezTo>
                    <a:pt x="43776" y="55152"/>
                    <a:pt x="41745" y="54340"/>
                    <a:pt x="40120" y="52715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0" y="-914"/>
                    <a:pt x="15337" y="2742"/>
                  </a:cubicBezTo>
                  <a:lnTo>
                    <a:pt x="52715" y="40120"/>
                  </a:lnTo>
                  <a:cubicBezTo>
                    <a:pt x="56371" y="43777"/>
                    <a:pt x="56371" y="49058"/>
                    <a:pt x="52715" y="52715"/>
                  </a:cubicBezTo>
                  <a:cubicBezTo>
                    <a:pt x="51089" y="54340"/>
                    <a:pt x="48652" y="55152"/>
                    <a:pt x="46214" y="551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2" name="图形 2">
            <a:extLst>
              <a:ext uri="{FF2B5EF4-FFF2-40B4-BE49-F238E27FC236}">
                <a16:creationId xmlns:a16="http://schemas.microsoft.com/office/drawing/2014/main" id="{62C4E8D8-9155-1778-20A1-51A08D5F9F08}"/>
              </a:ext>
            </a:extLst>
          </p:cNvPr>
          <p:cNvGrpSpPr/>
          <p:nvPr/>
        </p:nvGrpSpPr>
        <p:grpSpPr>
          <a:xfrm>
            <a:off x="10572367" y="811371"/>
            <a:ext cx="609983" cy="579636"/>
            <a:chOff x="9826018" y="1225057"/>
            <a:chExt cx="609983" cy="579636"/>
          </a:xfrm>
          <a:solidFill>
            <a:srgbClr val="475F77"/>
          </a:solidFill>
        </p:grpSpPr>
        <p:grpSp>
          <p:nvGrpSpPr>
            <p:cNvPr id="223" name="图形 2">
              <a:extLst>
                <a:ext uri="{FF2B5EF4-FFF2-40B4-BE49-F238E27FC236}">
                  <a16:creationId xmlns:a16="http://schemas.microsoft.com/office/drawing/2014/main" id="{D579DF3B-B706-451F-ABF7-DD9A9EB0454B}"/>
                </a:ext>
              </a:extLst>
            </p:cNvPr>
            <p:cNvGrpSpPr/>
            <p:nvPr/>
          </p:nvGrpSpPr>
          <p:grpSpPr>
            <a:xfrm>
              <a:off x="9955368" y="1348442"/>
              <a:ext cx="394030" cy="453001"/>
              <a:chOff x="9955368" y="1348442"/>
              <a:chExt cx="394030" cy="453001"/>
            </a:xfrm>
            <a:grpFill/>
          </p:grpSpPr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5852ED7-27F0-E275-11B7-B1F23458696C}"/>
                  </a:ext>
                </a:extLst>
              </p:cNvPr>
              <p:cNvSpPr/>
              <p:nvPr/>
            </p:nvSpPr>
            <p:spPr>
              <a:xfrm>
                <a:off x="9955368" y="1348442"/>
                <a:ext cx="338407" cy="316085"/>
              </a:xfrm>
              <a:custGeom>
                <a:avLst/>
                <a:gdLst>
                  <a:gd name="connsiteX0" fmla="*/ 135579 w 338407"/>
                  <a:gd name="connsiteY0" fmla="*/ 316086 h 316085"/>
                  <a:gd name="connsiteX1" fmla="*/ 22633 w 338407"/>
                  <a:gd name="connsiteY1" fmla="*/ 262457 h 316085"/>
                  <a:gd name="connsiteX2" fmla="*/ 5975 w 338407"/>
                  <a:gd name="connsiteY2" fmla="*/ 147073 h 316085"/>
                  <a:gd name="connsiteX3" fmla="*/ 84794 w 338407"/>
                  <a:gd name="connsiteY3" fmla="*/ 39409 h 316085"/>
                  <a:gd name="connsiteX4" fmla="*/ 203021 w 338407"/>
                  <a:gd name="connsiteY4" fmla="*/ 0 h 316085"/>
                  <a:gd name="connsiteX5" fmla="*/ 315967 w 338407"/>
                  <a:gd name="connsiteY5" fmla="*/ 53629 h 316085"/>
                  <a:gd name="connsiteX6" fmla="*/ 253806 w 338407"/>
                  <a:gd name="connsiteY6" fmla="*/ 276676 h 316085"/>
                  <a:gd name="connsiteX7" fmla="*/ 135579 w 338407"/>
                  <a:gd name="connsiteY7" fmla="*/ 316086 h 316085"/>
                  <a:gd name="connsiteX8" fmla="*/ 203021 w 338407"/>
                  <a:gd name="connsiteY8" fmla="*/ 17876 h 316085"/>
                  <a:gd name="connsiteX9" fmla="*/ 95357 w 338407"/>
                  <a:gd name="connsiteY9" fmla="*/ 54035 h 316085"/>
                  <a:gd name="connsiteX10" fmla="*/ 23445 w 338407"/>
                  <a:gd name="connsiteY10" fmla="*/ 151949 h 316085"/>
                  <a:gd name="connsiteX11" fmla="*/ 37259 w 338407"/>
                  <a:gd name="connsiteY11" fmla="*/ 251893 h 316085"/>
                  <a:gd name="connsiteX12" fmla="*/ 135579 w 338407"/>
                  <a:gd name="connsiteY12" fmla="*/ 297803 h 316085"/>
                  <a:gd name="connsiteX13" fmla="*/ 243243 w 338407"/>
                  <a:gd name="connsiteY13" fmla="*/ 261644 h 316085"/>
                  <a:gd name="connsiteX14" fmla="*/ 301341 w 338407"/>
                  <a:gd name="connsiteY14" fmla="*/ 63786 h 316085"/>
                  <a:gd name="connsiteX15" fmla="*/ 203021 w 338407"/>
                  <a:gd name="connsiteY15" fmla="*/ 17876 h 316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8407" h="316085">
                    <a:moveTo>
                      <a:pt x="135579" y="316086"/>
                    </a:moveTo>
                    <a:cubicBezTo>
                      <a:pt x="88044" y="316086"/>
                      <a:pt x="47010" y="296584"/>
                      <a:pt x="22633" y="262457"/>
                    </a:cubicBezTo>
                    <a:cubicBezTo>
                      <a:pt x="-119" y="230361"/>
                      <a:pt x="-5807" y="189733"/>
                      <a:pt x="5975" y="147073"/>
                    </a:cubicBezTo>
                    <a:cubicBezTo>
                      <a:pt x="17758" y="105226"/>
                      <a:pt x="45791" y="67036"/>
                      <a:pt x="84794" y="39409"/>
                    </a:cubicBezTo>
                    <a:cubicBezTo>
                      <a:pt x="120547" y="13813"/>
                      <a:pt x="162393" y="0"/>
                      <a:pt x="203021" y="0"/>
                    </a:cubicBezTo>
                    <a:cubicBezTo>
                      <a:pt x="250556" y="0"/>
                      <a:pt x="291590" y="19501"/>
                      <a:pt x="315967" y="53629"/>
                    </a:cubicBezTo>
                    <a:cubicBezTo>
                      <a:pt x="362283" y="119040"/>
                      <a:pt x="334656" y="218985"/>
                      <a:pt x="253806" y="276676"/>
                    </a:cubicBezTo>
                    <a:cubicBezTo>
                      <a:pt x="217647" y="301866"/>
                      <a:pt x="175800" y="316086"/>
                      <a:pt x="135579" y="316086"/>
                    </a:cubicBezTo>
                    <a:close/>
                    <a:moveTo>
                      <a:pt x="203021" y="17876"/>
                    </a:moveTo>
                    <a:cubicBezTo>
                      <a:pt x="166455" y="17876"/>
                      <a:pt x="128266" y="30877"/>
                      <a:pt x="95357" y="54035"/>
                    </a:cubicBezTo>
                    <a:cubicBezTo>
                      <a:pt x="59605" y="79225"/>
                      <a:pt x="34009" y="114165"/>
                      <a:pt x="23445" y="151949"/>
                    </a:cubicBezTo>
                    <a:cubicBezTo>
                      <a:pt x="12883" y="188920"/>
                      <a:pt x="17758" y="224673"/>
                      <a:pt x="37259" y="251893"/>
                    </a:cubicBezTo>
                    <a:cubicBezTo>
                      <a:pt x="57979" y="281146"/>
                      <a:pt x="94139" y="297803"/>
                      <a:pt x="135579" y="297803"/>
                    </a:cubicBezTo>
                    <a:cubicBezTo>
                      <a:pt x="172144" y="297803"/>
                      <a:pt x="210334" y="284802"/>
                      <a:pt x="243243" y="261644"/>
                    </a:cubicBezTo>
                    <a:cubicBezTo>
                      <a:pt x="315967" y="209640"/>
                      <a:pt x="342375" y="121071"/>
                      <a:pt x="301341" y="63786"/>
                    </a:cubicBezTo>
                    <a:cubicBezTo>
                      <a:pt x="280620" y="34534"/>
                      <a:pt x="244868" y="17876"/>
                      <a:pt x="203021" y="178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DE87BD3-4717-D58D-EA51-275602616A6C}"/>
                  </a:ext>
                </a:extLst>
              </p:cNvPr>
              <p:cNvSpPr/>
              <p:nvPr/>
            </p:nvSpPr>
            <p:spPr>
              <a:xfrm>
                <a:off x="10118921" y="1547054"/>
                <a:ext cx="186240" cy="165008"/>
              </a:xfrm>
              <a:custGeom>
                <a:avLst/>
                <a:gdLst>
                  <a:gd name="connsiteX0" fmla="*/ 48406 w 186240"/>
                  <a:gd name="connsiteY0" fmla="*/ 165008 h 165008"/>
                  <a:gd name="connsiteX1" fmla="*/ 41093 w 186240"/>
                  <a:gd name="connsiteY1" fmla="*/ 161352 h 165008"/>
                  <a:gd name="connsiteX2" fmla="*/ 1684 w 186240"/>
                  <a:gd name="connsiteY2" fmla="*/ 106097 h 165008"/>
                  <a:gd name="connsiteX3" fmla="*/ 3715 w 186240"/>
                  <a:gd name="connsiteY3" fmla="*/ 93503 h 165008"/>
                  <a:gd name="connsiteX4" fmla="*/ 16309 w 186240"/>
                  <a:gd name="connsiteY4" fmla="*/ 95534 h 165008"/>
                  <a:gd name="connsiteX5" fmla="*/ 50438 w 186240"/>
                  <a:gd name="connsiteY5" fmla="*/ 143475 h 165008"/>
                  <a:gd name="connsiteX6" fmla="*/ 164602 w 186240"/>
                  <a:gd name="connsiteY6" fmla="*/ 62219 h 165008"/>
                  <a:gd name="connsiteX7" fmla="*/ 130474 w 186240"/>
                  <a:gd name="connsiteY7" fmla="*/ 14278 h 165008"/>
                  <a:gd name="connsiteX8" fmla="*/ 132506 w 186240"/>
                  <a:gd name="connsiteY8" fmla="*/ 1684 h 165008"/>
                  <a:gd name="connsiteX9" fmla="*/ 145100 w 186240"/>
                  <a:gd name="connsiteY9" fmla="*/ 3715 h 165008"/>
                  <a:gd name="connsiteX10" fmla="*/ 184510 w 186240"/>
                  <a:gd name="connsiteY10" fmla="*/ 58969 h 165008"/>
                  <a:gd name="connsiteX11" fmla="*/ 186135 w 186240"/>
                  <a:gd name="connsiteY11" fmla="*/ 65470 h 165008"/>
                  <a:gd name="connsiteX12" fmla="*/ 182478 w 186240"/>
                  <a:gd name="connsiteY12" fmla="*/ 71157 h 165008"/>
                  <a:gd name="connsiteX13" fmla="*/ 53687 w 186240"/>
                  <a:gd name="connsiteY13" fmla="*/ 162977 h 165008"/>
                  <a:gd name="connsiteX14" fmla="*/ 48406 w 186240"/>
                  <a:gd name="connsiteY14" fmla="*/ 165008 h 16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240" h="165008">
                    <a:moveTo>
                      <a:pt x="48406" y="165008"/>
                    </a:moveTo>
                    <a:cubicBezTo>
                      <a:pt x="45561" y="165008"/>
                      <a:pt x="42718" y="163789"/>
                      <a:pt x="41093" y="161352"/>
                    </a:cubicBezTo>
                    <a:lnTo>
                      <a:pt x="1684" y="106097"/>
                    </a:lnTo>
                    <a:cubicBezTo>
                      <a:pt x="-1161" y="102035"/>
                      <a:pt x="-347" y="96347"/>
                      <a:pt x="3715" y="93503"/>
                    </a:cubicBezTo>
                    <a:cubicBezTo>
                      <a:pt x="7778" y="90659"/>
                      <a:pt x="13466" y="91471"/>
                      <a:pt x="16309" y="95534"/>
                    </a:cubicBezTo>
                    <a:lnTo>
                      <a:pt x="50438" y="143475"/>
                    </a:lnTo>
                    <a:lnTo>
                      <a:pt x="164602" y="62219"/>
                    </a:lnTo>
                    <a:lnTo>
                      <a:pt x="130474" y="14278"/>
                    </a:lnTo>
                    <a:cubicBezTo>
                      <a:pt x="127631" y="10215"/>
                      <a:pt x="128443" y="4528"/>
                      <a:pt x="132506" y="1684"/>
                    </a:cubicBezTo>
                    <a:cubicBezTo>
                      <a:pt x="136569" y="-1160"/>
                      <a:pt x="142256" y="-348"/>
                      <a:pt x="145100" y="3715"/>
                    </a:cubicBezTo>
                    <a:lnTo>
                      <a:pt x="184510" y="58969"/>
                    </a:lnTo>
                    <a:cubicBezTo>
                      <a:pt x="185728" y="61000"/>
                      <a:pt x="186541" y="63438"/>
                      <a:pt x="186135" y="65470"/>
                    </a:cubicBezTo>
                    <a:cubicBezTo>
                      <a:pt x="185728" y="67907"/>
                      <a:pt x="184510" y="69939"/>
                      <a:pt x="182478" y="71157"/>
                    </a:cubicBezTo>
                    <a:lnTo>
                      <a:pt x="53687" y="162977"/>
                    </a:lnTo>
                    <a:cubicBezTo>
                      <a:pt x="52062" y="164196"/>
                      <a:pt x="50438" y="165008"/>
                      <a:pt x="48406" y="1650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9C536EC2-0E6A-0ECE-4DD4-12A044181A4B}"/>
                  </a:ext>
                </a:extLst>
              </p:cNvPr>
              <p:cNvSpPr/>
              <p:nvPr/>
            </p:nvSpPr>
            <p:spPr>
              <a:xfrm>
                <a:off x="10176566" y="1615715"/>
                <a:ext cx="162676" cy="156476"/>
              </a:xfrm>
              <a:custGeom>
                <a:avLst/>
                <a:gdLst>
                  <a:gd name="connsiteX0" fmla="*/ 61454 w 162676"/>
                  <a:gd name="connsiteY0" fmla="*/ 156476 h 156476"/>
                  <a:gd name="connsiteX1" fmla="*/ 59829 w 162676"/>
                  <a:gd name="connsiteY1" fmla="*/ 156476 h 156476"/>
                  <a:gd name="connsiteX2" fmla="*/ 54141 w 162676"/>
                  <a:gd name="connsiteY2" fmla="*/ 152820 h 156476"/>
                  <a:gd name="connsiteX3" fmla="*/ 1731 w 162676"/>
                  <a:gd name="connsiteY3" fmla="*/ 79283 h 156476"/>
                  <a:gd name="connsiteX4" fmla="*/ 105 w 162676"/>
                  <a:gd name="connsiteY4" fmla="*/ 72783 h 156476"/>
                  <a:gd name="connsiteX5" fmla="*/ 3763 w 162676"/>
                  <a:gd name="connsiteY5" fmla="*/ 67095 h 156476"/>
                  <a:gd name="connsiteX6" fmla="*/ 95988 w 162676"/>
                  <a:gd name="connsiteY6" fmla="*/ 1684 h 156476"/>
                  <a:gd name="connsiteX7" fmla="*/ 108583 w 162676"/>
                  <a:gd name="connsiteY7" fmla="*/ 3715 h 156476"/>
                  <a:gd name="connsiteX8" fmla="*/ 160993 w 162676"/>
                  <a:gd name="connsiteY8" fmla="*/ 77252 h 156476"/>
                  <a:gd name="connsiteX9" fmla="*/ 158961 w 162676"/>
                  <a:gd name="connsiteY9" fmla="*/ 89846 h 156476"/>
                  <a:gd name="connsiteX10" fmla="*/ 137835 w 162676"/>
                  <a:gd name="connsiteY10" fmla="*/ 104879 h 156476"/>
                  <a:gd name="connsiteX11" fmla="*/ 125240 w 162676"/>
                  <a:gd name="connsiteY11" fmla="*/ 102847 h 156476"/>
                  <a:gd name="connsiteX12" fmla="*/ 127271 w 162676"/>
                  <a:gd name="connsiteY12" fmla="*/ 90253 h 156476"/>
                  <a:gd name="connsiteX13" fmla="*/ 141085 w 162676"/>
                  <a:gd name="connsiteY13" fmla="*/ 80502 h 156476"/>
                  <a:gd name="connsiteX14" fmla="*/ 99238 w 162676"/>
                  <a:gd name="connsiteY14" fmla="*/ 21591 h 156476"/>
                  <a:gd name="connsiteX15" fmla="*/ 21638 w 162676"/>
                  <a:gd name="connsiteY15" fmla="*/ 76845 h 156476"/>
                  <a:gd name="connsiteX16" fmla="*/ 63485 w 162676"/>
                  <a:gd name="connsiteY16" fmla="*/ 135350 h 156476"/>
                  <a:gd name="connsiteX17" fmla="*/ 77299 w 162676"/>
                  <a:gd name="connsiteY17" fmla="*/ 125599 h 156476"/>
                  <a:gd name="connsiteX18" fmla="*/ 89894 w 162676"/>
                  <a:gd name="connsiteY18" fmla="*/ 127630 h 156476"/>
                  <a:gd name="connsiteX19" fmla="*/ 87862 w 162676"/>
                  <a:gd name="connsiteY19" fmla="*/ 140225 h 156476"/>
                  <a:gd name="connsiteX20" fmla="*/ 66736 w 162676"/>
                  <a:gd name="connsiteY20" fmla="*/ 155257 h 156476"/>
                  <a:gd name="connsiteX21" fmla="*/ 61454 w 162676"/>
                  <a:gd name="connsiteY21" fmla="*/ 156476 h 156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2676" h="156476">
                    <a:moveTo>
                      <a:pt x="61454" y="156476"/>
                    </a:moveTo>
                    <a:cubicBezTo>
                      <a:pt x="61047" y="156476"/>
                      <a:pt x="60642" y="156476"/>
                      <a:pt x="59829" y="156476"/>
                    </a:cubicBezTo>
                    <a:cubicBezTo>
                      <a:pt x="57391" y="156070"/>
                      <a:pt x="55360" y="154851"/>
                      <a:pt x="54141" y="152820"/>
                    </a:cubicBezTo>
                    <a:lnTo>
                      <a:pt x="1731" y="79283"/>
                    </a:lnTo>
                    <a:cubicBezTo>
                      <a:pt x="512" y="77252"/>
                      <a:pt x="-300" y="74814"/>
                      <a:pt x="105" y="72783"/>
                    </a:cubicBezTo>
                    <a:cubicBezTo>
                      <a:pt x="512" y="70345"/>
                      <a:pt x="1731" y="68314"/>
                      <a:pt x="3763" y="67095"/>
                    </a:cubicBezTo>
                    <a:lnTo>
                      <a:pt x="95988" y="1684"/>
                    </a:lnTo>
                    <a:cubicBezTo>
                      <a:pt x="100051" y="-1160"/>
                      <a:pt x="105738" y="-348"/>
                      <a:pt x="108583" y="3715"/>
                    </a:cubicBezTo>
                    <a:lnTo>
                      <a:pt x="160993" y="77252"/>
                    </a:lnTo>
                    <a:cubicBezTo>
                      <a:pt x="163836" y="81315"/>
                      <a:pt x="163024" y="87002"/>
                      <a:pt x="158961" y="89846"/>
                    </a:cubicBezTo>
                    <a:lnTo>
                      <a:pt x="137835" y="104879"/>
                    </a:lnTo>
                    <a:cubicBezTo>
                      <a:pt x="133772" y="107723"/>
                      <a:pt x="128084" y="106910"/>
                      <a:pt x="125240" y="102847"/>
                    </a:cubicBezTo>
                    <a:cubicBezTo>
                      <a:pt x="122396" y="98785"/>
                      <a:pt x="123208" y="93097"/>
                      <a:pt x="127271" y="90253"/>
                    </a:cubicBezTo>
                    <a:lnTo>
                      <a:pt x="141085" y="80502"/>
                    </a:lnTo>
                    <a:lnTo>
                      <a:pt x="99238" y="21591"/>
                    </a:lnTo>
                    <a:lnTo>
                      <a:pt x="21638" y="76845"/>
                    </a:lnTo>
                    <a:lnTo>
                      <a:pt x="63485" y="135350"/>
                    </a:lnTo>
                    <a:lnTo>
                      <a:pt x="77299" y="125599"/>
                    </a:lnTo>
                    <a:cubicBezTo>
                      <a:pt x="81361" y="122755"/>
                      <a:pt x="87050" y="123568"/>
                      <a:pt x="89894" y="127630"/>
                    </a:cubicBezTo>
                    <a:cubicBezTo>
                      <a:pt x="92737" y="131693"/>
                      <a:pt x="91925" y="137381"/>
                      <a:pt x="87862" y="140225"/>
                    </a:cubicBezTo>
                    <a:lnTo>
                      <a:pt x="66736" y="155257"/>
                    </a:lnTo>
                    <a:cubicBezTo>
                      <a:pt x="65110" y="156070"/>
                      <a:pt x="63485" y="156476"/>
                      <a:pt x="61454" y="1564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0BF12F24-603D-5D03-DE78-AEA49A29714E}"/>
                  </a:ext>
                </a:extLst>
              </p:cNvPr>
              <p:cNvSpPr/>
              <p:nvPr/>
            </p:nvSpPr>
            <p:spPr>
              <a:xfrm>
                <a:off x="10250149" y="1703471"/>
                <a:ext cx="99249" cy="97971"/>
              </a:xfrm>
              <a:custGeom>
                <a:avLst/>
                <a:gdLst>
                  <a:gd name="connsiteX0" fmla="*/ 40687 w 99249"/>
                  <a:gd name="connsiteY0" fmla="*/ 97972 h 97971"/>
                  <a:gd name="connsiteX1" fmla="*/ 39062 w 99249"/>
                  <a:gd name="connsiteY1" fmla="*/ 97972 h 97971"/>
                  <a:gd name="connsiteX2" fmla="*/ 33374 w 99249"/>
                  <a:gd name="connsiteY2" fmla="*/ 94315 h 97971"/>
                  <a:gd name="connsiteX3" fmla="*/ 1684 w 99249"/>
                  <a:gd name="connsiteY3" fmla="*/ 49625 h 97971"/>
                  <a:gd name="connsiteX4" fmla="*/ 3715 w 99249"/>
                  <a:gd name="connsiteY4" fmla="*/ 37030 h 97971"/>
                  <a:gd name="connsiteX5" fmla="*/ 53282 w 99249"/>
                  <a:gd name="connsiteY5" fmla="*/ 1684 h 97971"/>
                  <a:gd name="connsiteX6" fmla="*/ 65876 w 99249"/>
                  <a:gd name="connsiteY6" fmla="*/ 3715 h 97971"/>
                  <a:gd name="connsiteX7" fmla="*/ 97566 w 99249"/>
                  <a:gd name="connsiteY7" fmla="*/ 48406 h 97971"/>
                  <a:gd name="connsiteX8" fmla="*/ 95535 w 99249"/>
                  <a:gd name="connsiteY8" fmla="*/ 61000 h 97971"/>
                  <a:gd name="connsiteX9" fmla="*/ 45969 w 99249"/>
                  <a:gd name="connsiteY9" fmla="*/ 96347 h 97971"/>
                  <a:gd name="connsiteX10" fmla="*/ 40687 w 99249"/>
                  <a:gd name="connsiteY10" fmla="*/ 97972 h 97971"/>
                  <a:gd name="connsiteX11" fmla="*/ 21592 w 99249"/>
                  <a:gd name="connsiteY11" fmla="*/ 46781 h 97971"/>
                  <a:gd name="connsiteX12" fmla="*/ 43125 w 99249"/>
                  <a:gd name="connsiteY12" fmla="*/ 76845 h 97971"/>
                  <a:gd name="connsiteX13" fmla="*/ 78471 w 99249"/>
                  <a:gd name="connsiteY13" fmla="*/ 51656 h 97971"/>
                  <a:gd name="connsiteX14" fmla="*/ 56938 w 99249"/>
                  <a:gd name="connsiteY14" fmla="*/ 21591 h 97971"/>
                  <a:gd name="connsiteX15" fmla="*/ 21592 w 99249"/>
                  <a:gd name="connsiteY15" fmla="*/ 46781 h 9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249" h="97971">
                    <a:moveTo>
                      <a:pt x="40687" y="97972"/>
                    </a:moveTo>
                    <a:cubicBezTo>
                      <a:pt x="40280" y="97972"/>
                      <a:pt x="39874" y="97972"/>
                      <a:pt x="39062" y="97972"/>
                    </a:cubicBezTo>
                    <a:cubicBezTo>
                      <a:pt x="36624" y="97566"/>
                      <a:pt x="34593" y="96347"/>
                      <a:pt x="33374" y="94315"/>
                    </a:cubicBezTo>
                    <a:lnTo>
                      <a:pt x="1684" y="49625"/>
                    </a:lnTo>
                    <a:cubicBezTo>
                      <a:pt x="-1160" y="45562"/>
                      <a:pt x="-348" y="39874"/>
                      <a:pt x="3715" y="37030"/>
                    </a:cubicBezTo>
                    <a:lnTo>
                      <a:pt x="53282" y="1684"/>
                    </a:lnTo>
                    <a:cubicBezTo>
                      <a:pt x="57345" y="-1160"/>
                      <a:pt x="63032" y="-348"/>
                      <a:pt x="65876" y="3715"/>
                    </a:cubicBezTo>
                    <a:lnTo>
                      <a:pt x="97566" y="48406"/>
                    </a:lnTo>
                    <a:cubicBezTo>
                      <a:pt x="100410" y="52469"/>
                      <a:pt x="99597" y="58157"/>
                      <a:pt x="95535" y="61000"/>
                    </a:cubicBezTo>
                    <a:lnTo>
                      <a:pt x="45969" y="96347"/>
                    </a:lnTo>
                    <a:cubicBezTo>
                      <a:pt x="44343" y="97566"/>
                      <a:pt x="42718" y="97972"/>
                      <a:pt x="40687" y="97972"/>
                    </a:cubicBezTo>
                    <a:close/>
                    <a:moveTo>
                      <a:pt x="21592" y="46781"/>
                    </a:moveTo>
                    <a:lnTo>
                      <a:pt x="43125" y="76845"/>
                    </a:lnTo>
                    <a:lnTo>
                      <a:pt x="78471" y="51656"/>
                    </a:lnTo>
                    <a:lnTo>
                      <a:pt x="56938" y="21591"/>
                    </a:lnTo>
                    <a:lnTo>
                      <a:pt x="21592" y="46781"/>
                    </a:ln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5CE308AD-C0E8-7D57-824F-FA3CA3C8A9D9}"/>
                  </a:ext>
                </a:extLst>
              </p:cNvPr>
              <p:cNvSpPr/>
              <p:nvPr/>
            </p:nvSpPr>
            <p:spPr>
              <a:xfrm>
                <a:off x="10045725" y="1431299"/>
                <a:ext cx="191135" cy="211289"/>
              </a:xfrm>
              <a:custGeom>
                <a:avLst/>
                <a:gdLst>
                  <a:gd name="connsiteX0" fmla="*/ 132166 w 191135"/>
                  <a:gd name="connsiteY0" fmla="*/ 211289 h 211289"/>
                  <a:gd name="connsiteX1" fmla="*/ 125259 w 191135"/>
                  <a:gd name="connsiteY1" fmla="*/ 208039 h 211289"/>
                  <a:gd name="connsiteX2" fmla="*/ 7031 w 191135"/>
                  <a:gd name="connsiteY2" fmla="*/ 99156 h 211289"/>
                  <a:gd name="connsiteX3" fmla="*/ 125 w 191135"/>
                  <a:gd name="connsiteY3" fmla="*/ 89406 h 211289"/>
                  <a:gd name="connsiteX4" fmla="*/ 38721 w 191135"/>
                  <a:gd name="connsiteY4" fmla="*/ 21963 h 211289"/>
                  <a:gd name="connsiteX5" fmla="*/ 69599 w 191135"/>
                  <a:gd name="connsiteY5" fmla="*/ 24 h 211289"/>
                  <a:gd name="connsiteX6" fmla="*/ 119165 w 191135"/>
                  <a:gd name="connsiteY6" fmla="*/ 4493 h 211289"/>
                  <a:gd name="connsiteX7" fmla="*/ 126072 w 191135"/>
                  <a:gd name="connsiteY7" fmla="*/ 14244 h 211289"/>
                  <a:gd name="connsiteX8" fmla="*/ 189452 w 191135"/>
                  <a:gd name="connsiteY8" fmla="*/ 161317 h 211289"/>
                  <a:gd name="connsiteX9" fmla="*/ 187420 w 191135"/>
                  <a:gd name="connsiteY9" fmla="*/ 173912 h 211289"/>
                  <a:gd name="connsiteX10" fmla="*/ 174825 w 191135"/>
                  <a:gd name="connsiteY10" fmla="*/ 171880 h 211289"/>
                  <a:gd name="connsiteX11" fmla="*/ 107383 w 191135"/>
                  <a:gd name="connsiteY11" fmla="*/ 20338 h 211289"/>
                  <a:gd name="connsiteX12" fmla="*/ 69599 w 191135"/>
                  <a:gd name="connsiteY12" fmla="*/ 17494 h 211289"/>
                  <a:gd name="connsiteX13" fmla="*/ 59442 w 191135"/>
                  <a:gd name="connsiteY13" fmla="*/ 19932 h 211289"/>
                  <a:gd name="connsiteX14" fmla="*/ 86663 w 191135"/>
                  <a:gd name="connsiteY14" fmla="*/ 30089 h 211289"/>
                  <a:gd name="connsiteX15" fmla="*/ 96007 w 191135"/>
                  <a:gd name="connsiteY15" fmla="*/ 57716 h 211289"/>
                  <a:gd name="connsiteX16" fmla="*/ 82193 w 191135"/>
                  <a:gd name="connsiteY16" fmla="*/ 75186 h 211289"/>
                  <a:gd name="connsiteX17" fmla="*/ 40753 w 191135"/>
                  <a:gd name="connsiteY17" fmla="*/ 71529 h 211289"/>
                  <a:gd name="connsiteX18" fmla="*/ 33440 w 191135"/>
                  <a:gd name="connsiteY18" fmla="*/ 50403 h 211289"/>
                  <a:gd name="connsiteX19" fmla="*/ 34253 w 191135"/>
                  <a:gd name="connsiteY19" fmla="*/ 45934 h 211289"/>
                  <a:gd name="connsiteX20" fmla="*/ 18814 w 191135"/>
                  <a:gd name="connsiteY20" fmla="*/ 83718 h 211289"/>
                  <a:gd name="connsiteX21" fmla="*/ 139479 w 191135"/>
                  <a:gd name="connsiteY21" fmla="*/ 196257 h 211289"/>
                  <a:gd name="connsiteX22" fmla="*/ 137854 w 191135"/>
                  <a:gd name="connsiteY22" fmla="*/ 208852 h 211289"/>
                  <a:gd name="connsiteX23" fmla="*/ 132166 w 191135"/>
                  <a:gd name="connsiteY23" fmla="*/ 211289 h 211289"/>
                  <a:gd name="connsiteX24" fmla="*/ 52941 w 191135"/>
                  <a:gd name="connsiteY24" fmla="*/ 37808 h 211289"/>
                  <a:gd name="connsiteX25" fmla="*/ 52535 w 191135"/>
                  <a:gd name="connsiteY25" fmla="*/ 41058 h 211289"/>
                  <a:gd name="connsiteX26" fmla="*/ 50097 w 191135"/>
                  <a:gd name="connsiteY26" fmla="*/ 54466 h 211289"/>
                  <a:gd name="connsiteX27" fmla="*/ 51316 w 191135"/>
                  <a:gd name="connsiteY27" fmla="*/ 58122 h 211289"/>
                  <a:gd name="connsiteX28" fmla="*/ 74474 w 191135"/>
                  <a:gd name="connsiteY28" fmla="*/ 59341 h 211289"/>
                  <a:gd name="connsiteX29" fmla="*/ 77725 w 191135"/>
                  <a:gd name="connsiteY29" fmla="*/ 56903 h 211289"/>
                  <a:gd name="connsiteX30" fmla="*/ 73662 w 191135"/>
                  <a:gd name="connsiteY30" fmla="*/ 43090 h 211289"/>
                  <a:gd name="connsiteX31" fmla="*/ 52941 w 191135"/>
                  <a:gd name="connsiteY31" fmla="*/ 37808 h 21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1135" h="211289">
                    <a:moveTo>
                      <a:pt x="132166" y="211289"/>
                    </a:moveTo>
                    <a:cubicBezTo>
                      <a:pt x="129729" y="211289"/>
                      <a:pt x="126884" y="210071"/>
                      <a:pt x="125259" y="208039"/>
                    </a:cubicBezTo>
                    <a:cubicBezTo>
                      <a:pt x="102914" y="180006"/>
                      <a:pt x="38721" y="105657"/>
                      <a:pt x="7031" y="99156"/>
                    </a:cubicBezTo>
                    <a:cubicBezTo>
                      <a:pt x="2563" y="98344"/>
                      <a:pt x="-688" y="93875"/>
                      <a:pt x="125" y="89406"/>
                    </a:cubicBezTo>
                    <a:cubicBezTo>
                      <a:pt x="532" y="86968"/>
                      <a:pt x="6626" y="32526"/>
                      <a:pt x="38721" y="21963"/>
                    </a:cubicBezTo>
                    <a:cubicBezTo>
                      <a:pt x="42379" y="10181"/>
                      <a:pt x="50097" y="24"/>
                      <a:pt x="69599" y="24"/>
                    </a:cubicBezTo>
                    <a:cubicBezTo>
                      <a:pt x="96007" y="-382"/>
                      <a:pt x="117946" y="4493"/>
                      <a:pt x="119165" y="4493"/>
                    </a:cubicBezTo>
                    <a:cubicBezTo>
                      <a:pt x="123634" y="5306"/>
                      <a:pt x="126884" y="9775"/>
                      <a:pt x="126072" y="14244"/>
                    </a:cubicBezTo>
                    <a:cubicBezTo>
                      <a:pt x="120790" y="54059"/>
                      <a:pt x="169950" y="134096"/>
                      <a:pt x="189452" y="161317"/>
                    </a:cubicBezTo>
                    <a:cubicBezTo>
                      <a:pt x="192295" y="165380"/>
                      <a:pt x="191483" y="171068"/>
                      <a:pt x="187420" y="173912"/>
                    </a:cubicBezTo>
                    <a:cubicBezTo>
                      <a:pt x="183357" y="176756"/>
                      <a:pt x="177669" y="175943"/>
                      <a:pt x="174825" y="171880"/>
                    </a:cubicBezTo>
                    <a:cubicBezTo>
                      <a:pt x="171981" y="167818"/>
                      <a:pt x="107383" y="76811"/>
                      <a:pt x="107383" y="20338"/>
                    </a:cubicBezTo>
                    <a:cubicBezTo>
                      <a:pt x="99258" y="19119"/>
                      <a:pt x="85038" y="17088"/>
                      <a:pt x="69599" y="17494"/>
                    </a:cubicBezTo>
                    <a:cubicBezTo>
                      <a:pt x="64724" y="17494"/>
                      <a:pt x="61879" y="18307"/>
                      <a:pt x="59442" y="19932"/>
                    </a:cubicBezTo>
                    <a:cubicBezTo>
                      <a:pt x="71224" y="20744"/>
                      <a:pt x="80162" y="23995"/>
                      <a:pt x="86663" y="30089"/>
                    </a:cubicBezTo>
                    <a:cubicBezTo>
                      <a:pt x="93569" y="36589"/>
                      <a:pt x="96820" y="46340"/>
                      <a:pt x="96007" y="57716"/>
                    </a:cubicBezTo>
                    <a:cubicBezTo>
                      <a:pt x="95601" y="65029"/>
                      <a:pt x="90319" y="71529"/>
                      <a:pt x="82193" y="75186"/>
                    </a:cubicBezTo>
                    <a:cubicBezTo>
                      <a:pt x="70411" y="80467"/>
                      <a:pt x="51722" y="80467"/>
                      <a:pt x="40753" y="71529"/>
                    </a:cubicBezTo>
                    <a:cubicBezTo>
                      <a:pt x="34253" y="66248"/>
                      <a:pt x="31815" y="58528"/>
                      <a:pt x="33440" y="50403"/>
                    </a:cubicBezTo>
                    <a:cubicBezTo>
                      <a:pt x="33846" y="48778"/>
                      <a:pt x="33846" y="47559"/>
                      <a:pt x="34253" y="45934"/>
                    </a:cubicBezTo>
                    <a:cubicBezTo>
                      <a:pt x="25721" y="55684"/>
                      <a:pt x="20845" y="72342"/>
                      <a:pt x="18814" y="83718"/>
                    </a:cubicBezTo>
                    <a:cubicBezTo>
                      <a:pt x="63505" y="101188"/>
                      <a:pt x="131353" y="186100"/>
                      <a:pt x="139479" y="196257"/>
                    </a:cubicBezTo>
                    <a:cubicBezTo>
                      <a:pt x="142323" y="199914"/>
                      <a:pt x="141917" y="205602"/>
                      <a:pt x="137854" y="208852"/>
                    </a:cubicBezTo>
                    <a:cubicBezTo>
                      <a:pt x="135823" y="210477"/>
                      <a:pt x="133791" y="211289"/>
                      <a:pt x="132166" y="211289"/>
                    </a:cubicBezTo>
                    <a:close/>
                    <a:moveTo>
                      <a:pt x="52941" y="37808"/>
                    </a:moveTo>
                    <a:cubicBezTo>
                      <a:pt x="52941" y="39027"/>
                      <a:pt x="52535" y="39840"/>
                      <a:pt x="52535" y="41058"/>
                    </a:cubicBezTo>
                    <a:cubicBezTo>
                      <a:pt x="51722" y="45121"/>
                      <a:pt x="51316" y="49590"/>
                      <a:pt x="50097" y="54466"/>
                    </a:cubicBezTo>
                    <a:cubicBezTo>
                      <a:pt x="49691" y="56497"/>
                      <a:pt x="50097" y="57309"/>
                      <a:pt x="51316" y="58122"/>
                    </a:cubicBezTo>
                    <a:cubicBezTo>
                      <a:pt x="55785" y="61779"/>
                      <a:pt x="67568" y="62591"/>
                      <a:pt x="74474" y="59341"/>
                    </a:cubicBezTo>
                    <a:cubicBezTo>
                      <a:pt x="76912" y="58122"/>
                      <a:pt x="77725" y="57309"/>
                      <a:pt x="77725" y="56903"/>
                    </a:cubicBezTo>
                    <a:cubicBezTo>
                      <a:pt x="78130" y="50809"/>
                      <a:pt x="76912" y="46340"/>
                      <a:pt x="73662" y="43090"/>
                    </a:cubicBezTo>
                    <a:cubicBezTo>
                      <a:pt x="70005" y="39433"/>
                      <a:pt x="62692" y="37808"/>
                      <a:pt x="52941" y="378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773A14B2-438D-8A23-A4A1-807074B1A91D}"/>
                </a:ext>
              </a:extLst>
            </p:cNvPr>
            <p:cNvSpPr/>
            <p:nvPr/>
          </p:nvSpPr>
          <p:spPr>
            <a:xfrm>
              <a:off x="10319558" y="1426323"/>
              <a:ext cx="116444" cy="34251"/>
            </a:xfrm>
            <a:custGeom>
              <a:avLst/>
              <a:gdLst>
                <a:gd name="connsiteX0" fmla="*/ 9063 w 116444"/>
                <a:gd name="connsiteY0" fmla="*/ 34252 h 34251"/>
                <a:gd name="connsiteX1" fmla="*/ 125 w 116444"/>
                <a:gd name="connsiteY1" fmla="*/ 26939 h 34251"/>
                <a:gd name="connsiteX2" fmla="*/ 7437 w 116444"/>
                <a:gd name="connsiteY2" fmla="*/ 16782 h 34251"/>
                <a:gd name="connsiteX3" fmla="*/ 106163 w 116444"/>
                <a:gd name="connsiteY3" fmla="*/ 124 h 34251"/>
                <a:gd name="connsiteX4" fmla="*/ 116320 w 116444"/>
                <a:gd name="connsiteY4" fmla="*/ 7437 h 34251"/>
                <a:gd name="connsiteX5" fmla="*/ 109007 w 116444"/>
                <a:gd name="connsiteY5" fmla="*/ 17594 h 34251"/>
                <a:gd name="connsiteX6" fmla="*/ 10282 w 116444"/>
                <a:gd name="connsiteY6" fmla="*/ 34252 h 34251"/>
                <a:gd name="connsiteX7" fmla="*/ 9063 w 116444"/>
                <a:gd name="connsiteY7" fmla="*/ 34252 h 3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444" h="34251">
                  <a:moveTo>
                    <a:pt x="9063" y="34252"/>
                  </a:moveTo>
                  <a:cubicBezTo>
                    <a:pt x="5000" y="34252"/>
                    <a:pt x="937" y="31002"/>
                    <a:pt x="125" y="26939"/>
                  </a:cubicBezTo>
                  <a:cubicBezTo>
                    <a:pt x="-689" y="22064"/>
                    <a:pt x="2562" y="17594"/>
                    <a:pt x="7437" y="16782"/>
                  </a:cubicBezTo>
                  <a:lnTo>
                    <a:pt x="106163" y="124"/>
                  </a:lnTo>
                  <a:cubicBezTo>
                    <a:pt x="111038" y="-688"/>
                    <a:pt x="115508" y="2562"/>
                    <a:pt x="116320" y="7437"/>
                  </a:cubicBezTo>
                  <a:cubicBezTo>
                    <a:pt x="117132" y="12313"/>
                    <a:pt x="113883" y="16782"/>
                    <a:pt x="109007" y="17594"/>
                  </a:cubicBezTo>
                  <a:lnTo>
                    <a:pt x="10282" y="34252"/>
                  </a:lnTo>
                  <a:cubicBezTo>
                    <a:pt x="9875" y="34252"/>
                    <a:pt x="9468" y="34252"/>
                    <a:pt x="9063" y="342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6D10990-AAE4-A1D4-EE65-BF113570425A}"/>
                </a:ext>
              </a:extLst>
            </p:cNvPr>
            <p:cNvSpPr/>
            <p:nvPr/>
          </p:nvSpPr>
          <p:spPr>
            <a:xfrm>
              <a:off x="10284791" y="1330208"/>
              <a:ext cx="83189" cy="81207"/>
            </a:xfrm>
            <a:custGeom>
              <a:avLst/>
              <a:gdLst>
                <a:gd name="connsiteX0" fmla="*/ 8889 w 83189"/>
                <a:gd name="connsiteY0" fmla="*/ 81207 h 81207"/>
                <a:gd name="connsiteX1" fmla="*/ 2389 w 83189"/>
                <a:gd name="connsiteY1" fmla="*/ 78363 h 81207"/>
                <a:gd name="connsiteX2" fmla="*/ 2795 w 83189"/>
                <a:gd name="connsiteY2" fmla="*/ 65769 h 81207"/>
                <a:gd name="connsiteX3" fmla="*/ 68206 w 83189"/>
                <a:gd name="connsiteY3" fmla="*/ 2389 h 81207"/>
                <a:gd name="connsiteX4" fmla="*/ 80801 w 83189"/>
                <a:gd name="connsiteY4" fmla="*/ 2795 h 81207"/>
                <a:gd name="connsiteX5" fmla="*/ 80395 w 83189"/>
                <a:gd name="connsiteY5" fmla="*/ 15390 h 81207"/>
                <a:gd name="connsiteX6" fmla="*/ 14983 w 83189"/>
                <a:gd name="connsiteY6" fmla="*/ 78770 h 81207"/>
                <a:gd name="connsiteX7" fmla="*/ 8889 w 83189"/>
                <a:gd name="connsiteY7" fmla="*/ 81207 h 8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89" h="81207">
                  <a:moveTo>
                    <a:pt x="8889" y="81207"/>
                  </a:moveTo>
                  <a:cubicBezTo>
                    <a:pt x="6452" y="81207"/>
                    <a:pt x="4421" y="80395"/>
                    <a:pt x="2389" y="78363"/>
                  </a:cubicBezTo>
                  <a:cubicBezTo>
                    <a:pt x="-861" y="74707"/>
                    <a:pt x="-861" y="69019"/>
                    <a:pt x="2795" y="65769"/>
                  </a:cubicBezTo>
                  <a:lnTo>
                    <a:pt x="68206" y="2389"/>
                  </a:lnTo>
                  <a:cubicBezTo>
                    <a:pt x="71863" y="-861"/>
                    <a:pt x="77551" y="-861"/>
                    <a:pt x="80801" y="2795"/>
                  </a:cubicBezTo>
                  <a:cubicBezTo>
                    <a:pt x="84051" y="6452"/>
                    <a:pt x="84051" y="12140"/>
                    <a:pt x="80395" y="15390"/>
                  </a:cubicBezTo>
                  <a:lnTo>
                    <a:pt x="14983" y="78770"/>
                  </a:lnTo>
                  <a:cubicBezTo>
                    <a:pt x="13359" y="80395"/>
                    <a:pt x="10921" y="81207"/>
                    <a:pt x="8889" y="8120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E9CB81F-FE41-855B-2768-923B82764456}"/>
                </a:ext>
              </a:extLst>
            </p:cNvPr>
            <p:cNvSpPr/>
            <p:nvPr/>
          </p:nvSpPr>
          <p:spPr>
            <a:xfrm>
              <a:off x="10229842" y="1253726"/>
              <a:ext cx="57796" cy="100809"/>
            </a:xfrm>
            <a:custGeom>
              <a:avLst/>
              <a:gdLst>
                <a:gd name="connsiteX0" fmla="*/ 8584 w 57796"/>
                <a:gd name="connsiteY0" fmla="*/ 100809 h 100809"/>
                <a:gd name="connsiteX1" fmla="*/ 4927 w 57796"/>
                <a:gd name="connsiteY1" fmla="*/ 99997 h 100809"/>
                <a:gd name="connsiteX2" fmla="*/ 865 w 57796"/>
                <a:gd name="connsiteY2" fmla="*/ 88215 h 100809"/>
                <a:gd name="connsiteX3" fmla="*/ 41087 w 57796"/>
                <a:gd name="connsiteY3" fmla="*/ 4927 h 100809"/>
                <a:gd name="connsiteX4" fmla="*/ 52869 w 57796"/>
                <a:gd name="connsiteY4" fmla="*/ 865 h 100809"/>
                <a:gd name="connsiteX5" fmla="*/ 56931 w 57796"/>
                <a:gd name="connsiteY5" fmla="*/ 12647 h 100809"/>
                <a:gd name="connsiteX6" fmla="*/ 16710 w 57796"/>
                <a:gd name="connsiteY6" fmla="*/ 95934 h 100809"/>
                <a:gd name="connsiteX7" fmla="*/ 8584 w 57796"/>
                <a:gd name="connsiteY7" fmla="*/ 100809 h 10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796" h="100809">
                  <a:moveTo>
                    <a:pt x="8584" y="100809"/>
                  </a:moveTo>
                  <a:cubicBezTo>
                    <a:pt x="7365" y="100809"/>
                    <a:pt x="6146" y="100403"/>
                    <a:pt x="4927" y="99997"/>
                  </a:cubicBezTo>
                  <a:cubicBezTo>
                    <a:pt x="459" y="97966"/>
                    <a:pt x="-1167" y="92684"/>
                    <a:pt x="865" y="88215"/>
                  </a:cubicBezTo>
                  <a:lnTo>
                    <a:pt x="41087" y="4927"/>
                  </a:lnTo>
                  <a:cubicBezTo>
                    <a:pt x="43118" y="458"/>
                    <a:pt x="48399" y="-1167"/>
                    <a:pt x="52869" y="865"/>
                  </a:cubicBezTo>
                  <a:cubicBezTo>
                    <a:pt x="57338" y="2896"/>
                    <a:pt x="58963" y="8178"/>
                    <a:pt x="56931" y="12647"/>
                  </a:cubicBezTo>
                  <a:lnTo>
                    <a:pt x="16710" y="95934"/>
                  </a:lnTo>
                  <a:cubicBezTo>
                    <a:pt x="15084" y="99184"/>
                    <a:pt x="11834" y="100809"/>
                    <a:pt x="8584" y="10080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1272D42-A82A-7175-17F8-4B554DA139BB}"/>
                </a:ext>
              </a:extLst>
            </p:cNvPr>
            <p:cNvSpPr/>
            <p:nvPr/>
          </p:nvSpPr>
          <p:spPr>
            <a:xfrm>
              <a:off x="10143888" y="1225057"/>
              <a:ext cx="38347" cy="102663"/>
            </a:xfrm>
            <a:custGeom>
              <a:avLst/>
              <a:gdLst>
                <a:gd name="connsiteX0" fmla="*/ 8813 w 38347"/>
                <a:gd name="connsiteY0" fmla="*/ 102664 h 102663"/>
                <a:gd name="connsiteX1" fmla="*/ 6782 w 38347"/>
                <a:gd name="connsiteY1" fmla="*/ 102258 h 102663"/>
                <a:gd name="connsiteX2" fmla="*/ 281 w 38347"/>
                <a:gd name="connsiteY2" fmla="*/ 91694 h 102663"/>
                <a:gd name="connsiteX3" fmla="*/ 21002 w 38347"/>
                <a:gd name="connsiteY3" fmla="*/ 6782 h 102663"/>
                <a:gd name="connsiteX4" fmla="*/ 31566 w 38347"/>
                <a:gd name="connsiteY4" fmla="*/ 282 h 102663"/>
                <a:gd name="connsiteX5" fmla="*/ 38065 w 38347"/>
                <a:gd name="connsiteY5" fmla="*/ 10845 h 102663"/>
                <a:gd name="connsiteX6" fmla="*/ 17346 w 38347"/>
                <a:gd name="connsiteY6" fmla="*/ 95757 h 102663"/>
                <a:gd name="connsiteX7" fmla="*/ 8813 w 38347"/>
                <a:gd name="connsiteY7" fmla="*/ 102664 h 10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47" h="102663">
                  <a:moveTo>
                    <a:pt x="8813" y="102664"/>
                  </a:moveTo>
                  <a:cubicBezTo>
                    <a:pt x="8001" y="102664"/>
                    <a:pt x="7594" y="102664"/>
                    <a:pt x="6782" y="102258"/>
                  </a:cubicBezTo>
                  <a:cubicBezTo>
                    <a:pt x="1907" y="101039"/>
                    <a:pt x="-937" y="96164"/>
                    <a:pt x="281" y="91694"/>
                  </a:cubicBezTo>
                  <a:lnTo>
                    <a:pt x="21002" y="6782"/>
                  </a:lnTo>
                  <a:cubicBezTo>
                    <a:pt x="22221" y="1907"/>
                    <a:pt x="27096" y="-937"/>
                    <a:pt x="31566" y="282"/>
                  </a:cubicBezTo>
                  <a:cubicBezTo>
                    <a:pt x="36441" y="1500"/>
                    <a:pt x="39284" y="6376"/>
                    <a:pt x="38065" y="10845"/>
                  </a:cubicBezTo>
                  <a:lnTo>
                    <a:pt x="17346" y="95757"/>
                  </a:lnTo>
                  <a:cubicBezTo>
                    <a:pt x="16532" y="99820"/>
                    <a:pt x="12876" y="102664"/>
                    <a:pt x="8813" y="10266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D6409A66-0B58-6B99-6BD8-09BFE0B1259F}"/>
                </a:ext>
              </a:extLst>
            </p:cNvPr>
            <p:cNvSpPr/>
            <p:nvPr/>
          </p:nvSpPr>
          <p:spPr>
            <a:xfrm>
              <a:off x="10021140" y="1249789"/>
              <a:ext cx="62826" cy="98246"/>
            </a:xfrm>
            <a:custGeom>
              <a:avLst/>
              <a:gdLst>
                <a:gd name="connsiteX0" fmla="*/ 53961 w 62826"/>
                <a:gd name="connsiteY0" fmla="*/ 98246 h 98246"/>
                <a:gd name="connsiteX1" fmla="*/ 46242 w 62826"/>
                <a:gd name="connsiteY1" fmla="*/ 93777 h 98246"/>
                <a:gd name="connsiteX2" fmla="*/ 1145 w 62826"/>
                <a:gd name="connsiteY2" fmla="*/ 13334 h 98246"/>
                <a:gd name="connsiteX3" fmla="*/ 4395 w 62826"/>
                <a:gd name="connsiteY3" fmla="*/ 1145 h 98246"/>
                <a:gd name="connsiteX4" fmla="*/ 16584 w 62826"/>
                <a:gd name="connsiteY4" fmla="*/ 4396 h 98246"/>
                <a:gd name="connsiteX5" fmla="*/ 61681 w 62826"/>
                <a:gd name="connsiteY5" fmla="*/ 84839 h 98246"/>
                <a:gd name="connsiteX6" fmla="*/ 58431 w 62826"/>
                <a:gd name="connsiteY6" fmla="*/ 97027 h 98246"/>
                <a:gd name="connsiteX7" fmla="*/ 53961 w 62826"/>
                <a:gd name="connsiteY7" fmla="*/ 98246 h 9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26" h="98246">
                  <a:moveTo>
                    <a:pt x="53961" y="98246"/>
                  </a:moveTo>
                  <a:cubicBezTo>
                    <a:pt x="50712" y="98246"/>
                    <a:pt x="47867" y="96621"/>
                    <a:pt x="46242" y="93777"/>
                  </a:cubicBezTo>
                  <a:lnTo>
                    <a:pt x="1145" y="13334"/>
                  </a:lnTo>
                  <a:cubicBezTo>
                    <a:pt x="-1292" y="8865"/>
                    <a:pt x="333" y="3583"/>
                    <a:pt x="4395" y="1145"/>
                  </a:cubicBezTo>
                  <a:cubicBezTo>
                    <a:pt x="8865" y="-1292"/>
                    <a:pt x="14147" y="333"/>
                    <a:pt x="16584" y="4396"/>
                  </a:cubicBezTo>
                  <a:lnTo>
                    <a:pt x="61681" y="84839"/>
                  </a:lnTo>
                  <a:cubicBezTo>
                    <a:pt x="64118" y="89308"/>
                    <a:pt x="62494" y="94590"/>
                    <a:pt x="58431" y="97027"/>
                  </a:cubicBezTo>
                  <a:cubicBezTo>
                    <a:pt x="56806" y="97840"/>
                    <a:pt x="55180" y="98246"/>
                    <a:pt x="53961" y="9824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500FDB6-8085-E43B-22A2-6A305982796A}"/>
                </a:ext>
              </a:extLst>
            </p:cNvPr>
            <p:cNvSpPr/>
            <p:nvPr/>
          </p:nvSpPr>
          <p:spPr>
            <a:xfrm>
              <a:off x="9920711" y="1320810"/>
              <a:ext cx="92234" cy="77604"/>
            </a:xfrm>
            <a:custGeom>
              <a:avLst/>
              <a:gdLst>
                <a:gd name="connsiteX0" fmla="*/ 83292 w 92234"/>
                <a:gd name="connsiteY0" fmla="*/ 77604 h 77604"/>
                <a:gd name="connsiteX1" fmla="*/ 77604 w 92234"/>
                <a:gd name="connsiteY1" fmla="*/ 75573 h 77604"/>
                <a:gd name="connsiteX2" fmla="*/ 3255 w 92234"/>
                <a:gd name="connsiteY2" fmla="*/ 15850 h 77604"/>
                <a:gd name="connsiteX3" fmla="*/ 2036 w 92234"/>
                <a:gd name="connsiteY3" fmla="*/ 3255 h 77604"/>
                <a:gd name="connsiteX4" fmla="*/ 14631 w 92234"/>
                <a:gd name="connsiteY4" fmla="*/ 2036 h 77604"/>
                <a:gd name="connsiteX5" fmla="*/ 88980 w 92234"/>
                <a:gd name="connsiteY5" fmla="*/ 61759 h 77604"/>
                <a:gd name="connsiteX6" fmla="*/ 90199 w 92234"/>
                <a:gd name="connsiteY6" fmla="*/ 74354 h 77604"/>
                <a:gd name="connsiteX7" fmla="*/ 83292 w 92234"/>
                <a:gd name="connsiteY7" fmla="*/ 77604 h 7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234" h="77604">
                  <a:moveTo>
                    <a:pt x="83292" y="77604"/>
                  </a:moveTo>
                  <a:cubicBezTo>
                    <a:pt x="81260" y="77604"/>
                    <a:pt x="79229" y="76792"/>
                    <a:pt x="77604" y="75573"/>
                  </a:cubicBezTo>
                  <a:lnTo>
                    <a:pt x="3255" y="15850"/>
                  </a:lnTo>
                  <a:cubicBezTo>
                    <a:pt x="-401" y="12599"/>
                    <a:pt x="-1214" y="7318"/>
                    <a:pt x="2036" y="3255"/>
                  </a:cubicBezTo>
                  <a:cubicBezTo>
                    <a:pt x="5286" y="-402"/>
                    <a:pt x="10568" y="-1214"/>
                    <a:pt x="14631" y="2036"/>
                  </a:cubicBezTo>
                  <a:lnTo>
                    <a:pt x="88980" y="61759"/>
                  </a:lnTo>
                  <a:cubicBezTo>
                    <a:pt x="92636" y="65010"/>
                    <a:pt x="93449" y="70291"/>
                    <a:pt x="90199" y="74354"/>
                  </a:cubicBezTo>
                  <a:cubicBezTo>
                    <a:pt x="88573" y="76792"/>
                    <a:pt x="85730" y="77604"/>
                    <a:pt x="83292" y="7760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9FF3C4E-233B-32F4-8DD5-9D8B31CD7E0F}"/>
                </a:ext>
              </a:extLst>
            </p:cNvPr>
            <p:cNvSpPr/>
            <p:nvPr/>
          </p:nvSpPr>
          <p:spPr>
            <a:xfrm>
              <a:off x="9854174" y="1424910"/>
              <a:ext cx="99767" cy="50696"/>
            </a:xfrm>
            <a:custGeom>
              <a:avLst/>
              <a:gdLst>
                <a:gd name="connsiteX0" fmla="*/ 90918 w 99767"/>
                <a:gd name="connsiteY0" fmla="*/ 50697 h 50696"/>
                <a:gd name="connsiteX1" fmla="*/ 87669 w 99767"/>
                <a:gd name="connsiteY1" fmla="*/ 49884 h 50696"/>
                <a:gd name="connsiteX2" fmla="*/ 5599 w 99767"/>
                <a:gd name="connsiteY2" fmla="*/ 16975 h 50696"/>
                <a:gd name="connsiteX3" fmla="*/ 724 w 99767"/>
                <a:gd name="connsiteY3" fmla="*/ 5600 h 50696"/>
                <a:gd name="connsiteX4" fmla="*/ 12100 w 99767"/>
                <a:gd name="connsiteY4" fmla="*/ 724 h 50696"/>
                <a:gd name="connsiteX5" fmla="*/ 94168 w 99767"/>
                <a:gd name="connsiteY5" fmla="*/ 33633 h 50696"/>
                <a:gd name="connsiteX6" fmla="*/ 99044 w 99767"/>
                <a:gd name="connsiteY6" fmla="*/ 45009 h 50696"/>
                <a:gd name="connsiteX7" fmla="*/ 90918 w 99767"/>
                <a:gd name="connsiteY7" fmla="*/ 50697 h 5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767" h="50696">
                  <a:moveTo>
                    <a:pt x="90918" y="50697"/>
                  </a:moveTo>
                  <a:cubicBezTo>
                    <a:pt x="89700" y="50697"/>
                    <a:pt x="88887" y="50290"/>
                    <a:pt x="87669" y="49884"/>
                  </a:cubicBezTo>
                  <a:lnTo>
                    <a:pt x="5599" y="16975"/>
                  </a:lnTo>
                  <a:cubicBezTo>
                    <a:pt x="1131" y="14944"/>
                    <a:pt x="-1307" y="10069"/>
                    <a:pt x="724" y="5600"/>
                  </a:cubicBezTo>
                  <a:cubicBezTo>
                    <a:pt x="2756" y="1130"/>
                    <a:pt x="7631" y="-1307"/>
                    <a:pt x="12100" y="724"/>
                  </a:cubicBezTo>
                  <a:lnTo>
                    <a:pt x="94168" y="33633"/>
                  </a:lnTo>
                  <a:cubicBezTo>
                    <a:pt x="98638" y="35664"/>
                    <a:pt x="101075" y="40540"/>
                    <a:pt x="99044" y="45009"/>
                  </a:cubicBezTo>
                  <a:cubicBezTo>
                    <a:pt x="97826" y="48665"/>
                    <a:pt x="94168" y="50697"/>
                    <a:pt x="90918" y="5069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D2DE935-70E3-E343-845C-1C9030C3BCC6}"/>
                </a:ext>
              </a:extLst>
            </p:cNvPr>
            <p:cNvSpPr/>
            <p:nvPr/>
          </p:nvSpPr>
          <p:spPr>
            <a:xfrm>
              <a:off x="9826018" y="1525545"/>
              <a:ext cx="117076" cy="28473"/>
            </a:xfrm>
            <a:custGeom>
              <a:avLst/>
              <a:gdLst>
                <a:gd name="connsiteX0" fmla="*/ 8972 w 117076"/>
                <a:gd name="connsiteY0" fmla="*/ 28474 h 28473"/>
                <a:gd name="connsiteX1" fmla="*/ 34 w 117076"/>
                <a:gd name="connsiteY1" fmla="*/ 20348 h 28473"/>
                <a:gd name="connsiteX2" fmla="*/ 7753 w 117076"/>
                <a:gd name="connsiteY2" fmla="*/ 10598 h 28473"/>
                <a:gd name="connsiteX3" fmla="*/ 107292 w 117076"/>
                <a:gd name="connsiteY3" fmla="*/ 34 h 28473"/>
                <a:gd name="connsiteX4" fmla="*/ 117042 w 117076"/>
                <a:gd name="connsiteY4" fmla="*/ 7754 h 28473"/>
                <a:gd name="connsiteX5" fmla="*/ 109323 w 117076"/>
                <a:gd name="connsiteY5" fmla="*/ 17504 h 28473"/>
                <a:gd name="connsiteX6" fmla="*/ 9785 w 117076"/>
                <a:gd name="connsiteY6" fmla="*/ 28067 h 28473"/>
                <a:gd name="connsiteX7" fmla="*/ 8972 w 117076"/>
                <a:gd name="connsiteY7" fmla="*/ 28474 h 2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076" h="28473">
                  <a:moveTo>
                    <a:pt x="8972" y="28474"/>
                  </a:moveTo>
                  <a:cubicBezTo>
                    <a:pt x="4503" y="28474"/>
                    <a:pt x="440" y="25224"/>
                    <a:pt x="34" y="20348"/>
                  </a:cubicBezTo>
                  <a:cubicBezTo>
                    <a:pt x="-372" y="15473"/>
                    <a:pt x="2878" y="11004"/>
                    <a:pt x="7753" y="10598"/>
                  </a:cubicBezTo>
                  <a:lnTo>
                    <a:pt x="107292" y="34"/>
                  </a:lnTo>
                  <a:cubicBezTo>
                    <a:pt x="112167" y="-372"/>
                    <a:pt x="116636" y="2878"/>
                    <a:pt x="117042" y="7754"/>
                  </a:cubicBezTo>
                  <a:cubicBezTo>
                    <a:pt x="117449" y="12629"/>
                    <a:pt x="114198" y="17098"/>
                    <a:pt x="109323" y="17504"/>
                  </a:cubicBezTo>
                  <a:lnTo>
                    <a:pt x="9785" y="28067"/>
                  </a:lnTo>
                  <a:cubicBezTo>
                    <a:pt x="9378" y="28474"/>
                    <a:pt x="8972" y="28474"/>
                    <a:pt x="8972" y="2847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5733701-E154-215A-0B03-3C718FA4F6CF}"/>
                </a:ext>
              </a:extLst>
            </p:cNvPr>
            <p:cNvSpPr/>
            <p:nvPr/>
          </p:nvSpPr>
          <p:spPr>
            <a:xfrm>
              <a:off x="9898472" y="1614656"/>
              <a:ext cx="71302" cy="72216"/>
            </a:xfrm>
            <a:custGeom>
              <a:avLst/>
              <a:gdLst>
                <a:gd name="connsiteX0" fmla="*/ 8837 w 71302"/>
                <a:gd name="connsiteY0" fmla="*/ 72216 h 72216"/>
                <a:gd name="connsiteX1" fmla="*/ 2743 w 71302"/>
                <a:gd name="connsiteY1" fmla="*/ 69779 h 72216"/>
                <a:gd name="connsiteX2" fmla="*/ 2743 w 71302"/>
                <a:gd name="connsiteY2" fmla="*/ 57184 h 72216"/>
                <a:gd name="connsiteX3" fmla="*/ 55965 w 71302"/>
                <a:gd name="connsiteY3" fmla="*/ 2742 h 72216"/>
                <a:gd name="connsiteX4" fmla="*/ 68560 w 71302"/>
                <a:gd name="connsiteY4" fmla="*/ 2742 h 72216"/>
                <a:gd name="connsiteX5" fmla="*/ 68560 w 71302"/>
                <a:gd name="connsiteY5" fmla="*/ 15337 h 72216"/>
                <a:gd name="connsiteX6" fmla="*/ 15337 w 71302"/>
                <a:gd name="connsiteY6" fmla="*/ 69779 h 72216"/>
                <a:gd name="connsiteX7" fmla="*/ 8837 w 71302"/>
                <a:gd name="connsiteY7" fmla="*/ 72216 h 7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02" h="72216">
                  <a:moveTo>
                    <a:pt x="8837" y="72216"/>
                  </a:moveTo>
                  <a:cubicBezTo>
                    <a:pt x="6399" y="72216"/>
                    <a:pt x="4368" y="71404"/>
                    <a:pt x="2743" y="69779"/>
                  </a:cubicBezTo>
                  <a:cubicBezTo>
                    <a:pt x="-914" y="66528"/>
                    <a:pt x="-914" y="60840"/>
                    <a:pt x="2743" y="57184"/>
                  </a:cubicBezTo>
                  <a:lnTo>
                    <a:pt x="55965" y="2742"/>
                  </a:lnTo>
                  <a:cubicBezTo>
                    <a:pt x="59215" y="-914"/>
                    <a:pt x="64903" y="-914"/>
                    <a:pt x="68560" y="2742"/>
                  </a:cubicBezTo>
                  <a:cubicBezTo>
                    <a:pt x="72216" y="5993"/>
                    <a:pt x="72216" y="11680"/>
                    <a:pt x="68560" y="15337"/>
                  </a:cubicBezTo>
                  <a:lnTo>
                    <a:pt x="15337" y="69779"/>
                  </a:lnTo>
                  <a:cubicBezTo>
                    <a:pt x="13306" y="70997"/>
                    <a:pt x="10868" y="72216"/>
                    <a:pt x="8837" y="7221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3AC98E4-BAAA-1C52-DEFA-EA1117874CC4}"/>
                </a:ext>
              </a:extLst>
            </p:cNvPr>
            <p:cNvSpPr/>
            <p:nvPr/>
          </p:nvSpPr>
          <p:spPr>
            <a:xfrm>
              <a:off x="9958522" y="1674301"/>
              <a:ext cx="53582" cy="97077"/>
            </a:xfrm>
            <a:custGeom>
              <a:avLst/>
              <a:gdLst>
                <a:gd name="connsiteX0" fmla="*/ 8915 w 53582"/>
                <a:gd name="connsiteY0" fmla="*/ 97078 h 97077"/>
                <a:gd name="connsiteX1" fmla="*/ 5259 w 53582"/>
                <a:gd name="connsiteY1" fmla="*/ 96265 h 97077"/>
                <a:gd name="connsiteX2" fmla="*/ 789 w 53582"/>
                <a:gd name="connsiteY2" fmla="*/ 84483 h 97077"/>
                <a:gd name="connsiteX3" fmla="*/ 36542 w 53582"/>
                <a:gd name="connsiteY3" fmla="*/ 5258 h 97077"/>
                <a:gd name="connsiteX4" fmla="*/ 48325 w 53582"/>
                <a:gd name="connsiteY4" fmla="*/ 789 h 97077"/>
                <a:gd name="connsiteX5" fmla="*/ 52793 w 53582"/>
                <a:gd name="connsiteY5" fmla="*/ 12571 h 97077"/>
                <a:gd name="connsiteX6" fmla="*/ 17040 w 53582"/>
                <a:gd name="connsiteY6" fmla="*/ 91796 h 97077"/>
                <a:gd name="connsiteX7" fmla="*/ 8915 w 53582"/>
                <a:gd name="connsiteY7" fmla="*/ 97078 h 9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82" h="97077">
                  <a:moveTo>
                    <a:pt x="8915" y="97078"/>
                  </a:moveTo>
                  <a:cubicBezTo>
                    <a:pt x="7697" y="97078"/>
                    <a:pt x="6478" y="96671"/>
                    <a:pt x="5259" y="96265"/>
                  </a:cubicBezTo>
                  <a:cubicBezTo>
                    <a:pt x="789" y="94234"/>
                    <a:pt x="-1242" y="88952"/>
                    <a:pt x="789" y="84483"/>
                  </a:cubicBezTo>
                  <a:lnTo>
                    <a:pt x="36542" y="5258"/>
                  </a:lnTo>
                  <a:cubicBezTo>
                    <a:pt x="38573" y="789"/>
                    <a:pt x="43855" y="-1242"/>
                    <a:pt x="48325" y="789"/>
                  </a:cubicBezTo>
                  <a:cubicBezTo>
                    <a:pt x="52793" y="2821"/>
                    <a:pt x="54825" y="8102"/>
                    <a:pt x="52793" y="12571"/>
                  </a:cubicBezTo>
                  <a:lnTo>
                    <a:pt x="17040" y="91796"/>
                  </a:lnTo>
                  <a:cubicBezTo>
                    <a:pt x="15416" y="95046"/>
                    <a:pt x="12165" y="97078"/>
                    <a:pt x="8915" y="97078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533EB91-FB1E-C6CB-8489-E2B4D7CFF73B}"/>
                </a:ext>
              </a:extLst>
            </p:cNvPr>
            <p:cNvSpPr/>
            <p:nvPr/>
          </p:nvSpPr>
          <p:spPr>
            <a:xfrm>
              <a:off x="10028734" y="1692915"/>
              <a:ext cx="63077" cy="111779"/>
            </a:xfrm>
            <a:custGeom>
              <a:avLst/>
              <a:gdLst>
                <a:gd name="connsiteX0" fmla="*/ 8584 w 63077"/>
                <a:gd name="connsiteY0" fmla="*/ 111779 h 111779"/>
                <a:gd name="connsiteX1" fmla="*/ 4927 w 63077"/>
                <a:gd name="connsiteY1" fmla="*/ 110967 h 111779"/>
                <a:gd name="connsiteX2" fmla="*/ 865 w 63077"/>
                <a:gd name="connsiteY2" fmla="*/ 99184 h 111779"/>
                <a:gd name="connsiteX3" fmla="*/ 46368 w 63077"/>
                <a:gd name="connsiteY3" fmla="*/ 4927 h 111779"/>
                <a:gd name="connsiteX4" fmla="*/ 58150 w 63077"/>
                <a:gd name="connsiteY4" fmla="*/ 865 h 111779"/>
                <a:gd name="connsiteX5" fmla="*/ 62213 w 63077"/>
                <a:gd name="connsiteY5" fmla="*/ 12647 h 111779"/>
                <a:gd name="connsiteX6" fmla="*/ 16710 w 63077"/>
                <a:gd name="connsiteY6" fmla="*/ 106904 h 111779"/>
                <a:gd name="connsiteX7" fmla="*/ 8584 w 63077"/>
                <a:gd name="connsiteY7" fmla="*/ 111779 h 11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7" h="111779">
                  <a:moveTo>
                    <a:pt x="8584" y="111779"/>
                  </a:moveTo>
                  <a:cubicBezTo>
                    <a:pt x="7365" y="111779"/>
                    <a:pt x="6146" y="111373"/>
                    <a:pt x="4927" y="110967"/>
                  </a:cubicBezTo>
                  <a:cubicBezTo>
                    <a:pt x="459" y="108935"/>
                    <a:pt x="-1167" y="103654"/>
                    <a:pt x="865" y="99184"/>
                  </a:cubicBezTo>
                  <a:lnTo>
                    <a:pt x="46368" y="4927"/>
                  </a:lnTo>
                  <a:cubicBezTo>
                    <a:pt x="48399" y="458"/>
                    <a:pt x="53681" y="-1167"/>
                    <a:pt x="58150" y="865"/>
                  </a:cubicBezTo>
                  <a:cubicBezTo>
                    <a:pt x="62619" y="2896"/>
                    <a:pt x="64245" y="8178"/>
                    <a:pt x="62213" y="12647"/>
                  </a:cubicBezTo>
                  <a:lnTo>
                    <a:pt x="16710" y="106904"/>
                  </a:lnTo>
                  <a:cubicBezTo>
                    <a:pt x="15084" y="109748"/>
                    <a:pt x="11834" y="111779"/>
                    <a:pt x="8584" y="11177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99C5A944-E04D-3095-C07A-CF6902E05CD7}"/>
              </a:ext>
            </a:extLst>
          </p:cNvPr>
          <p:cNvSpPr/>
          <p:nvPr/>
        </p:nvSpPr>
        <p:spPr bwMode="auto">
          <a:xfrm>
            <a:off x="8891587" y="3481388"/>
            <a:ext cx="2928938" cy="3006629"/>
          </a:xfrm>
          <a:custGeom>
            <a:avLst/>
            <a:gdLst>
              <a:gd name="connsiteX0" fmla="*/ 2790825 w 2790825"/>
              <a:gd name="connsiteY0" fmla="*/ 0 h 3019981"/>
              <a:gd name="connsiteX1" fmla="*/ 2638425 w 2790825"/>
              <a:gd name="connsiteY1" fmla="*/ 476250 h 3019981"/>
              <a:gd name="connsiteX2" fmla="*/ 2171700 w 2790825"/>
              <a:gd name="connsiteY2" fmla="*/ 962025 h 3019981"/>
              <a:gd name="connsiteX3" fmla="*/ 1466850 w 2790825"/>
              <a:gd name="connsiteY3" fmla="*/ 1400175 h 3019981"/>
              <a:gd name="connsiteX4" fmla="*/ 428625 w 2790825"/>
              <a:gd name="connsiteY4" fmla="*/ 1809750 h 3019981"/>
              <a:gd name="connsiteX5" fmla="*/ 638175 w 2790825"/>
              <a:gd name="connsiteY5" fmla="*/ 2000250 h 3019981"/>
              <a:gd name="connsiteX6" fmla="*/ 800100 w 2790825"/>
              <a:gd name="connsiteY6" fmla="*/ 2276475 h 3019981"/>
              <a:gd name="connsiteX7" fmla="*/ 809625 w 2790825"/>
              <a:gd name="connsiteY7" fmla="*/ 2676525 h 3019981"/>
              <a:gd name="connsiteX8" fmla="*/ 533400 w 2790825"/>
              <a:gd name="connsiteY8" fmla="*/ 2905125 h 3019981"/>
              <a:gd name="connsiteX9" fmla="*/ 219075 w 2790825"/>
              <a:gd name="connsiteY9" fmla="*/ 3009900 h 3019981"/>
              <a:gd name="connsiteX10" fmla="*/ 0 w 2790825"/>
              <a:gd name="connsiteY10" fmla="*/ 3009900 h 3019981"/>
              <a:gd name="connsiteX0" fmla="*/ 2928938 w 2928938"/>
              <a:gd name="connsiteY0" fmla="*/ 0 h 3017193"/>
              <a:gd name="connsiteX1" fmla="*/ 2776538 w 2928938"/>
              <a:gd name="connsiteY1" fmla="*/ 476250 h 3017193"/>
              <a:gd name="connsiteX2" fmla="*/ 2309813 w 2928938"/>
              <a:gd name="connsiteY2" fmla="*/ 962025 h 3017193"/>
              <a:gd name="connsiteX3" fmla="*/ 1604963 w 2928938"/>
              <a:gd name="connsiteY3" fmla="*/ 1400175 h 3017193"/>
              <a:gd name="connsiteX4" fmla="*/ 566738 w 2928938"/>
              <a:gd name="connsiteY4" fmla="*/ 1809750 h 3017193"/>
              <a:gd name="connsiteX5" fmla="*/ 776288 w 2928938"/>
              <a:gd name="connsiteY5" fmla="*/ 2000250 h 3017193"/>
              <a:gd name="connsiteX6" fmla="*/ 938213 w 2928938"/>
              <a:gd name="connsiteY6" fmla="*/ 2276475 h 3017193"/>
              <a:gd name="connsiteX7" fmla="*/ 947738 w 2928938"/>
              <a:gd name="connsiteY7" fmla="*/ 2676525 h 3017193"/>
              <a:gd name="connsiteX8" fmla="*/ 671513 w 2928938"/>
              <a:gd name="connsiteY8" fmla="*/ 2905125 h 3017193"/>
              <a:gd name="connsiteX9" fmla="*/ 357188 w 2928938"/>
              <a:gd name="connsiteY9" fmla="*/ 3009900 h 3017193"/>
              <a:gd name="connsiteX10" fmla="*/ 0 w 2928938"/>
              <a:gd name="connsiteY10" fmla="*/ 3000375 h 3017193"/>
              <a:gd name="connsiteX0" fmla="*/ 2928938 w 2928938"/>
              <a:gd name="connsiteY0" fmla="*/ 0 h 3005823"/>
              <a:gd name="connsiteX1" fmla="*/ 2776538 w 2928938"/>
              <a:gd name="connsiteY1" fmla="*/ 476250 h 3005823"/>
              <a:gd name="connsiteX2" fmla="*/ 2309813 w 2928938"/>
              <a:gd name="connsiteY2" fmla="*/ 962025 h 3005823"/>
              <a:gd name="connsiteX3" fmla="*/ 1604963 w 2928938"/>
              <a:gd name="connsiteY3" fmla="*/ 1400175 h 3005823"/>
              <a:gd name="connsiteX4" fmla="*/ 566738 w 2928938"/>
              <a:gd name="connsiteY4" fmla="*/ 1809750 h 3005823"/>
              <a:gd name="connsiteX5" fmla="*/ 776288 w 2928938"/>
              <a:gd name="connsiteY5" fmla="*/ 2000250 h 3005823"/>
              <a:gd name="connsiteX6" fmla="*/ 938213 w 2928938"/>
              <a:gd name="connsiteY6" fmla="*/ 2276475 h 3005823"/>
              <a:gd name="connsiteX7" fmla="*/ 947738 w 2928938"/>
              <a:gd name="connsiteY7" fmla="*/ 2676525 h 3005823"/>
              <a:gd name="connsiteX8" fmla="*/ 671513 w 2928938"/>
              <a:gd name="connsiteY8" fmla="*/ 2905125 h 3005823"/>
              <a:gd name="connsiteX9" fmla="*/ 357188 w 2928938"/>
              <a:gd name="connsiteY9" fmla="*/ 2990850 h 3005823"/>
              <a:gd name="connsiteX10" fmla="*/ 0 w 2928938"/>
              <a:gd name="connsiteY10" fmla="*/ 3000375 h 3005823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695326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06629"/>
              <a:gd name="connsiteX1" fmla="*/ 2776538 w 2928938"/>
              <a:gd name="connsiteY1" fmla="*/ 476250 h 3006629"/>
              <a:gd name="connsiteX2" fmla="*/ 2309813 w 2928938"/>
              <a:gd name="connsiteY2" fmla="*/ 962025 h 3006629"/>
              <a:gd name="connsiteX3" fmla="*/ 1604963 w 2928938"/>
              <a:gd name="connsiteY3" fmla="*/ 1400175 h 3006629"/>
              <a:gd name="connsiteX4" fmla="*/ 566738 w 2928938"/>
              <a:gd name="connsiteY4" fmla="*/ 1809750 h 3006629"/>
              <a:gd name="connsiteX5" fmla="*/ 776288 w 2928938"/>
              <a:gd name="connsiteY5" fmla="*/ 2000250 h 3006629"/>
              <a:gd name="connsiteX6" fmla="*/ 938213 w 2928938"/>
              <a:gd name="connsiteY6" fmla="*/ 2276475 h 3006629"/>
              <a:gd name="connsiteX7" fmla="*/ 923926 w 2928938"/>
              <a:gd name="connsiteY7" fmla="*/ 2657475 h 3006629"/>
              <a:gd name="connsiteX8" fmla="*/ 695326 w 2928938"/>
              <a:gd name="connsiteY8" fmla="*/ 2905125 h 3006629"/>
              <a:gd name="connsiteX9" fmla="*/ 376238 w 2928938"/>
              <a:gd name="connsiteY9" fmla="*/ 3000375 h 3006629"/>
              <a:gd name="connsiteX10" fmla="*/ 0 w 2928938"/>
              <a:gd name="connsiteY10" fmla="*/ 3000375 h 300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28938" h="3006629">
                <a:moveTo>
                  <a:pt x="2928938" y="0"/>
                </a:moveTo>
                <a:cubicBezTo>
                  <a:pt x="2904331" y="157956"/>
                  <a:pt x="2879725" y="315913"/>
                  <a:pt x="2776538" y="476250"/>
                </a:cubicBezTo>
                <a:cubicBezTo>
                  <a:pt x="2673351" y="636587"/>
                  <a:pt x="2505075" y="808038"/>
                  <a:pt x="2309813" y="962025"/>
                </a:cubicBezTo>
                <a:cubicBezTo>
                  <a:pt x="2114550" y="1116013"/>
                  <a:pt x="1895475" y="1258888"/>
                  <a:pt x="1604963" y="1400175"/>
                </a:cubicBezTo>
                <a:cubicBezTo>
                  <a:pt x="1314451" y="1541462"/>
                  <a:pt x="940594" y="1675606"/>
                  <a:pt x="566738" y="1809750"/>
                </a:cubicBezTo>
                <a:cubicBezTo>
                  <a:pt x="636588" y="1873250"/>
                  <a:pt x="714375" y="1922463"/>
                  <a:pt x="776288" y="2000250"/>
                </a:cubicBezTo>
                <a:cubicBezTo>
                  <a:pt x="838200" y="2078038"/>
                  <a:pt x="913607" y="2166938"/>
                  <a:pt x="938213" y="2276475"/>
                </a:cubicBezTo>
                <a:cubicBezTo>
                  <a:pt x="962819" y="2386013"/>
                  <a:pt x="964407" y="2552700"/>
                  <a:pt x="923926" y="2657475"/>
                </a:cubicBezTo>
                <a:cubicBezTo>
                  <a:pt x="883445" y="2762250"/>
                  <a:pt x="786607" y="2847975"/>
                  <a:pt x="695326" y="2905125"/>
                </a:cubicBezTo>
                <a:cubicBezTo>
                  <a:pt x="604045" y="2962275"/>
                  <a:pt x="493713" y="2987675"/>
                  <a:pt x="376238" y="3000375"/>
                </a:cubicBezTo>
                <a:cubicBezTo>
                  <a:pt x="249238" y="3008312"/>
                  <a:pt x="65087" y="3009106"/>
                  <a:pt x="0" y="3000375"/>
                </a:cubicBezTo>
              </a:path>
            </a:pathLst>
          </a:custGeom>
          <a:noFill/>
          <a:ln w="38100" cap="flat" cmpd="sng" algn="ctr">
            <a:gradFill flip="none" rotWithShape="1">
              <a:gsLst>
                <a:gs pos="98000">
                  <a:srgbClr val="475F77"/>
                </a:gs>
                <a:gs pos="72000">
                  <a:srgbClr val="475F77"/>
                </a:gs>
                <a:gs pos="0">
                  <a:srgbClr val="475F77">
                    <a:alpha val="24000"/>
                  </a:srgbClr>
                </a:gs>
                <a:gs pos="23000">
                  <a:srgbClr val="475F77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2273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E43B0AF5-A8CF-A852-2CFE-ADEA5B27D029}"/>
              </a:ext>
            </a:extLst>
          </p:cNvPr>
          <p:cNvSpPr/>
          <p:nvPr/>
        </p:nvSpPr>
        <p:spPr bwMode="auto">
          <a:xfrm>
            <a:off x="1124401" y="368072"/>
            <a:ext cx="10810874" cy="62103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72D943F1-920D-C880-BA07-722AF1F9936A}"/>
              </a:ext>
            </a:extLst>
          </p:cNvPr>
          <p:cNvSpPr/>
          <p:nvPr/>
        </p:nvSpPr>
        <p:spPr bwMode="auto">
          <a:xfrm>
            <a:off x="-384860" y="368072"/>
            <a:ext cx="1238250" cy="621030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076287F-67E3-9CDE-8E0E-C011B5704571}"/>
              </a:ext>
            </a:extLst>
          </p:cNvPr>
          <p:cNvSpPr/>
          <p:nvPr/>
        </p:nvSpPr>
        <p:spPr bwMode="auto">
          <a:xfrm>
            <a:off x="1009650" y="276225"/>
            <a:ext cx="10810874" cy="6210300"/>
          </a:xfrm>
          <a:prstGeom prst="roundRect">
            <a:avLst>
              <a:gd name="adj" fmla="val 3630"/>
            </a:avLst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39A6805F-810C-E8BB-08CF-100E8928DCE8}"/>
              </a:ext>
            </a:extLst>
          </p:cNvPr>
          <p:cNvSpPr/>
          <p:nvPr/>
        </p:nvSpPr>
        <p:spPr bwMode="auto">
          <a:xfrm>
            <a:off x="9256356" y="3453361"/>
            <a:ext cx="2593197" cy="3062193"/>
          </a:xfrm>
          <a:custGeom>
            <a:avLst/>
            <a:gdLst>
              <a:gd name="connsiteX0" fmla="*/ 2593197 w 2593197"/>
              <a:gd name="connsiteY0" fmla="*/ 0 h 3062193"/>
              <a:gd name="connsiteX1" fmla="*/ 2593197 w 2593197"/>
              <a:gd name="connsiteY1" fmla="*/ 2836759 h 3062193"/>
              <a:gd name="connsiteX2" fmla="*/ 2367763 w 2593197"/>
              <a:gd name="connsiteY2" fmla="*/ 3062193 h 3062193"/>
              <a:gd name="connsiteX3" fmla="*/ 0 w 2593197"/>
              <a:gd name="connsiteY3" fmla="*/ 3062193 h 3062193"/>
              <a:gd name="connsiteX4" fmla="*/ 32677 w 2593197"/>
              <a:gd name="connsiteY4" fmla="*/ 3027025 h 3062193"/>
              <a:gd name="connsiteX5" fmla="*/ 65444 w 2593197"/>
              <a:gd name="connsiteY5" fmla="*/ 2998239 h 3062193"/>
              <a:gd name="connsiteX6" fmla="*/ 319444 w 2593197"/>
              <a:gd name="connsiteY6" fmla="*/ 2922039 h 3062193"/>
              <a:gd name="connsiteX7" fmla="*/ 484544 w 2593197"/>
              <a:gd name="connsiteY7" fmla="*/ 2744239 h 3062193"/>
              <a:gd name="connsiteX8" fmla="*/ 1868844 w 2593197"/>
              <a:gd name="connsiteY8" fmla="*/ 1144039 h 3062193"/>
              <a:gd name="connsiteX9" fmla="*/ 2326044 w 2593197"/>
              <a:gd name="connsiteY9" fmla="*/ 623339 h 3062193"/>
              <a:gd name="connsiteX10" fmla="*/ 2585303 w 2593197"/>
              <a:gd name="connsiteY10" fmla="*/ 17311 h 3062193"/>
              <a:gd name="connsiteX11" fmla="*/ 2593197 w 2593197"/>
              <a:gd name="connsiteY11" fmla="*/ 0 h 306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93197" h="3062193">
                <a:moveTo>
                  <a:pt x="2593197" y="0"/>
                </a:moveTo>
                <a:lnTo>
                  <a:pt x="2593197" y="2836759"/>
                </a:lnTo>
                <a:cubicBezTo>
                  <a:pt x="2593197" y="2961263"/>
                  <a:pt x="2492267" y="3062193"/>
                  <a:pt x="2367763" y="3062193"/>
                </a:cubicBezTo>
                <a:lnTo>
                  <a:pt x="0" y="3062193"/>
                </a:lnTo>
                <a:lnTo>
                  <a:pt x="32677" y="3027025"/>
                </a:lnTo>
                <a:cubicBezTo>
                  <a:pt x="44112" y="3015702"/>
                  <a:pt x="55125" y="3005912"/>
                  <a:pt x="65444" y="2998239"/>
                </a:cubicBezTo>
                <a:cubicBezTo>
                  <a:pt x="147994" y="2936856"/>
                  <a:pt x="249594" y="2964372"/>
                  <a:pt x="319444" y="2922039"/>
                </a:cubicBezTo>
                <a:cubicBezTo>
                  <a:pt x="389294" y="2879706"/>
                  <a:pt x="484544" y="2744239"/>
                  <a:pt x="484544" y="2744239"/>
                </a:cubicBezTo>
                <a:lnTo>
                  <a:pt x="1868844" y="1144039"/>
                </a:lnTo>
                <a:cubicBezTo>
                  <a:pt x="2175761" y="790556"/>
                  <a:pt x="2190577" y="843472"/>
                  <a:pt x="2326044" y="623339"/>
                </a:cubicBezTo>
                <a:cubicBezTo>
                  <a:pt x="2427644" y="458239"/>
                  <a:pt x="2497097" y="224083"/>
                  <a:pt x="2585303" y="17311"/>
                </a:cubicBezTo>
                <a:lnTo>
                  <a:pt x="2593197" y="0"/>
                </a:lnTo>
                <a:close/>
              </a:path>
            </a:pathLst>
          </a:cu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FAE1F15-CF7F-897E-B143-A9C8FAFA42F4}"/>
              </a:ext>
            </a:extLst>
          </p:cNvPr>
          <p:cNvSpPr/>
          <p:nvPr/>
        </p:nvSpPr>
        <p:spPr bwMode="auto">
          <a:xfrm>
            <a:off x="-499611" y="276225"/>
            <a:ext cx="1238250" cy="6210300"/>
          </a:xfrm>
          <a:prstGeom prst="round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0B7D77-263C-4DA3-2730-12C3188A60AA}"/>
              </a:ext>
            </a:extLst>
          </p:cNvPr>
          <p:cNvGrpSpPr/>
          <p:nvPr/>
        </p:nvGrpSpPr>
        <p:grpSpPr>
          <a:xfrm>
            <a:off x="383815" y="544546"/>
            <a:ext cx="980210" cy="253568"/>
            <a:chOff x="257176" y="700087"/>
            <a:chExt cx="1233488" cy="31908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BEA8EE2-1337-7A49-1E94-8E048E953129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567A378-FB3C-0F4D-10A2-B253AE85B253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2E29D1F-E302-64FE-48A5-D36E12A3EC29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37F798A-6FA5-55D8-37C6-0496B36992A9}"/>
              </a:ext>
            </a:extLst>
          </p:cNvPr>
          <p:cNvGrpSpPr/>
          <p:nvPr/>
        </p:nvGrpSpPr>
        <p:grpSpPr>
          <a:xfrm>
            <a:off x="383815" y="1225583"/>
            <a:ext cx="980210" cy="253568"/>
            <a:chOff x="257176" y="700087"/>
            <a:chExt cx="1233488" cy="319088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CEE3B883-F8E1-05FE-8369-6E95E95028E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B3D7A1B4-544A-84CF-202B-B77290C5D418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1" name="椭圆 5">
              <a:extLst>
                <a:ext uri="{FF2B5EF4-FFF2-40B4-BE49-F238E27FC236}">
                  <a16:creationId xmlns:a16="http://schemas.microsoft.com/office/drawing/2014/main" id="{3F233F42-BC47-6DEC-5D7E-8F3EFBE10C8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D34FF6E4-765C-AE18-D9A6-B4F72FFF2D54}"/>
              </a:ext>
            </a:extLst>
          </p:cNvPr>
          <p:cNvGrpSpPr/>
          <p:nvPr/>
        </p:nvGrpSpPr>
        <p:grpSpPr>
          <a:xfrm>
            <a:off x="383815" y="1906620"/>
            <a:ext cx="980210" cy="253568"/>
            <a:chOff x="257176" y="700087"/>
            <a:chExt cx="1233488" cy="319088"/>
          </a:xfrm>
        </p:grpSpPr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713C3098-5DA8-04B9-FE87-9C053DE3086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4CD02D25-7D26-AC37-3A89-B5132187A371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5" name="椭圆 5">
              <a:extLst>
                <a:ext uri="{FF2B5EF4-FFF2-40B4-BE49-F238E27FC236}">
                  <a16:creationId xmlns:a16="http://schemas.microsoft.com/office/drawing/2014/main" id="{176F1A26-6373-CEE0-7F1C-45D667F9E20C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B055ABDE-56BA-47C7-B841-F0948E3C04E7}"/>
              </a:ext>
            </a:extLst>
          </p:cNvPr>
          <p:cNvGrpSpPr/>
          <p:nvPr/>
        </p:nvGrpSpPr>
        <p:grpSpPr>
          <a:xfrm>
            <a:off x="383815" y="2587657"/>
            <a:ext cx="980210" cy="253568"/>
            <a:chOff x="257176" y="700087"/>
            <a:chExt cx="1233488" cy="319088"/>
          </a:xfrm>
        </p:grpSpPr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6F0C1B13-E478-EA6F-DE60-D2482C13FBA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756ECAD6-E58F-5BA6-2621-5F1DC1CDA23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9" name="椭圆 5">
              <a:extLst>
                <a:ext uri="{FF2B5EF4-FFF2-40B4-BE49-F238E27FC236}">
                  <a16:creationId xmlns:a16="http://schemas.microsoft.com/office/drawing/2014/main" id="{A6CC4FC7-0C80-D067-5E94-0340D8EAB15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F496DFE4-1BD0-5406-2CC8-78B8E8B30800}"/>
              </a:ext>
            </a:extLst>
          </p:cNvPr>
          <p:cNvGrpSpPr/>
          <p:nvPr/>
        </p:nvGrpSpPr>
        <p:grpSpPr>
          <a:xfrm>
            <a:off x="383815" y="3268694"/>
            <a:ext cx="980210" cy="253568"/>
            <a:chOff x="257176" y="700087"/>
            <a:chExt cx="1233488" cy="319088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C443285D-9202-971A-94C1-D8EEC357CAE3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F3F6A8DB-8A66-B233-22B9-7987FE615D9A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3" name="椭圆 5">
              <a:extLst>
                <a:ext uri="{FF2B5EF4-FFF2-40B4-BE49-F238E27FC236}">
                  <a16:creationId xmlns:a16="http://schemas.microsoft.com/office/drawing/2014/main" id="{0BF6B1AA-4158-1BB1-B6F7-5A3A8DC34E85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59EB3EB-D229-CEF2-6BE4-00244DB8B7C3}"/>
              </a:ext>
            </a:extLst>
          </p:cNvPr>
          <p:cNvGrpSpPr/>
          <p:nvPr/>
        </p:nvGrpSpPr>
        <p:grpSpPr>
          <a:xfrm>
            <a:off x="383815" y="3949731"/>
            <a:ext cx="980210" cy="253568"/>
            <a:chOff x="257176" y="700087"/>
            <a:chExt cx="1233488" cy="319088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9CDFEBF0-8428-ECC6-442E-DC8BBB9378AB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B81DD8D4-3E6B-6960-A5BF-4E9D287DA3FE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7" name="椭圆 5">
              <a:extLst>
                <a:ext uri="{FF2B5EF4-FFF2-40B4-BE49-F238E27FC236}">
                  <a16:creationId xmlns:a16="http://schemas.microsoft.com/office/drawing/2014/main" id="{17FA7396-9296-CFB2-1965-1736AE7CFE81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404AA8E5-82FB-67A0-0D7D-7B9F4709C134}"/>
              </a:ext>
            </a:extLst>
          </p:cNvPr>
          <p:cNvGrpSpPr/>
          <p:nvPr/>
        </p:nvGrpSpPr>
        <p:grpSpPr>
          <a:xfrm>
            <a:off x="383815" y="4630768"/>
            <a:ext cx="980210" cy="253568"/>
            <a:chOff x="257176" y="700087"/>
            <a:chExt cx="1233488" cy="319088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C3381DA7-C794-6030-929E-CEE0883A1035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D4FB1334-6A17-7C55-4D63-6AC61E52FD9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1" name="椭圆 5">
              <a:extLst>
                <a:ext uri="{FF2B5EF4-FFF2-40B4-BE49-F238E27FC236}">
                  <a16:creationId xmlns:a16="http://schemas.microsoft.com/office/drawing/2014/main" id="{08AAC947-820A-DCA2-7364-35F65A0EC5B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CCECD620-1117-F772-A31D-CE0F3640F9EF}"/>
              </a:ext>
            </a:extLst>
          </p:cNvPr>
          <p:cNvGrpSpPr/>
          <p:nvPr/>
        </p:nvGrpSpPr>
        <p:grpSpPr>
          <a:xfrm>
            <a:off x="383815" y="5311805"/>
            <a:ext cx="980210" cy="253568"/>
            <a:chOff x="257176" y="700087"/>
            <a:chExt cx="1233488" cy="319088"/>
          </a:xfrm>
        </p:grpSpPr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3A089848-A078-F216-EFC2-EABC89F1F21F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3E1D98AB-4C60-8426-311B-EE19B21E87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5" name="椭圆 5">
              <a:extLst>
                <a:ext uri="{FF2B5EF4-FFF2-40B4-BE49-F238E27FC236}">
                  <a16:creationId xmlns:a16="http://schemas.microsoft.com/office/drawing/2014/main" id="{08772D34-A5E3-C5FD-444B-59C9A871BEFE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37014081-4896-7007-85BC-AF7C7D064CB1}"/>
              </a:ext>
            </a:extLst>
          </p:cNvPr>
          <p:cNvGrpSpPr/>
          <p:nvPr/>
        </p:nvGrpSpPr>
        <p:grpSpPr>
          <a:xfrm>
            <a:off x="383815" y="5992842"/>
            <a:ext cx="980210" cy="253568"/>
            <a:chOff x="257176" y="700087"/>
            <a:chExt cx="1233488" cy="319088"/>
          </a:xfrm>
        </p:grpSpPr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C9ED990B-D21F-933C-CBFC-6FEAC245E22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1D9FDC77-EC4C-0A01-5EF3-03A581712E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9" name="椭圆 5">
              <a:extLst>
                <a:ext uri="{FF2B5EF4-FFF2-40B4-BE49-F238E27FC236}">
                  <a16:creationId xmlns:a16="http://schemas.microsoft.com/office/drawing/2014/main" id="{6AAE892A-498F-4D88-5D13-F76E4FD902D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847E132-D22B-2C19-267F-627891A99D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21409" y="2597436"/>
            <a:ext cx="3909562" cy="3914775"/>
          </a:xfrm>
          <a:prstGeom prst="rect">
            <a:avLst/>
          </a:prstGeom>
        </p:spPr>
      </p:pic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59D54D91-430A-34E2-10F6-4242A3CB589A}"/>
              </a:ext>
            </a:extLst>
          </p:cNvPr>
          <p:cNvSpPr/>
          <p:nvPr/>
        </p:nvSpPr>
        <p:spPr>
          <a:xfrm>
            <a:off x="1948926" y="897989"/>
            <a:ext cx="409516" cy="419239"/>
          </a:xfrm>
          <a:custGeom>
            <a:avLst/>
            <a:gdLst>
              <a:gd name="connsiteX0" fmla="*/ 143416 w 246611"/>
              <a:gd name="connsiteY0" fmla="*/ 252466 h 252466"/>
              <a:gd name="connsiteX1" fmla="*/ 136510 w 246611"/>
              <a:gd name="connsiteY1" fmla="*/ 249216 h 252466"/>
              <a:gd name="connsiteX2" fmla="*/ 86944 w 246611"/>
              <a:gd name="connsiteY2" fmla="*/ 189493 h 252466"/>
              <a:gd name="connsiteX3" fmla="*/ 9751 w 246611"/>
              <a:gd name="connsiteY3" fmla="*/ 196399 h 252466"/>
              <a:gd name="connsiteX4" fmla="*/ 1219 w 246611"/>
              <a:gd name="connsiteY4" fmla="*/ 192337 h 252466"/>
              <a:gd name="connsiteX5" fmla="*/ 1219 w 246611"/>
              <a:gd name="connsiteY5" fmla="*/ 182992 h 252466"/>
              <a:gd name="connsiteX6" fmla="*/ 42659 w 246611"/>
              <a:gd name="connsiteY6" fmla="*/ 117581 h 252466"/>
              <a:gd name="connsiteX7" fmla="*/ 12188 w 246611"/>
              <a:gd name="connsiteY7" fmla="*/ 46482 h 252466"/>
              <a:gd name="connsiteX8" fmla="*/ 13407 w 246611"/>
              <a:gd name="connsiteY8" fmla="*/ 37138 h 252466"/>
              <a:gd name="connsiteX9" fmla="*/ 22345 w 246611"/>
              <a:gd name="connsiteY9" fmla="*/ 34294 h 252466"/>
              <a:gd name="connsiteX10" fmla="*/ 97507 w 246611"/>
              <a:gd name="connsiteY10" fmla="*/ 53389 h 252466"/>
              <a:gd name="connsiteX11" fmla="*/ 155605 w 246611"/>
              <a:gd name="connsiteY11" fmla="*/ 2198 h 252466"/>
              <a:gd name="connsiteX12" fmla="*/ 164949 w 246611"/>
              <a:gd name="connsiteY12" fmla="*/ 573 h 252466"/>
              <a:gd name="connsiteX13" fmla="*/ 170231 w 246611"/>
              <a:gd name="connsiteY13" fmla="*/ 8292 h 252466"/>
              <a:gd name="connsiteX14" fmla="*/ 175512 w 246611"/>
              <a:gd name="connsiteY14" fmla="*/ 85485 h 252466"/>
              <a:gd name="connsiteX15" fmla="*/ 242143 w 246611"/>
              <a:gd name="connsiteY15" fmla="*/ 125301 h 252466"/>
              <a:gd name="connsiteX16" fmla="*/ 246611 w 246611"/>
              <a:gd name="connsiteY16" fmla="*/ 133832 h 252466"/>
              <a:gd name="connsiteX17" fmla="*/ 240924 w 246611"/>
              <a:gd name="connsiteY17" fmla="*/ 141552 h 252466"/>
              <a:gd name="connsiteX18" fmla="*/ 169012 w 246611"/>
              <a:gd name="connsiteY18" fmla="*/ 170397 h 252466"/>
              <a:gd name="connsiteX19" fmla="*/ 151949 w 246611"/>
              <a:gd name="connsiteY19" fmla="*/ 245966 h 252466"/>
              <a:gd name="connsiteX20" fmla="*/ 145448 w 246611"/>
              <a:gd name="connsiteY20" fmla="*/ 252466 h 252466"/>
              <a:gd name="connsiteX21" fmla="*/ 143416 w 246611"/>
              <a:gd name="connsiteY21" fmla="*/ 252466 h 252466"/>
              <a:gd name="connsiteX22" fmla="*/ 91007 w 246611"/>
              <a:gd name="connsiteY22" fmla="*/ 171616 h 252466"/>
              <a:gd name="connsiteX23" fmla="*/ 97913 w 246611"/>
              <a:gd name="connsiteY23" fmla="*/ 174867 h 252466"/>
              <a:gd name="connsiteX24" fmla="*/ 138947 w 246611"/>
              <a:gd name="connsiteY24" fmla="*/ 224026 h 252466"/>
              <a:gd name="connsiteX25" fmla="*/ 153167 w 246611"/>
              <a:gd name="connsiteY25" fmla="*/ 161459 h 252466"/>
              <a:gd name="connsiteX26" fmla="*/ 158449 w 246611"/>
              <a:gd name="connsiteY26" fmla="*/ 155365 h 252466"/>
              <a:gd name="connsiteX27" fmla="*/ 218171 w 246611"/>
              <a:gd name="connsiteY27" fmla="*/ 131395 h 252466"/>
              <a:gd name="connsiteX28" fmla="*/ 162918 w 246611"/>
              <a:gd name="connsiteY28" fmla="*/ 98486 h 252466"/>
              <a:gd name="connsiteX29" fmla="*/ 158449 w 246611"/>
              <a:gd name="connsiteY29" fmla="*/ 91579 h 252466"/>
              <a:gd name="connsiteX30" fmla="*/ 154386 w 246611"/>
              <a:gd name="connsiteY30" fmla="*/ 27793 h 252466"/>
              <a:gd name="connsiteX31" fmla="*/ 106039 w 246611"/>
              <a:gd name="connsiteY31" fmla="*/ 70046 h 252466"/>
              <a:gd name="connsiteX32" fmla="*/ 97913 w 246611"/>
              <a:gd name="connsiteY32" fmla="*/ 72078 h 252466"/>
              <a:gd name="connsiteX33" fmla="*/ 35752 w 246611"/>
              <a:gd name="connsiteY33" fmla="*/ 56233 h 252466"/>
              <a:gd name="connsiteX34" fmla="*/ 60941 w 246611"/>
              <a:gd name="connsiteY34" fmla="*/ 115144 h 252466"/>
              <a:gd name="connsiteX35" fmla="*/ 60129 w 246611"/>
              <a:gd name="connsiteY35" fmla="*/ 123269 h 252466"/>
              <a:gd name="connsiteX36" fmla="*/ 26002 w 246611"/>
              <a:gd name="connsiteY36" fmla="*/ 177304 h 252466"/>
              <a:gd name="connsiteX37" fmla="*/ 89788 w 246611"/>
              <a:gd name="connsiteY37" fmla="*/ 171616 h 252466"/>
              <a:gd name="connsiteX38" fmla="*/ 91007 w 246611"/>
              <a:gd name="connsiteY38" fmla="*/ 171616 h 25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46611" h="252466">
                <a:moveTo>
                  <a:pt x="143416" y="252466"/>
                </a:moveTo>
                <a:cubicBezTo>
                  <a:pt x="140978" y="252466"/>
                  <a:pt x="138135" y="251247"/>
                  <a:pt x="136510" y="249216"/>
                </a:cubicBezTo>
                <a:lnTo>
                  <a:pt x="86944" y="189493"/>
                </a:lnTo>
                <a:lnTo>
                  <a:pt x="9751" y="196399"/>
                </a:lnTo>
                <a:cubicBezTo>
                  <a:pt x="6500" y="196806"/>
                  <a:pt x="3250" y="195181"/>
                  <a:pt x="1219" y="192337"/>
                </a:cubicBezTo>
                <a:cubicBezTo>
                  <a:pt x="-406" y="189493"/>
                  <a:pt x="-406" y="185836"/>
                  <a:pt x="1219" y="182992"/>
                </a:cubicBezTo>
                <a:lnTo>
                  <a:pt x="42659" y="117581"/>
                </a:lnTo>
                <a:lnTo>
                  <a:pt x="12188" y="46482"/>
                </a:lnTo>
                <a:cubicBezTo>
                  <a:pt x="10969" y="43232"/>
                  <a:pt x="11376" y="39576"/>
                  <a:pt x="13407" y="37138"/>
                </a:cubicBezTo>
                <a:cubicBezTo>
                  <a:pt x="15438" y="34700"/>
                  <a:pt x="19094" y="33481"/>
                  <a:pt x="22345" y="34294"/>
                </a:cubicBezTo>
                <a:lnTo>
                  <a:pt x="97507" y="53389"/>
                </a:lnTo>
                <a:lnTo>
                  <a:pt x="155605" y="2198"/>
                </a:lnTo>
                <a:cubicBezTo>
                  <a:pt x="158043" y="166"/>
                  <a:pt x="161699" y="-646"/>
                  <a:pt x="164949" y="573"/>
                </a:cubicBezTo>
                <a:cubicBezTo>
                  <a:pt x="168200" y="1791"/>
                  <a:pt x="170231" y="4635"/>
                  <a:pt x="170231" y="8292"/>
                </a:cubicBezTo>
                <a:lnTo>
                  <a:pt x="175512" y="85485"/>
                </a:lnTo>
                <a:lnTo>
                  <a:pt x="242143" y="125301"/>
                </a:lnTo>
                <a:cubicBezTo>
                  <a:pt x="244986" y="126926"/>
                  <a:pt x="246611" y="130176"/>
                  <a:pt x="246611" y="133832"/>
                </a:cubicBezTo>
                <a:cubicBezTo>
                  <a:pt x="246205" y="137083"/>
                  <a:pt x="244174" y="140333"/>
                  <a:pt x="240924" y="141552"/>
                </a:cubicBezTo>
                <a:lnTo>
                  <a:pt x="169012" y="170397"/>
                </a:lnTo>
                <a:lnTo>
                  <a:pt x="151949" y="245966"/>
                </a:lnTo>
                <a:cubicBezTo>
                  <a:pt x="151135" y="249216"/>
                  <a:pt x="148698" y="252060"/>
                  <a:pt x="145448" y="252466"/>
                </a:cubicBezTo>
                <a:cubicBezTo>
                  <a:pt x="144635" y="252466"/>
                  <a:pt x="144229" y="252466"/>
                  <a:pt x="143416" y="252466"/>
                </a:cubicBezTo>
                <a:close/>
                <a:moveTo>
                  <a:pt x="91007" y="171616"/>
                </a:moveTo>
                <a:cubicBezTo>
                  <a:pt x="93444" y="171616"/>
                  <a:pt x="96288" y="172835"/>
                  <a:pt x="97913" y="174867"/>
                </a:cubicBezTo>
                <a:lnTo>
                  <a:pt x="138947" y="224026"/>
                </a:lnTo>
                <a:lnTo>
                  <a:pt x="153167" y="161459"/>
                </a:lnTo>
                <a:cubicBezTo>
                  <a:pt x="153980" y="158615"/>
                  <a:pt x="156011" y="156178"/>
                  <a:pt x="158449" y="155365"/>
                </a:cubicBezTo>
                <a:lnTo>
                  <a:pt x="218171" y="131395"/>
                </a:lnTo>
                <a:lnTo>
                  <a:pt x="162918" y="98486"/>
                </a:lnTo>
                <a:cubicBezTo>
                  <a:pt x="160480" y="96861"/>
                  <a:pt x="158855" y="94423"/>
                  <a:pt x="158449" y="91579"/>
                </a:cubicBezTo>
                <a:lnTo>
                  <a:pt x="154386" y="27793"/>
                </a:lnTo>
                <a:lnTo>
                  <a:pt x="106039" y="70046"/>
                </a:lnTo>
                <a:cubicBezTo>
                  <a:pt x="104007" y="72078"/>
                  <a:pt x="100757" y="72890"/>
                  <a:pt x="97913" y="72078"/>
                </a:cubicBezTo>
                <a:lnTo>
                  <a:pt x="35752" y="56233"/>
                </a:lnTo>
                <a:lnTo>
                  <a:pt x="60941" y="115144"/>
                </a:lnTo>
                <a:cubicBezTo>
                  <a:pt x="62160" y="117987"/>
                  <a:pt x="61754" y="120831"/>
                  <a:pt x="60129" y="123269"/>
                </a:cubicBezTo>
                <a:lnTo>
                  <a:pt x="26002" y="177304"/>
                </a:lnTo>
                <a:lnTo>
                  <a:pt x="89788" y="171616"/>
                </a:lnTo>
                <a:cubicBezTo>
                  <a:pt x="90193" y="171616"/>
                  <a:pt x="90600" y="171616"/>
                  <a:pt x="91007" y="171616"/>
                </a:cubicBezTo>
                <a:close/>
              </a:path>
            </a:pathLst>
          </a:custGeom>
          <a:solidFill>
            <a:srgbClr val="475F7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1" name="图形 2">
            <a:extLst>
              <a:ext uri="{FF2B5EF4-FFF2-40B4-BE49-F238E27FC236}">
                <a16:creationId xmlns:a16="http://schemas.microsoft.com/office/drawing/2014/main" id="{4AE8F32C-4E5A-F4B6-53A2-27C7B5C5D176}"/>
              </a:ext>
            </a:extLst>
          </p:cNvPr>
          <p:cNvGrpSpPr/>
          <p:nvPr/>
        </p:nvGrpSpPr>
        <p:grpSpPr>
          <a:xfrm>
            <a:off x="10947650" y="5448050"/>
            <a:ext cx="671327" cy="671580"/>
            <a:chOff x="8273910" y="-2649349"/>
            <a:chExt cx="671327" cy="671580"/>
          </a:xfrm>
          <a:solidFill>
            <a:srgbClr val="475F77"/>
          </a:solidFill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CC9C314-2721-B0AE-5EF3-8AA22F0DE28C}"/>
                </a:ext>
              </a:extLst>
            </p:cNvPr>
            <p:cNvSpPr/>
            <p:nvPr/>
          </p:nvSpPr>
          <p:spPr>
            <a:xfrm>
              <a:off x="8418801" y="-2102395"/>
              <a:ext cx="18485" cy="18181"/>
            </a:xfrm>
            <a:custGeom>
              <a:avLst/>
              <a:gdLst>
                <a:gd name="connsiteX0" fmla="*/ 9243 w 18485"/>
                <a:gd name="connsiteY0" fmla="*/ 18181 h 18181"/>
                <a:gd name="connsiteX1" fmla="*/ 3149 w 18485"/>
                <a:gd name="connsiteY1" fmla="*/ 15743 h 18181"/>
                <a:gd name="connsiteX2" fmla="*/ 2742 w 18485"/>
                <a:gd name="connsiteY2" fmla="*/ 15337 h 18181"/>
                <a:gd name="connsiteX3" fmla="*/ 2742 w 18485"/>
                <a:gd name="connsiteY3" fmla="*/ 2742 h 18181"/>
                <a:gd name="connsiteX4" fmla="*/ 15337 w 18485"/>
                <a:gd name="connsiteY4" fmla="*/ 2742 h 18181"/>
                <a:gd name="connsiteX5" fmla="*/ 15744 w 18485"/>
                <a:gd name="connsiteY5" fmla="*/ 3149 h 18181"/>
                <a:gd name="connsiteX6" fmla="*/ 15744 w 18485"/>
                <a:gd name="connsiteY6" fmla="*/ 15743 h 18181"/>
                <a:gd name="connsiteX7" fmla="*/ 9243 w 18485"/>
                <a:gd name="connsiteY7" fmla="*/ 18181 h 1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85" h="18181">
                  <a:moveTo>
                    <a:pt x="9243" y="18181"/>
                  </a:moveTo>
                  <a:cubicBezTo>
                    <a:pt x="6805" y="18181"/>
                    <a:pt x="4773" y="17368"/>
                    <a:pt x="3149" y="15743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1" y="-914"/>
                    <a:pt x="15337" y="2742"/>
                  </a:cubicBezTo>
                  <a:lnTo>
                    <a:pt x="15744" y="3149"/>
                  </a:lnTo>
                  <a:cubicBezTo>
                    <a:pt x="19400" y="6805"/>
                    <a:pt x="19400" y="12087"/>
                    <a:pt x="15744" y="15743"/>
                  </a:cubicBezTo>
                  <a:cubicBezTo>
                    <a:pt x="13712" y="17368"/>
                    <a:pt x="11681" y="18181"/>
                    <a:pt x="9243" y="1818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38E8267-83A7-37E5-5415-C0A8D61365B6}"/>
                </a:ext>
              </a:extLst>
            </p:cNvPr>
            <p:cNvSpPr/>
            <p:nvPr/>
          </p:nvSpPr>
          <p:spPr>
            <a:xfrm>
              <a:off x="8273910" y="-2179132"/>
              <a:ext cx="201110" cy="201362"/>
            </a:xfrm>
            <a:custGeom>
              <a:avLst/>
              <a:gdLst>
                <a:gd name="connsiteX0" fmla="*/ 8685 w 201110"/>
                <a:gd name="connsiteY0" fmla="*/ 201363 h 201362"/>
                <a:gd name="connsiteX1" fmla="*/ 2591 w 201110"/>
                <a:gd name="connsiteY1" fmla="*/ 198925 h 201362"/>
                <a:gd name="connsiteX2" fmla="*/ 560 w 201110"/>
                <a:gd name="connsiteY2" fmla="*/ 189581 h 201362"/>
                <a:gd name="connsiteX3" fmla="*/ 68003 w 201110"/>
                <a:gd name="connsiteY3" fmla="*/ 6349 h 201362"/>
                <a:gd name="connsiteX4" fmla="*/ 68003 w 201110"/>
                <a:gd name="connsiteY4" fmla="*/ 6349 h 201362"/>
                <a:gd name="connsiteX5" fmla="*/ 68003 w 201110"/>
                <a:gd name="connsiteY5" fmla="*/ 5942 h 201362"/>
                <a:gd name="connsiteX6" fmla="*/ 74503 w 201110"/>
                <a:gd name="connsiteY6" fmla="*/ 255 h 201362"/>
                <a:gd name="connsiteX7" fmla="*/ 82628 w 201110"/>
                <a:gd name="connsiteY7" fmla="*/ 2692 h 201362"/>
                <a:gd name="connsiteX8" fmla="*/ 82628 w 201110"/>
                <a:gd name="connsiteY8" fmla="*/ 2692 h 201362"/>
                <a:gd name="connsiteX9" fmla="*/ 83847 w 201110"/>
                <a:gd name="connsiteY9" fmla="*/ 13662 h 201362"/>
                <a:gd name="connsiteX10" fmla="*/ 23312 w 201110"/>
                <a:gd name="connsiteY10" fmla="*/ 177799 h 201362"/>
                <a:gd name="connsiteX11" fmla="*/ 187448 w 201110"/>
                <a:gd name="connsiteY11" fmla="*/ 117263 h 201362"/>
                <a:gd name="connsiteX12" fmla="*/ 198418 w 201110"/>
                <a:gd name="connsiteY12" fmla="*/ 118482 h 201362"/>
                <a:gd name="connsiteX13" fmla="*/ 198418 w 201110"/>
                <a:gd name="connsiteY13" fmla="*/ 118482 h 201362"/>
                <a:gd name="connsiteX14" fmla="*/ 200856 w 201110"/>
                <a:gd name="connsiteY14" fmla="*/ 126607 h 201362"/>
                <a:gd name="connsiteX15" fmla="*/ 195168 w 201110"/>
                <a:gd name="connsiteY15" fmla="*/ 133108 h 201362"/>
                <a:gd name="connsiteX16" fmla="*/ 194762 w 201110"/>
                <a:gd name="connsiteY16" fmla="*/ 133108 h 201362"/>
                <a:gd name="connsiteX17" fmla="*/ 194762 w 201110"/>
                <a:gd name="connsiteY17" fmla="*/ 133108 h 201362"/>
                <a:gd name="connsiteX18" fmla="*/ 11530 w 201110"/>
                <a:gd name="connsiteY18" fmla="*/ 200550 h 201362"/>
                <a:gd name="connsiteX19" fmla="*/ 8685 w 201110"/>
                <a:gd name="connsiteY19" fmla="*/ 201363 h 20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1110" h="201362">
                  <a:moveTo>
                    <a:pt x="8685" y="201363"/>
                  </a:moveTo>
                  <a:cubicBezTo>
                    <a:pt x="6248" y="201363"/>
                    <a:pt x="4216" y="200550"/>
                    <a:pt x="2591" y="198925"/>
                  </a:cubicBezTo>
                  <a:cubicBezTo>
                    <a:pt x="154" y="196488"/>
                    <a:pt x="-659" y="192831"/>
                    <a:pt x="560" y="189581"/>
                  </a:cubicBezTo>
                  <a:lnTo>
                    <a:pt x="68003" y="6349"/>
                  </a:lnTo>
                  <a:cubicBezTo>
                    <a:pt x="68003" y="6349"/>
                    <a:pt x="68003" y="6349"/>
                    <a:pt x="68003" y="6349"/>
                  </a:cubicBezTo>
                  <a:lnTo>
                    <a:pt x="68003" y="5942"/>
                  </a:lnTo>
                  <a:cubicBezTo>
                    <a:pt x="69222" y="3099"/>
                    <a:pt x="71659" y="1067"/>
                    <a:pt x="74503" y="255"/>
                  </a:cubicBezTo>
                  <a:cubicBezTo>
                    <a:pt x="77347" y="-558"/>
                    <a:pt x="80597" y="661"/>
                    <a:pt x="82628" y="2692"/>
                  </a:cubicBezTo>
                  <a:lnTo>
                    <a:pt x="82628" y="2692"/>
                  </a:lnTo>
                  <a:cubicBezTo>
                    <a:pt x="85473" y="5536"/>
                    <a:pt x="85879" y="10005"/>
                    <a:pt x="83847" y="13662"/>
                  </a:cubicBezTo>
                  <a:lnTo>
                    <a:pt x="23312" y="177799"/>
                  </a:lnTo>
                  <a:lnTo>
                    <a:pt x="187448" y="117263"/>
                  </a:lnTo>
                  <a:cubicBezTo>
                    <a:pt x="190699" y="115232"/>
                    <a:pt x="195574" y="115638"/>
                    <a:pt x="198418" y="118482"/>
                  </a:cubicBezTo>
                  <a:lnTo>
                    <a:pt x="198418" y="118482"/>
                  </a:lnTo>
                  <a:cubicBezTo>
                    <a:pt x="200449" y="120513"/>
                    <a:pt x="201668" y="123764"/>
                    <a:pt x="200856" y="126607"/>
                  </a:cubicBezTo>
                  <a:cubicBezTo>
                    <a:pt x="200044" y="129451"/>
                    <a:pt x="198012" y="131889"/>
                    <a:pt x="195168" y="133108"/>
                  </a:cubicBezTo>
                  <a:lnTo>
                    <a:pt x="194762" y="133108"/>
                  </a:lnTo>
                  <a:cubicBezTo>
                    <a:pt x="194762" y="133108"/>
                    <a:pt x="194762" y="133108"/>
                    <a:pt x="194762" y="133108"/>
                  </a:cubicBezTo>
                  <a:lnTo>
                    <a:pt x="11530" y="200550"/>
                  </a:lnTo>
                  <a:cubicBezTo>
                    <a:pt x="11123" y="200957"/>
                    <a:pt x="9904" y="201363"/>
                    <a:pt x="8685" y="201363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75554D9-C437-6627-7BDF-11836E39A4AB}"/>
                </a:ext>
              </a:extLst>
            </p:cNvPr>
            <p:cNvSpPr/>
            <p:nvPr/>
          </p:nvSpPr>
          <p:spPr>
            <a:xfrm>
              <a:off x="8379948" y="-2140841"/>
              <a:ext cx="18185" cy="18030"/>
            </a:xfrm>
            <a:custGeom>
              <a:avLst/>
              <a:gdLst>
                <a:gd name="connsiteX0" fmla="*/ 9499 w 18185"/>
                <a:gd name="connsiteY0" fmla="*/ 18031 h 18030"/>
                <a:gd name="connsiteX1" fmla="*/ 2998 w 18185"/>
                <a:gd name="connsiteY1" fmla="*/ 15593 h 18030"/>
                <a:gd name="connsiteX2" fmla="*/ 2593 w 18185"/>
                <a:gd name="connsiteY2" fmla="*/ 15187 h 18030"/>
                <a:gd name="connsiteX3" fmla="*/ 2593 w 18185"/>
                <a:gd name="connsiteY3" fmla="*/ 2592 h 18030"/>
                <a:gd name="connsiteX4" fmla="*/ 15187 w 18185"/>
                <a:gd name="connsiteY4" fmla="*/ 2592 h 18030"/>
                <a:gd name="connsiteX5" fmla="*/ 15593 w 18185"/>
                <a:gd name="connsiteY5" fmla="*/ 2998 h 18030"/>
                <a:gd name="connsiteX6" fmla="*/ 15593 w 18185"/>
                <a:gd name="connsiteY6" fmla="*/ 15593 h 18030"/>
                <a:gd name="connsiteX7" fmla="*/ 9499 w 18185"/>
                <a:gd name="connsiteY7" fmla="*/ 18031 h 1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85" h="18030">
                  <a:moveTo>
                    <a:pt x="9499" y="18031"/>
                  </a:moveTo>
                  <a:cubicBezTo>
                    <a:pt x="7061" y="18031"/>
                    <a:pt x="5030" y="17218"/>
                    <a:pt x="2998" y="15593"/>
                  </a:cubicBezTo>
                  <a:lnTo>
                    <a:pt x="2593" y="15187"/>
                  </a:lnTo>
                  <a:cubicBezTo>
                    <a:pt x="-1065" y="11530"/>
                    <a:pt x="-658" y="6249"/>
                    <a:pt x="2593" y="2592"/>
                  </a:cubicBezTo>
                  <a:cubicBezTo>
                    <a:pt x="6249" y="-1064"/>
                    <a:pt x="11531" y="-658"/>
                    <a:pt x="15187" y="2592"/>
                  </a:cubicBezTo>
                  <a:lnTo>
                    <a:pt x="15593" y="2998"/>
                  </a:lnTo>
                  <a:cubicBezTo>
                    <a:pt x="19249" y="6655"/>
                    <a:pt x="18844" y="11937"/>
                    <a:pt x="15593" y="15593"/>
                  </a:cubicBezTo>
                  <a:cubicBezTo>
                    <a:pt x="13969" y="17218"/>
                    <a:pt x="11531" y="18031"/>
                    <a:pt x="9499" y="1803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61A6176-AEDC-959F-1317-903F11EDE06C}"/>
                </a:ext>
              </a:extLst>
            </p:cNvPr>
            <p:cNvSpPr/>
            <p:nvPr/>
          </p:nvSpPr>
          <p:spPr>
            <a:xfrm>
              <a:off x="8335819" y="-2611565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6908 w 494340"/>
                <a:gd name="connsiteY11" fmla="*/ 21127 h 494442"/>
                <a:gd name="connsiteX12" fmla="*/ 23158 w 494340"/>
                <a:gd name="connsiteY12" fmla="*/ 445282 h 494442"/>
                <a:gd name="connsiteX13" fmla="*/ 17876 w 494340"/>
                <a:gd name="connsiteY13" fmla="*/ 458283 h 494442"/>
                <a:gd name="connsiteX14" fmla="*/ 23158 w 494340"/>
                <a:gd name="connsiteY14" fmla="*/ 471284 h 494442"/>
                <a:gd name="connsiteX15" fmla="*/ 36158 w 494340"/>
                <a:gd name="connsiteY15" fmla="*/ 476566 h 494442"/>
                <a:gd name="connsiteX16" fmla="*/ 49159 w 494340"/>
                <a:gd name="connsiteY16" fmla="*/ 471284 h 494442"/>
                <a:gd name="connsiteX17" fmla="*/ 472909 w 494340"/>
                <a:gd name="connsiteY17" fmla="*/ 47535 h 494442"/>
                <a:gd name="connsiteX18" fmla="*/ 446908 w 494340"/>
                <a:gd name="connsiteY18" fmla="*/ 21127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4848" y="490786"/>
                    <a:pt x="45910" y="494442"/>
                    <a:pt x="36158" y="494442"/>
                  </a:cubicBezTo>
                  <a:close/>
                  <a:moveTo>
                    <a:pt x="446908" y="21127"/>
                  </a:moveTo>
                  <a:lnTo>
                    <a:pt x="23158" y="445282"/>
                  </a:lnTo>
                  <a:cubicBezTo>
                    <a:pt x="19502" y="448939"/>
                    <a:pt x="17876" y="453408"/>
                    <a:pt x="17876" y="458283"/>
                  </a:cubicBezTo>
                  <a:cubicBezTo>
                    <a:pt x="17876" y="463159"/>
                    <a:pt x="19907" y="468034"/>
                    <a:pt x="23158" y="471284"/>
                  </a:cubicBezTo>
                  <a:cubicBezTo>
                    <a:pt x="26814" y="474941"/>
                    <a:pt x="31283" y="476566"/>
                    <a:pt x="36158" y="476566"/>
                  </a:cubicBezTo>
                  <a:cubicBezTo>
                    <a:pt x="41034" y="476566"/>
                    <a:pt x="45910" y="474535"/>
                    <a:pt x="49159" y="471284"/>
                  </a:cubicBezTo>
                  <a:lnTo>
                    <a:pt x="472909" y="47535"/>
                  </a:lnTo>
                  <a:lnTo>
                    <a:pt x="446908" y="21127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8EDE959-626A-05D5-2882-EAD994BFDF65}"/>
                </a:ext>
              </a:extLst>
            </p:cNvPr>
            <p:cNvSpPr/>
            <p:nvPr/>
          </p:nvSpPr>
          <p:spPr>
            <a:xfrm>
              <a:off x="8374415" y="-2572968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7313 w 494340"/>
                <a:gd name="connsiteY11" fmla="*/ 21533 h 494442"/>
                <a:gd name="connsiteX12" fmla="*/ 23564 w 494340"/>
                <a:gd name="connsiteY12" fmla="*/ 445282 h 494442"/>
                <a:gd name="connsiteX13" fmla="*/ 18283 w 494340"/>
                <a:gd name="connsiteY13" fmla="*/ 458283 h 494442"/>
                <a:gd name="connsiteX14" fmla="*/ 23564 w 494340"/>
                <a:gd name="connsiteY14" fmla="*/ 471284 h 494442"/>
                <a:gd name="connsiteX15" fmla="*/ 36565 w 494340"/>
                <a:gd name="connsiteY15" fmla="*/ 476566 h 494442"/>
                <a:gd name="connsiteX16" fmla="*/ 49566 w 494340"/>
                <a:gd name="connsiteY16" fmla="*/ 471284 h 494442"/>
                <a:gd name="connsiteX17" fmla="*/ 473316 w 494340"/>
                <a:gd name="connsiteY17" fmla="*/ 47535 h 494442"/>
                <a:gd name="connsiteX18" fmla="*/ 447313 w 494340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5253" y="490786"/>
                    <a:pt x="45910" y="494442"/>
                    <a:pt x="36158" y="494442"/>
                  </a:cubicBezTo>
                  <a:close/>
                  <a:moveTo>
                    <a:pt x="447313" y="21533"/>
                  </a:moveTo>
                  <a:lnTo>
                    <a:pt x="23564" y="445282"/>
                  </a:lnTo>
                  <a:cubicBezTo>
                    <a:pt x="19907" y="448939"/>
                    <a:pt x="18283" y="453408"/>
                    <a:pt x="18283" y="458283"/>
                  </a:cubicBezTo>
                  <a:cubicBezTo>
                    <a:pt x="18283" y="463159"/>
                    <a:pt x="20314" y="468034"/>
                    <a:pt x="23564" y="471284"/>
                  </a:cubicBezTo>
                  <a:cubicBezTo>
                    <a:pt x="27221" y="474941"/>
                    <a:pt x="31690" y="476566"/>
                    <a:pt x="36565" y="476566"/>
                  </a:cubicBezTo>
                  <a:cubicBezTo>
                    <a:pt x="41440" y="476566"/>
                    <a:pt x="46315" y="474535"/>
                    <a:pt x="49566" y="471284"/>
                  </a:cubicBezTo>
                  <a:lnTo>
                    <a:pt x="473316" y="47535"/>
                  </a:lnTo>
                  <a:lnTo>
                    <a:pt x="447313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E1CA103-F546-1549-84D1-3D60C986B1E4}"/>
                </a:ext>
              </a:extLst>
            </p:cNvPr>
            <p:cNvSpPr/>
            <p:nvPr/>
          </p:nvSpPr>
          <p:spPr>
            <a:xfrm>
              <a:off x="8413418" y="-2534372"/>
              <a:ext cx="494341" cy="494442"/>
            </a:xfrm>
            <a:custGeom>
              <a:avLst/>
              <a:gdLst>
                <a:gd name="connsiteX0" fmla="*/ 36159 w 494341"/>
                <a:gd name="connsiteY0" fmla="*/ 494442 h 494442"/>
                <a:gd name="connsiteX1" fmla="*/ 10564 w 494341"/>
                <a:gd name="connsiteY1" fmla="*/ 483879 h 494442"/>
                <a:gd name="connsiteX2" fmla="*/ 0 w 494341"/>
                <a:gd name="connsiteY2" fmla="*/ 458283 h 494442"/>
                <a:gd name="connsiteX3" fmla="*/ 10564 w 494341"/>
                <a:gd name="connsiteY3" fmla="*/ 432688 h 494442"/>
                <a:gd name="connsiteX4" fmla="*/ 440813 w 494341"/>
                <a:gd name="connsiteY4" fmla="*/ 2438 h 494442"/>
                <a:gd name="connsiteX5" fmla="*/ 446908 w 494341"/>
                <a:gd name="connsiteY5" fmla="*/ 0 h 494442"/>
                <a:gd name="connsiteX6" fmla="*/ 453002 w 494341"/>
                <a:gd name="connsiteY6" fmla="*/ 2438 h 494442"/>
                <a:gd name="connsiteX7" fmla="*/ 491598 w 494341"/>
                <a:gd name="connsiteY7" fmla="*/ 41034 h 494442"/>
                <a:gd name="connsiteX8" fmla="*/ 491598 w 494341"/>
                <a:gd name="connsiteY8" fmla="*/ 53629 h 494442"/>
                <a:gd name="connsiteX9" fmla="*/ 61349 w 494341"/>
                <a:gd name="connsiteY9" fmla="*/ 483879 h 494442"/>
                <a:gd name="connsiteX10" fmla="*/ 36159 w 494341"/>
                <a:gd name="connsiteY10" fmla="*/ 494442 h 494442"/>
                <a:gd name="connsiteX11" fmla="*/ 446908 w 494341"/>
                <a:gd name="connsiteY11" fmla="*/ 21533 h 494442"/>
                <a:gd name="connsiteX12" fmla="*/ 23159 w 494341"/>
                <a:gd name="connsiteY12" fmla="*/ 445282 h 494442"/>
                <a:gd name="connsiteX13" fmla="*/ 17877 w 494341"/>
                <a:gd name="connsiteY13" fmla="*/ 458283 h 494442"/>
                <a:gd name="connsiteX14" fmla="*/ 23159 w 494341"/>
                <a:gd name="connsiteY14" fmla="*/ 471284 h 494442"/>
                <a:gd name="connsiteX15" fmla="*/ 36159 w 494341"/>
                <a:gd name="connsiteY15" fmla="*/ 476566 h 494442"/>
                <a:gd name="connsiteX16" fmla="*/ 49160 w 494341"/>
                <a:gd name="connsiteY16" fmla="*/ 471284 h 494442"/>
                <a:gd name="connsiteX17" fmla="*/ 472910 w 494341"/>
                <a:gd name="connsiteY17" fmla="*/ 47535 h 494442"/>
                <a:gd name="connsiteX18" fmla="*/ 446908 w 494341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1" h="494442">
                  <a:moveTo>
                    <a:pt x="36159" y="494442"/>
                  </a:moveTo>
                  <a:cubicBezTo>
                    <a:pt x="26408" y="494442"/>
                    <a:pt x="17470" y="490786"/>
                    <a:pt x="10564" y="483879"/>
                  </a:cubicBezTo>
                  <a:cubicBezTo>
                    <a:pt x="3657" y="476972"/>
                    <a:pt x="0" y="468034"/>
                    <a:pt x="0" y="458283"/>
                  </a:cubicBezTo>
                  <a:cubicBezTo>
                    <a:pt x="0" y="448533"/>
                    <a:pt x="3657" y="439595"/>
                    <a:pt x="10564" y="432688"/>
                  </a:cubicBezTo>
                  <a:lnTo>
                    <a:pt x="440813" y="2438"/>
                  </a:lnTo>
                  <a:cubicBezTo>
                    <a:pt x="442439" y="813"/>
                    <a:pt x="444876" y="0"/>
                    <a:pt x="446908" y="0"/>
                  </a:cubicBezTo>
                  <a:cubicBezTo>
                    <a:pt x="448939" y="0"/>
                    <a:pt x="451377" y="813"/>
                    <a:pt x="453002" y="2438"/>
                  </a:cubicBezTo>
                  <a:lnTo>
                    <a:pt x="491598" y="41034"/>
                  </a:lnTo>
                  <a:cubicBezTo>
                    <a:pt x="495255" y="44691"/>
                    <a:pt x="495255" y="49972"/>
                    <a:pt x="491598" y="53629"/>
                  </a:cubicBezTo>
                  <a:lnTo>
                    <a:pt x="61349" y="483879"/>
                  </a:lnTo>
                  <a:cubicBezTo>
                    <a:pt x="54848" y="490786"/>
                    <a:pt x="45504" y="494442"/>
                    <a:pt x="36159" y="494442"/>
                  </a:cubicBezTo>
                  <a:close/>
                  <a:moveTo>
                    <a:pt x="446908" y="21533"/>
                  </a:moveTo>
                  <a:lnTo>
                    <a:pt x="23159" y="445282"/>
                  </a:lnTo>
                  <a:cubicBezTo>
                    <a:pt x="19502" y="448939"/>
                    <a:pt x="17877" y="453408"/>
                    <a:pt x="17877" y="458283"/>
                  </a:cubicBezTo>
                  <a:cubicBezTo>
                    <a:pt x="17877" y="463159"/>
                    <a:pt x="19908" y="468034"/>
                    <a:pt x="23159" y="471284"/>
                  </a:cubicBezTo>
                  <a:cubicBezTo>
                    <a:pt x="26815" y="474941"/>
                    <a:pt x="31284" y="476566"/>
                    <a:pt x="36159" y="476566"/>
                  </a:cubicBezTo>
                  <a:cubicBezTo>
                    <a:pt x="41035" y="476566"/>
                    <a:pt x="45910" y="474535"/>
                    <a:pt x="49160" y="471284"/>
                  </a:cubicBezTo>
                  <a:lnTo>
                    <a:pt x="472910" y="47535"/>
                  </a:lnTo>
                  <a:lnTo>
                    <a:pt x="446908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E15D5F6-3495-8AE8-737E-C07165E230F6}"/>
                </a:ext>
              </a:extLst>
            </p:cNvPr>
            <p:cNvSpPr/>
            <p:nvPr/>
          </p:nvSpPr>
          <p:spPr>
            <a:xfrm>
              <a:off x="8770131" y="-2649349"/>
              <a:ext cx="175106" cy="175106"/>
            </a:xfrm>
            <a:custGeom>
              <a:avLst/>
              <a:gdLst>
                <a:gd name="connsiteX0" fmla="*/ 128790 w 175106"/>
                <a:gd name="connsiteY0" fmla="*/ 175106 h 175106"/>
                <a:gd name="connsiteX1" fmla="*/ 0 w 175106"/>
                <a:gd name="connsiteY1" fmla="*/ 46316 h 175106"/>
                <a:gd name="connsiteX2" fmla="*/ 46316 w 175106"/>
                <a:gd name="connsiteY2" fmla="*/ 0 h 175106"/>
                <a:gd name="connsiteX3" fmla="*/ 175107 w 175106"/>
                <a:gd name="connsiteY3" fmla="*/ 128790 h 175106"/>
                <a:gd name="connsiteX4" fmla="*/ 128790 w 175106"/>
                <a:gd name="connsiteY4" fmla="*/ 175106 h 175106"/>
                <a:gd name="connsiteX5" fmla="*/ 25189 w 175106"/>
                <a:gd name="connsiteY5" fmla="*/ 46722 h 175106"/>
                <a:gd name="connsiteX6" fmla="*/ 128790 w 175106"/>
                <a:gd name="connsiteY6" fmla="*/ 150323 h 175106"/>
                <a:gd name="connsiteX7" fmla="*/ 149918 w 175106"/>
                <a:gd name="connsiteY7" fmla="*/ 129197 h 175106"/>
                <a:gd name="connsiteX8" fmla="*/ 46316 w 175106"/>
                <a:gd name="connsiteY8" fmla="*/ 25596 h 175106"/>
                <a:gd name="connsiteX9" fmla="*/ 25189 w 175106"/>
                <a:gd name="connsiteY9" fmla="*/ 46722 h 17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106" h="175106">
                  <a:moveTo>
                    <a:pt x="128790" y="175106"/>
                  </a:moveTo>
                  <a:lnTo>
                    <a:pt x="0" y="46316"/>
                  </a:lnTo>
                  <a:lnTo>
                    <a:pt x="46316" y="0"/>
                  </a:lnTo>
                  <a:lnTo>
                    <a:pt x="175107" y="128790"/>
                  </a:lnTo>
                  <a:lnTo>
                    <a:pt x="128790" y="175106"/>
                  </a:lnTo>
                  <a:close/>
                  <a:moveTo>
                    <a:pt x="25189" y="46722"/>
                  </a:moveTo>
                  <a:lnTo>
                    <a:pt x="128790" y="150323"/>
                  </a:lnTo>
                  <a:lnTo>
                    <a:pt x="149918" y="129197"/>
                  </a:lnTo>
                  <a:lnTo>
                    <a:pt x="46316" y="25596"/>
                  </a:lnTo>
                  <a:lnTo>
                    <a:pt x="25189" y="46722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F5CC57B-D009-9FB8-9023-28B77A599496}"/>
                </a:ext>
              </a:extLst>
            </p:cNvPr>
            <p:cNvSpPr/>
            <p:nvPr/>
          </p:nvSpPr>
          <p:spPr>
            <a:xfrm>
              <a:off x="8296511" y="-2056892"/>
              <a:ext cx="55457" cy="55152"/>
            </a:xfrm>
            <a:custGeom>
              <a:avLst/>
              <a:gdLst>
                <a:gd name="connsiteX0" fmla="*/ 46214 w 55457"/>
                <a:gd name="connsiteY0" fmla="*/ 55152 h 55152"/>
                <a:gd name="connsiteX1" fmla="*/ 40120 w 55457"/>
                <a:gd name="connsiteY1" fmla="*/ 52715 h 55152"/>
                <a:gd name="connsiteX2" fmla="*/ 2742 w 55457"/>
                <a:gd name="connsiteY2" fmla="*/ 15337 h 55152"/>
                <a:gd name="connsiteX3" fmla="*/ 2742 w 55457"/>
                <a:gd name="connsiteY3" fmla="*/ 2742 h 55152"/>
                <a:gd name="connsiteX4" fmla="*/ 15337 w 55457"/>
                <a:gd name="connsiteY4" fmla="*/ 2742 h 55152"/>
                <a:gd name="connsiteX5" fmla="*/ 52715 w 55457"/>
                <a:gd name="connsiteY5" fmla="*/ 40120 h 55152"/>
                <a:gd name="connsiteX6" fmla="*/ 52715 w 55457"/>
                <a:gd name="connsiteY6" fmla="*/ 52715 h 55152"/>
                <a:gd name="connsiteX7" fmla="*/ 46214 w 55457"/>
                <a:gd name="connsiteY7" fmla="*/ 55152 h 5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457" h="55152">
                  <a:moveTo>
                    <a:pt x="46214" y="55152"/>
                  </a:moveTo>
                  <a:cubicBezTo>
                    <a:pt x="43776" y="55152"/>
                    <a:pt x="41745" y="54340"/>
                    <a:pt x="40120" y="52715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0" y="-914"/>
                    <a:pt x="15337" y="2742"/>
                  </a:cubicBezTo>
                  <a:lnTo>
                    <a:pt x="52715" y="40120"/>
                  </a:lnTo>
                  <a:cubicBezTo>
                    <a:pt x="56371" y="43777"/>
                    <a:pt x="56371" y="49058"/>
                    <a:pt x="52715" y="52715"/>
                  </a:cubicBezTo>
                  <a:cubicBezTo>
                    <a:pt x="51089" y="54340"/>
                    <a:pt x="48652" y="55152"/>
                    <a:pt x="46214" y="551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2" name="图形 2">
            <a:extLst>
              <a:ext uri="{FF2B5EF4-FFF2-40B4-BE49-F238E27FC236}">
                <a16:creationId xmlns:a16="http://schemas.microsoft.com/office/drawing/2014/main" id="{62C4E8D8-9155-1778-20A1-51A08D5F9F08}"/>
              </a:ext>
            </a:extLst>
          </p:cNvPr>
          <p:cNvGrpSpPr/>
          <p:nvPr/>
        </p:nvGrpSpPr>
        <p:grpSpPr>
          <a:xfrm>
            <a:off x="10572367" y="811371"/>
            <a:ext cx="609983" cy="579636"/>
            <a:chOff x="9826018" y="1225057"/>
            <a:chExt cx="609983" cy="579636"/>
          </a:xfrm>
          <a:solidFill>
            <a:srgbClr val="475F77"/>
          </a:solidFill>
        </p:grpSpPr>
        <p:grpSp>
          <p:nvGrpSpPr>
            <p:cNvPr id="223" name="图形 2">
              <a:extLst>
                <a:ext uri="{FF2B5EF4-FFF2-40B4-BE49-F238E27FC236}">
                  <a16:creationId xmlns:a16="http://schemas.microsoft.com/office/drawing/2014/main" id="{D579DF3B-B706-451F-ABF7-DD9A9EB0454B}"/>
                </a:ext>
              </a:extLst>
            </p:cNvPr>
            <p:cNvGrpSpPr/>
            <p:nvPr/>
          </p:nvGrpSpPr>
          <p:grpSpPr>
            <a:xfrm>
              <a:off x="9955368" y="1348442"/>
              <a:ext cx="394030" cy="453001"/>
              <a:chOff x="9955368" y="1348442"/>
              <a:chExt cx="394030" cy="453001"/>
            </a:xfrm>
            <a:grpFill/>
          </p:grpSpPr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5852ED7-27F0-E275-11B7-B1F23458696C}"/>
                  </a:ext>
                </a:extLst>
              </p:cNvPr>
              <p:cNvSpPr/>
              <p:nvPr/>
            </p:nvSpPr>
            <p:spPr>
              <a:xfrm>
                <a:off x="9955368" y="1348442"/>
                <a:ext cx="338407" cy="316085"/>
              </a:xfrm>
              <a:custGeom>
                <a:avLst/>
                <a:gdLst>
                  <a:gd name="connsiteX0" fmla="*/ 135579 w 338407"/>
                  <a:gd name="connsiteY0" fmla="*/ 316086 h 316085"/>
                  <a:gd name="connsiteX1" fmla="*/ 22633 w 338407"/>
                  <a:gd name="connsiteY1" fmla="*/ 262457 h 316085"/>
                  <a:gd name="connsiteX2" fmla="*/ 5975 w 338407"/>
                  <a:gd name="connsiteY2" fmla="*/ 147073 h 316085"/>
                  <a:gd name="connsiteX3" fmla="*/ 84794 w 338407"/>
                  <a:gd name="connsiteY3" fmla="*/ 39409 h 316085"/>
                  <a:gd name="connsiteX4" fmla="*/ 203021 w 338407"/>
                  <a:gd name="connsiteY4" fmla="*/ 0 h 316085"/>
                  <a:gd name="connsiteX5" fmla="*/ 315967 w 338407"/>
                  <a:gd name="connsiteY5" fmla="*/ 53629 h 316085"/>
                  <a:gd name="connsiteX6" fmla="*/ 253806 w 338407"/>
                  <a:gd name="connsiteY6" fmla="*/ 276676 h 316085"/>
                  <a:gd name="connsiteX7" fmla="*/ 135579 w 338407"/>
                  <a:gd name="connsiteY7" fmla="*/ 316086 h 316085"/>
                  <a:gd name="connsiteX8" fmla="*/ 203021 w 338407"/>
                  <a:gd name="connsiteY8" fmla="*/ 17876 h 316085"/>
                  <a:gd name="connsiteX9" fmla="*/ 95357 w 338407"/>
                  <a:gd name="connsiteY9" fmla="*/ 54035 h 316085"/>
                  <a:gd name="connsiteX10" fmla="*/ 23445 w 338407"/>
                  <a:gd name="connsiteY10" fmla="*/ 151949 h 316085"/>
                  <a:gd name="connsiteX11" fmla="*/ 37259 w 338407"/>
                  <a:gd name="connsiteY11" fmla="*/ 251893 h 316085"/>
                  <a:gd name="connsiteX12" fmla="*/ 135579 w 338407"/>
                  <a:gd name="connsiteY12" fmla="*/ 297803 h 316085"/>
                  <a:gd name="connsiteX13" fmla="*/ 243243 w 338407"/>
                  <a:gd name="connsiteY13" fmla="*/ 261644 h 316085"/>
                  <a:gd name="connsiteX14" fmla="*/ 301341 w 338407"/>
                  <a:gd name="connsiteY14" fmla="*/ 63786 h 316085"/>
                  <a:gd name="connsiteX15" fmla="*/ 203021 w 338407"/>
                  <a:gd name="connsiteY15" fmla="*/ 17876 h 316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8407" h="316085">
                    <a:moveTo>
                      <a:pt x="135579" y="316086"/>
                    </a:moveTo>
                    <a:cubicBezTo>
                      <a:pt x="88044" y="316086"/>
                      <a:pt x="47010" y="296584"/>
                      <a:pt x="22633" y="262457"/>
                    </a:cubicBezTo>
                    <a:cubicBezTo>
                      <a:pt x="-119" y="230361"/>
                      <a:pt x="-5807" y="189733"/>
                      <a:pt x="5975" y="147073"/>
                    </a:cubicBezTo>
                    <a:cubicBezTo>
                      <a:pt x="17758" y="105226"/>
                      <a:pt x="45791" y="67036"/>
                      <a:pt x="84794" y="39409"/>
                    </a:cubicBezTo>
                    <a:cubicBezTo>
                      <a:pt x="120547" y="13813"/>
                      <a:pt x="162393" y="0"/>
                      <a:pt x="203021" y="0"/>
                    </a:cubicBezTo>
                    <a:cubicBezTo>
                      <a:pt x="250556" y="0"/>
                      <a:pt x="291590" y="19501"/>
                      <a:pt x="315967" y="53629"/>
                    </a:cubicBezTo>
                    <a:cubicBezTo>
                      <a:pt x="362283" y="119040"/>
                      <a:pt x="334656" y="218985"/>
                      <a:pt x="253806" y="276676"/>
                    </a:cubicBezTo>
                    <a:cubicBezTo>
                      <a:pt x="217647" y="301866"/>
                      <a:pt x="175800" y="316086"/>
                      <a:pt x="135579" y="316086"/>
                    </a:cubicBezTo>
                    <a:close/>
                    <a:moveTo>
                      <a:pt x="203021" y="17876"/>
                    </a:moveTo>
                    <a:cubicBezTo>
                      <a:pt x="166455" y="17876"/>
                      <a:pt x="128266" y="30877"/>
                      <a:pt x="95357" y="54035"/>
                    </a:cubicBezTo>
                    <a:cubicBezTo>
                      <a:pt x="59605" y="79225"/>
                      <a:pt x="34009" y="114165"/>
                      <a:pt x="23445" y="151949"/>
                    </a:cubicBezTo>
                    <a:cubicBezTo>
                      <a:pt x="12883" y="188920"/>
                      <a:pt x="17758" y="224673"/>
                      <a:pt x="37259" y="251893"/>
                    </a:cubicBezTo>
                    <a:cubicBezTo>
                      <a:pt x="57979" y="281146"/>
                      <a:pt x="94139" y="297803"/>
                      <a:pt x="135579" y="297803"/>
                    </a:cubicBezTo>
                    <a:cubicBezTo>
                      <a:pt x="172144" y="297803"/>
                      <a:pt x="210334" y="284802"/>
                      <a:pt x="243243" y="261644"/>
                    </a:cubicBezTo>
                    <a:cubicBezTo>
                      <a:pt x="315967" y="209640"/>
                      <a:pt x="342375" y="121071"/>
                      <a:pt x="301341" y="63786"/>
                    </a:cubicBezTo>
                    <a:cubicBezTo>
                      <a:pt x="280620" y="34534"/>
                      <a:pt x="244868" y="17876"/>
                      <a:pt x="203021" y="178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DE87BD3-4717-D58D-EA51-275602616A6C}"/>
                  </a:ext>
                </a:extLst>
              </p:cNvPr>
              <p:cNvSpPr/>
              <p:nvPr/>
            </p:nvSpPr>
            <p:spPr>
              <a:xfrm>
                <a:off x="10118921" y="1547054"/>
                <a:ext cx="186240" cy="165008"/>
              </a:xfrm>
              <a:custGeom>
                <a:avLst/>
                <a:gdLst>
                  <a:gd name="connsiteX0" fmla="*/ 48406 w 186240"/>
                  <a:gd name="connsiteY0" fmla="*/ 165008 h 165008"/>
                  <a:gd name="connsiteX1" fmla="*/ 41093 w 186240"/>
                  <a:gd name="connsiteY1" fmla="*/ 161352 h 165008"/>
                  <a:gd name="connsiteX2" fmla="*/ 1684 w 186240"/>
                  <a:gd name="connsiteY2" fmla="*/ 106097 h 165008"/>
                  <a:gd name="connsiteX3" fmla="*/ 3715 w 186240"/>
                  <a:gd name="connsiteY3" fmla="*/ 93503 h 165008"/>
                  <a:gd name="connsiteX4" fmla="*/ 16309 w 186240"/>
                  <a:gd name="connsiteY4" fmla="*/ 95534 h 165008"/>
                  <a:gd name="connsiteX5" fmla="*/ 50438 w 186240"/>
                  <a:gd name="connsiteY5" fmla="*/ 143475 h 165008"/>
                  <a:gd name="connsiteX6" fmla="*/ 164602 w 186240"/>
                  <a:gd name="connsiteY6" fmla="*/ 62219 h 165008"/>
                  <a:gd name="connsiteX7" fmla="*/ 130474 w 186240"/>
                  <a:gd name="connsiteY7" fmla="*/ 14278 h 165008"/>
                  <a:gd name="connsiteX8" fmla="*/ 132506 w 186240"/>
                  <a:gd name="connsiteY8" fmla="*/ 1684 h 165008"/>
                  <a:gd name="connsiteX9" fmla="*/ 145100 w 186240"/>
                  <a:gd name="connsiteY9" fmla="*/ 3715 h 165008"/>
                  <a:gd name="connsiteX10" fmla="*/ 184510 w 186240"/>
                  <a:gd name="connsiteY10" fmla="*/ 58969 h 165008"/>
                  <a:gd name="connsiteX11" fmla="*/ 186135 w 186240"/>
                  <a:gd name="connsiteY11" fmla="*/ 65470 h 165008"/>
                  <a:gd name="connsiteX12" fmla="*/ 182478 w 186240"/>
                  <a:gd name="connsiteY12" fmla="*/ 71157 h 165008"/>
                  <a:gd name="connsiteX13" fmla="*/ 53687 w 186240"/>
                  <a:gd name="connsiteY13" fmla="*/ 162977 h 165008"/>
                  <a:gd name="connsiteX14" fmla="*/ 48406 w 186240"/>
                  <a:gd name="connsiteY14" fmla="*/ 165008 h 16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240" h="165008">
                    <a:moveTo>
                      <a:pt x="48406" y="165008"/>
                    </a:moveTo>
                    <a:cubicBezTo>
                      <a:pt x="45561" y="165008"/>
                      <a:pt x="42718" y="163789"/>
                      <a:pt x="41093" y="161352"/>
                    </a:cubicBezTo>
                    <a:lnTo>
                      <a:pt x="1684" y="106097"/>
                    </a:lnTo>
                    <a:cubicBezTo>
                      <a:pt x="-1161" y="102035"/>
                      <a:pt x="-347" y="96347"/>
                      <a:pt x="3715" y="93503"/>
                    </a:cubicBezTo>
                    <a:cubicBezTo>
                      <a:pt x="7778" y="90659"/>
                      <a:pt x="13466" y="91471"/>
                      <a:pt x="16309" y="95534"/>
                    </a:cubicBezTo>
                    <a:lnTo>
                      <a:pt x="50438" y="143475"/>
                    </a:lnTo>
                    <a:lnTo>
                      <a:pt x="164602" y="62219"/>
                    </a:lnTo>
                    <a:lnTo>
                      <a:pt x="130474" y="14278"/>
                    </a:lnTo>
                    <a:cubicBezTo>
                      <a:pt x="127631" y="10215"/>
                      <a:pt x="128443" y="4528"/>
                      <a:pt x="132506" y="1684"/>
                    </a:cubicBezTo>
                    <a:cubicBezTo>
                      <a:pt x="136569" y="-1160"/>
                      <a:pt x="142256" y="-348"/>
                      <a:pt x="145100" y="3715"/>
                    </a:cubicBezTo>
                    <a:lnTo>
                      <a:pt x="184510" y="58969"/>
                    </a:lnTo>
                    <a:cubicBezTo>
                      <a:pt x="185728" y="61000"/>
                      <a:pt x="186541" y="63438"/>
                      <a:pt x="186135" y="65470"/>
                    </a:cubicBezTo>
                    <a:cubicBezTo>
                      <a:pt x="185728" y="67907"/>
                      <a:pt x="184510" y="69939"/>
                      <a:pt x="182478" y="71157"/>
                    </a:cubicBezTo>
                    <a:lnTo>
                      <a:pt x="53687" y="162977"/>
                    </a:lnTo>
                    <a:cubicBezTo>
                      <a:pt x="52062" y="164196"/>
                      <a:pt x="50438" y="165008"/>
                      <a:pt x="48406" y="1650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9C536EC2-0E6A-0ECE-4DD4-12A044181A4B}"/>
                  </a:ext>
                </a:extLst>
              </p:cNvPr>
              <p:cNvSpPr/>
              <p:nvPr/>
            </p:nvSpPr>
            <p:spPr>
              <a:xfrm>
                <a:off x="10176566" y="1615715"/>
                <a:ext cx="162676" cy="156476"/>
              </a:xfrm>
              <a:custGeom>
                <a:avLst/>
                <a:gdLst>
                  <a:gd name="connsiteX0" fmla="*/ 61454 w 162676"/>
                  <a:gd name="connsiteY0" fmla="*/ 156476 h 156476"/>
                  <a:gd name="connsiteX1" fmla="*/ 59829 w 162676"/>
                  <a:gd name="connsiteY1" fmla="*/ 156476 h 156476"/>
                  <a:gd name="connsiteX2" fmla="*/ 54141 w 162676"/>
                  <a:gd name="connsiteY2" fmla="*/ 152820 h 156476"/>
                  <a:gd name="connsiteX3" fmla="*/ 1731 w 162676"/>
                  <a:gd name="connsiteY3" fmla="*/ 79283 h 156476"/>
                  <a:gd name="connsiteX4" fmla="*/ 105 w 162676"/>
                  <a:gd name="connsiteY4" fmla="*/ 72783 h 156476"/>
                  <a:gd name="connsiteX5" fmla="*/ 3763 w 162676"/>
                  <a:gd name="connsiteY5" fmla="*/ 67095 h 156476"/>
                  <a:gd name="connsiteX6" fmla="*/ 95988 w 162676"/>
                  <a:gd name="connsiteY6" fmla="*/ 1684 h 156476"/>
                  <a:gd name="connsiteX7" fmla="*/ 108583 w 162676"/>
                  <a:gd name="connsiteY7" fmla="*/ 3715 h 156476"/>
                  <a:gd name="connsiteX8" fmla="*/ 160993 w 162676"/>
                  <a:gd name="connsiteY8" fmla="*/ 77252 h 156476"/>
                  <a:gd name="connsiteX9" fmla="*/ 158961 w 162676"/>
                  <a:gd name="connsiteY9" fmla="*/ 89846 h 156476"/>
                  <a:gd name="connsiteX10" fmla="*/ 137835 w 162676"/>
                  <a:gd name="connsiteY10" fmla="*/ 104879 h 156476"/>
                  <a:gd name="connsiteX11" fmla="*/ 125240 w 162676"/>
                  <a:gd name="connsiteY11" fmla="*/ 102847 h 156476"/>
                  <a:gd name="connsiteX12" fmla="*/ 127271 w 162676"/>
                  <a:gd name="connsiteY12" fmla="*/ 90253 h 156476"/>
                  <a:gd name="connsiteX13" fmla="*/ 141085 w 162676"/>
                  <a:gd name="connsiteY13" fmla="*/ 80502 h 156476"/>
                  <a:gd name="connsiteX14" fmla="*/ 99238 w 162676"/>
                  <a:gd name="connsiteY14" fmla="*/ 21591 h 156476"/>
                  <a:gd name="connsiteX15" fmla="*/ 21638 w 162676"/>
                  <a:gd name="connsiteY15" fmla="*/ 76845 h 156476"/>
                  <a:gd name="connsiteX16" fmla="*/ 63485 w 162676"/>
                  <a:gd name="connsiteY16" fmla="*/ 135350 h 156476"/>
                  <a:gd name="connsiteX17" fmla="*/ 77299 w 162676"/>
                  <a:gd name="connsiteY17" fmla="*/ 125599 h 156476"/>
                  <a:gd name="connsiteX18" fmla="*/ 89894 w 162676"/>
                  <a:gd name="connsiteY18" fmla="*/ 127630 h 156476"/>
                  <a:gd name="connsiteX19" fmla="*/ 87862 w 162676"/>
                  <a:gd name="connsiteY19" fmla="*/ 140225 h 156476"/>
                  <a:gd name="connsiteX20" fmla="*/ 66736 w 162676"/>
                  <a:gd name="connsiteY20" fmla="*/ 155257 h 156476"/>
                  <a:gd name="connsiteX21" fmla="*/ 61454 w 162676"/>
                  <a:gd name="connsiteY21" fmla="*/ 156476 h 156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2676" h="156476">
                    <a:moveTo>
                      <a:pt x="61454" y="156476"/>
                    </a:moveTo>
                    <a:cubicBezTo>
                      <a:pt x="61047" y="156476"/>
                      <a:pt x="60642" y="156476"/>
                      <a:pt x="59829" y="156476"/>
                    </a:cubicBezTo>
                    <a:cubicBezTo>
                      <a:pt x="57391" y="156070"/>
                      <a:pt x="55360" y="154851"/>
                      <a:pt x="54141" y="152820"/>
                    </a:cubicBezTo>
                    <a:lnTo>
                      <a:pt x="1731" y="79283"/>
                    </a:lnTo>
                    <a:cubicBezTo>
                      <a:pt x="512" y="77252"/>
                      <a:pt x="-300" y="74814"/>
                      <a:pt x="105" y="72783"/>
                    </a:cubicBezTo>
                    <a:cubicBezTo>
                      <a:pt x="512" y="70345"/>
                      <a:pt x="1731" y="68314"/>
                      <a:pt x="3763" y="67095"/>
                    </a:cubicBezTo>
                    <a:lnTo>
                      <a:pt x="95988" y="1684"/>
                    </a:lnTo>
                    <a:cubicBezTo>
                      <a:pt x="100051" y="-1160"/>
                      <a:pt x="105738" y="-348"/>
                      <a:pt x="108583" y="3715"/>
                    </a:cubicBezTo>
                    <a:lnTo>
                      <a:pt x="160993" y="77252"/>
                    </a:lnTo>
                    <a:cubicBezTo>
                      <a:pt x="163836" y="81315"/>
                      <a:pt x="163024" y="87002"/>
                      <a:pt x="158961" y="89846"/>
                    </a:cubicBezTo>
                    <a:lnTo>
                      <a:pt x="137835" y="104879"/>
                    </a:lnTo>
                    <a:cubicBezTo>
                      <a:pt x="133772" y="107723"/>
                      <a:pt x="128084" y="106910"/>
                      <a:pt x="125240" y="102847"/>
                    </a:cubicBezTo>
                    <a:cubicBezTo>
                      <a:pt x="122396" y="98785"/>
                      <a:pt x="123208" y="93097"/>
                      <a:pt x="127271" y="90253"/>
                    </a:cubicBezTo>
                    <a:lnTo>
                      <a:pt x="141085" y="80502"/>
                    </a:lnTo>
                    <a:lnTo>
                      <a:pt x="99238" y="21591"/>
                    </a:lnTo>
                    <a:lnTo>
                      <a:pt x="21638" y="76845"/>
                    </a:lnTo>
                    <a:lnTo>
                      <a:pt x="63485" y="135350"/>
                    </a:lnTo>
                    <a:lnTo>
                      <a:pt x="77299" y="125599"/>
                    </a:lnTo>
                    <a:cubicBezTo>
                      <a:pt x="81361" y="122755"/>
                      <a:pt x="87050" y="123568"/>
                      <a:pt x="89894" y="127630"/>
                    </a:cubicBezTo>
                    <a:cubicBezTo>
                      <a:pt x="92737" y="131693"/>
                      <a:pt x="91925" y="137381"/>
                      <a:pt x="87862" y="140225"/>
                    </a:cubicBezTo>
                    <a:lnTo>
                      <a:pt x="66736" y="155257"/>
                    </a:lnTo>
                    <a:cubicBezTo>
                      <a:pt x="65110" y="156070"/>
                      <a:pt x="63485" y="156476"/>
                      <a:pt x="61454" y="1564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0BF12F24-603D-5D03-DE78-AEA49A29714E}"/>
                  </a:ext>
                </a:extLst>
              </p:cNvPr>
              <p:cNvSpPr/>
              <p:nvPr/>
            </p:nvSpPr>
            <p:spPr>
              <a:xfrm>
                <a:off x="10250149" y="1703471"/>
                <a:ext cx="99249" cy="97971"/>
              </a:xfrm>
              <a:custGeom>
                <a:avLst/>
                <a:gdLst>
                  <a:gd name="connsiteX0" fmla="*/ 40687 w 99249"/>
                  <a:gd name="connsiteY0" fmla="*/ 97972 h 97971"/>
                  <a:gd name="connsiteX1" fmla="*/ 39062 w 99249"/>
                  <a:gd name="connsiteY1" fmla="*/ 97972 h 97971"/>
                  <a:gd name="connsiteX2" fmla="*/ 33374 w 99249"/>
                  <a:gd name="connsiteY2" fmla="*/ 94315 h 97971"/>
                  <a:gd name="connsiteX3" fmla="*/ 1684 w 99249"/>
                  <a:gd name="connsiteY3" fmla="*/ 49625 h 97971"/>
                  <a:gd name="connsiteX4" fmla="*/ 3715 w 99249"/>
                  <a:gd name="connsiteY4" fmla="*/ 37030 h 97971"/>
                  <a:gd name="connsiteX5" fmla="*/ 53282 w 99249"/>
                  <a:gd name="connsiteY5" fmla="*/ 1684 h 97971"/>
                  <a:gd name="connsiteX6" fmla="*/ 65876 w 99249"/>
                  <a:gd name="connsiteY6" fmla="*/ 3715 h 97971"/>
                  <a:gd name="connsiteX7" fmla="*/ 97566 w 99249"/>
                  <a:gd name="connsiteY7" fmla="*/ 48406 h 97971"/>
                  <a:gd name="connsiteX8" fmla="*/ 95535 w 99249"/>
                  <a:gd name="connsiteY8" fmla="*/ 61000 h 97971"/>
                  <a:gd name="connsiteX9" fmla="*/ 45969 w 99249"/>
                  <a:gd name="connsiteY9" fmla="*/ 96347 h 97971"/>
                  <a:gd name="connsiteX10" fmla="*/ 40687 w 99249"/>
                  <a:gd name="connsiteY10" fmla="*/ 97972 h 97971"/>
                  <a:gd name="connsiteX11" fmla="*/ 21592 w 99249"/>
                  <a:gd name="connsiteY11" fmla="*/ 46781 h 97971"/>
                  <a:gd name="connsiteX12" fmla="*/ 43125 w 99249"/>
                  <a:gd name="connsiteY12" fmla="*/ 76845 h 97971"/>
                  <a:gd name="connsiteX13" fmla="*/ 78471 w 99249"/>
                  <a:gd name="connsiteY13" fmla="*/ 51656 h 97971"/>
                  <a:gd name="connsiteX14" fmla="*/ 56938 w 99249"/>
                  <a:gd name="connsiteY14" fmla="*/ 21591 h 97971"/>
                  <a:gd name="connsiteX15" fmla="*/ 21592 w 99249"/>
                  <a:gd name="connsiteY15" fmla="*/ 46781 h 9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249" h="97971">
                    <a:moveTo>
                      <a:pt x="40687" y="97972"/>
                    </a:moveTo>
                    <a:cubicBezTo>
                      <a:pt x="40280" y="97972"/>
                      <a:pt x="39874" y="97972"/>
                      <a:pt x="39062" y="97972"/>
                    </a:cubicBezTo>
                    <a:cubicBezTo>
                      <a:pt x="36624" y="97566"/>
                      <a:pt x="34593" y="96347"/>
                      <a:pt x="33374" y="94315"/>
                    </a:cubicBezTo>
                    <a:lnTo>
                      <a:pt x="1684" y="49625"/>
                    </a:lnTo>
                    <a:cubicBezTo>
                      <a:pt x="-1160" y="45562"/>
                      <a:pt x="-348" y="39874"/>
                      <a:pt x="3715" y="37030"/>
                    </a:cubicBezTo>
                    <a:lnTo>
                      <a:pt x="53282" y="1684"/>
                    </a:lnTo>
                    <a:cubicBezTo>
                      <a:pt x="57345" y="-1160"/>
                      <a:pt x="63032" y="-348"/>
                      <a:pt x="65876" y="3715"/>
                    </a:cubicBezTo>
                    <a:lnTo>
                      <a:pt x="97566" y="48406"/>
                    </a:lnTo>
                    <a:cubicBezTo>
                      <a:pt x="100410" y="52469"/>
                      <a:pt x="99597" y="58157"/>
                      <a:pt x="95535" y="61000"/>
                    </a:cubicBezTo>
                    <a:lnTo>
                      <a:pt x="45969" y="96347"/>
                    </a:lnTo>
                    <a:cubicBezTo>
                      <a:pt x="44343" y="97566"/>
                      <a:pt x="42718" y="97972"/>
                      <a:pt x="40687" y="97972"/>
                    </a:cubicBezTo>
                    <a:close/>
                    <a:moveTo>
                      <a:pt x="21592" y="46781"/>
                    </a:moveTo>
                    <a:lnTo>
                      <a:pt x="43125" y="76845"/>
                    </a:lnTo>
                    <a:lnTo>
                      <a:pt x="78471" y="51656"/>
                    </a:lnTo>
                    <a:lnTo>
                      <a:pt x="56938" y="21591"/>
                    </a:lnTo>
                    <a:lnTo>
                      <a:pt x="21592" y="46781"/>
                    </a:ln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5CE308AD-C0E8-7D57-824F-FA3CA3C8A9D9}"/>
                  </a:ext>
                </a:extLst>
              </p:cNvPr>
              <p:cNvSpPr/>
              <p:nvPr/>
            </p:nvSpPr>
            <p:spPr>
              <a:xfrm>
                <a:off x="10045725" y="1431299"/>
                <a:ext cx="191135" cy="211289"/>
              </a:xfrm>
              <a:custGeom>
                <a:avLst/>
                <a:gdLst>
                  <a:gd name="connsiteX0" fmla="*/ 132166 w 191135"/>
                  <a:gd name="connsiteY0" fmla="*/ 211289 h 211289"/>
                  <a:gd name="connsiteX1" fmla="*/ 125259 w 191135"/>
                  <a:gd name="connsiteY1" fmla="*/ 208039 h 211289"/>
                  <a:gd name="connsiteX2" fmla="*/ 7031 w 191135"/>
                  <a:gd name="connsiteY2" fmla="*/ 99156 h 211289"/>
                  <a:gd name="connsiteX3" fmla="*/ 125 w 191135"/>
                  <a:gd name="connsiteY3" fmla="*/ 89406 h 211289"/>
                  <a:gd name="connsiteX4" fmla="*/ 38721 w 191135"/>
                  <a:gd name="connsiteY4" fmla="*/ 21963 h 211289"/>
                  <a:gd name="connsiteX5" fmla="*/ 69599 w 191135"/>
                  <a:gd name="connsiteY5" fmla="*/ 24 h 211289"/>
                  <a:gd name="connsiteX6" fmla="*/ 119165 w 191135"/>
                  <a:gd name="connsiteY6" fmla="*/ 4493 h 211289"/>
                  <a:gd name="connsiteX7" fmla="*/ 126072 w 191135"/>
                  <a:gd name="connsiteY7" fmla="*/ 14244 h 211289"/>
                  <a:gd name="connsiteX8" fmla="*/ 189452 w 191135"/>
                  <a:gd name="connsiteY8" fmla="*/ 161317 h 211289"/>
                  <a:gd name="connsiteX9" fmla="*/ 187420 w 191135"/>
                  <a:gd name="connsiteY9" fmla="*/ 173912 h 211289"/>
                  <a:gd name="connsiteX10" fmla="*/ 174825 w 191135"/>
                  <a:gd name="connsiteY10" fmla="*/ 171880 h 211289"/>
                  <a:gd name="connsiteX11" fmla="*/ 107383 w 191135"/>
                  <a:gd name="connsiteY11" fmla="*/ 20338 h 211289"/>
                  <a:gd name="connsiteX12" fmla="*/ 69599 w 191135"/>
                  <a:gd name="connsiteY12" fmla="*/ 17494 h 211289"/>
                  <a:gd name="connsiteX13" fmla="*/ 59442 w 191135"/>
                  <a:gd name="connsiteY13" fmla="*/ 19932 h 211289"/>
                  <a:gd name="connsiteX14" fmla="*/ 86663 w 191135"/>
                  <a:gd name="connsiteY14" fmla="*/ 30089 h 211289"/>
                  <a:gd name="connsiteX15" fmla="*/ 96007 w 191135"/>
                  <a:gd name="connsiteY15" fmla="*/ 57716 h 211289"/>
                  <a:gd name="connsiteX16" fmla="*/ 82193 w 191135"/>
                  <a:gd name="connsiteY16" fmla="*/ 75186 h 211289"/>
                  <a:gd name="connsiteX17" fmla="*/ 40753 w 191135"/>
                  <a:gd name="connsiteY17" fmla="*/ 71529 h 211289"/>
                  <a:gd name="connsiteX18" fmla="*/ 33440 w 191135"/>
                  <a:gd name="connsiteY18" fmla="*/ 50403 h 211289"/>
                  <a:gd name="connsiteX19" fmla="*/ 34253 w 191135"/>
                  <a:gd name="connsiteY19" fmla="*/ 45934 h 211289"/>
                  <a:gd name="connsiteX20" fmla="*/ 18814 w 191135"/>
                  <a:gd name="connsiteY20" fmla="*/ 83718 h 211289"/>
                  <a:gd name="connsiteX21" fmla="*/ 139479 w 191135"/>
                  <a:gd name="connsiteY21" fmla="*/ 196257 h 211289"/>
                  <a:gd name="connsiteX22" fmla="*/ 137854 w 191135"/>
                  <a:gd name="connsiteY22" fmla="*/ 208852 h 211289"/>
                  <a:gd name="connsiteX23" fmla="*/ 132166 w 191135"/>
                  <a:gd name="connsiteY23" fmla="*/ 211289 h 211289"/>
                  <a:gd name="connsiteX24" fmla="*/ 52941 w 191135"/>
                  <a:gd name="connsiteY24" fmla="*/ 37808 h 211289"/>
                  <a:gd name="connsiteX25" fmla="*/ 52535 w 191135"/>
                  <a:gd name="connsiteY25" fmla="*/ 41058 h 211289"/>
                  <a:gd name="connsiteX26" fmla="*/ 50097 w 191135"/>
                  <a:gd name="connsiteY26" fmla="*/ 54466 h 211289"/>
                  <a:gd name="connsiteX27" fmla="*/ 51316 w 191135"/>
                  <a:gd name="connsiteY27" fmla="*/ 58122 h 211289"/>
                  <a:gd name="connsiteX28" fmla="*/ 74474 w 191135"/>
                  <a:gd name="connsiteY28" fmla="*/ 59341 h 211289"/>
                  <a:gd name="connsiteX29" fmla="*/ 77725 w 191135"/>
                  <a:gd name="connsiteY29" fmla="*/ 56903 h 211289"/>
                  <a:gd name="connsiteX30" fmla="*/ 73662 w 191135"/>
                  <a:gd name="connsiteY30" fmla="*/ 43090 h 211289"/>
                  <a:gd name="connsiteX31" fmla="*/ 52941 w 191135"/>
                  <a:gd name="connsiteY31" fmla="*/ 37808 h 21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1135" h="211289">
                    <a:moveTo>
                      <a:pt x="132166" y="211289"/>
                    </a:moveTo>
                    <a:cubicBezTo>
                      <a:pt x="129729" y="211289"/>
                      <a:pt x="126884" y="210071"/>
                      <a:pt x="125259" y="208039"/>
                    </a:cubicBezTo>
                    <a:cubicBezTo>
                      <a:pt x="102914" y="180006"/>
                      <a:pt x="38721" y="105657"/>
                      <a:pt x="7031" y="99156"/>
                    </a:cubicBezTo>
                    <a:cubicBezTo>
                      <a:pt x="2563" y="98344"/>
                      <a:pt x="-688" y="93875"/>
                      <a:pt x="125" y="89406"/>
                    </a:cubicBezTo>
                    <a:cubicBezTo>
                      <a:pt x="532" y="86968"/>
                      <a:pt x="6626" y="32526"/>
                      <a:pt x="38721" y="21963"/>
                    </a:cubicBezTo>
                    <a:cubicBezTo>
                      <a:pt x="42379" y="10181"/>
                      <a:pt x="50097" y="24"/>
                      <a:pt x="69599" y="24"/>
                    </a:cubicBezTo>
                    <a:cubicBezTo>
                      <a:pt x="96007" y="-382"/>
                      <a:pt x="117946" y="4493"/>
                      <a:pt x="119165" y="4493"/>
                    </a:cubicBezTo>
                    <a:cubicBezTo>
                      <a:pt x="123634" y="5306"/>
                      <a:pt x="126884" y="9775"/>
                      <a:pt x="126072" y="14244"/>
                    </a:cubicBezTo>
                    <a:cubicBezTo>
                      <a:pt x="120790" y="54059"/>
                      <a:pt x="169950" y="134096"/>
                      <a:pt x="189452" y="161317"/>
                    </a:cubicBezTo>
                    <a:cubicBezTo>
                      <a:pt x="192295" y="165380"/>
                      <a:pt x="191483" y="171068"/>
                      <a:pt x="187420" y="173912"/>
                    </a:cubicBezTo>
                    <a:cubicBezTo>
                      <a:pt x="183357" y="176756"/>
                      <a:pt x="177669" y="175943"/>
                      <a:pt x="174825" y="171880"/>
                    </a:cubicBezTo>
                    <a:cubicBezTo>
                      <a:pt x="171981" y="167818"/>
                      <a:pt x="107383" y="76811"/>
                      <a:pt x="107383" y="20338"/>
                    </a:cubicBezTo>
                    <a:cubicBezTo>
                      <a:pt x="99258" y="19119"/>
                      <a:pt x="85038" y="17088"/>
                      <a:pt x="69599" y="17494"/>
                    </a:cubicBezTo>
                    <a:cubicBezTo>
                      <a:pt x="64724" y="17494"/>
                      <a:pt x="61879" y="18307"/>
                      <a:pt x="59442" y="19932"/>
                    </a:cubicBezTo>
                    <a:cubicBezTo>
                      <a:pt x="71224" y="20744"/>
                      <a:pt x="80162" y="23995"/>
                      <a:pt x="86663" y="30089"/>
                    </a:cubicBezTo>
                    <a:cubicBezTo>
                      <a:pt x="93569" y="36589"/>
                      <a:pt x="96820" y="46340"/>
                      <a:pt x="96007" y="57716"/>
                    </a:cubicBezTo>
                    <a:cubicBezTo>
                      <a:pt x="95601" y="65029"/>
                      <a:pt x="90319" y="71529"/>
                      <a:pt x="82193" y="75186"/>
                    </a:cubicBezTo>
                    <a:cubicBezTo>
                      <a:pt x="70411" y="80467"/>
                      <a:pt x="51722" y="80467"/>
                      <a:pt x="40753" y="71529"/>
                    </a:cubicBezTo>
                    <a:cubicBezTo>
                      <a:pt x="34253" y="66248"/>
                      <a:pt x="31815" y="58528"/>
                      <a:pt x="33440" y="50403"/>
                    </a:cubicBezTo>
                    <a:cubicBezTo>
                      <a:pt x="33846" y="48778"/>
                      <a:pt x="33846" y="47559"/>
                      <a:pt x="34253" y="45934"/>
                    </a:cubicBezTo>
                    <a:cubicBezTo>
                      <a:pt x="25721" y="55684"/>
                      <a:pt x="20845" y="72342"/>
                      <a:pt x="18814" y="83718"/>
                    </a:cubicBezTo>
                    <a:cubicBezTo>
                      <a:pt x="63505" y="101188"/>
                      <a:pt x="131353" y="186100"/>
                      <a:pt x="139479" y="196257"/>
                    </a:cubicBezTo>
                    <a:cubicBezTo>
                      <a:pt x="142323" y="199914"/>
                      <a:pt x="141917" y="205602"/>
                      <a:pt x="137854" y="208852"/>
                    </a:cubicBezTo>
                    <a:cubicBezTo>
                      <a:pt x="135823" y="210477"/>
                      <a:pt x="133791" y="211289"/>
                      <a:pt x="132166" y="211289"/>
                    </a:cubicBezTo>
                    <a:close/>
                    <a:moveTo>
                      <a:pt x="52941" y="37808"/>
                    </a:moveTo>
                    <a:cubicBezTo>
                      <a:pt x="52941" y="39027"/>
                      <a:pt x="52535" y="39840"/>
                      <a:pt x="52535" y="41058"/>
                    </a:cubicBezTo>
                    <a:cubicBezTo>
                      <a:pt x="51722" y="45121"/>
                      <a:pt x="51316" y="49590"/>
                      <a:pt x="50097" y="54466"/>
                    </a:cubicBezTo>
                    <a:cubicBezTo>
                      <a:pt x="49691" y="56497"/>
                      <a:pt x="50097" y="57309"/>
                      <a:pt x="51316" y="58122"/>
                    </a:cubicBezTo>
                    <a:cubicBezTo>
                      <a:pt x="55785" y="61779"/>
                      <a:pt x="67568" y="62591"/>
                      <a:pt x="74474" y="59341"/>
                    </a:cubicBezTo>
                    <a:cubicBezTo>
                      <a:pt x="76912" y="58122"/>
                      <a:pt x="77725" y="57309"/>
                      <a:pt x="77725" y="56903"/>
                    </a:cubicBezTo>
                    <a:cubicBezTo>
                      <a:pt x="78130" y="50809"/>
                      <a:pt x="76912" y="46340"/>
                      <a:pt x="73662" y="43090"/>
                    </a:cubicBezTo>
                    <a:cubicBezTo>
                      <a:pt x="70005" y="39433"/>
                      <a:pt x="62692" y="37808"/>
                      <a:pt x="52941" y="378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773A14B2-438D-8A23-A4A1-807074B1A91D}"/>
                </a:ext>
              </a:extLst>
            </p:cNvPr>
            <p:cNvSpPr/>
            <p:nvPr/>
          </p:nvSpPr>
          <p:spPr>
            <a:xfrm>
              <a:off x="10319558" y="1426323"/>
              <a:ext cx="116444" cy="34251"/>
            </a:xfrm>
            <a:custGeom>
              <a:avLst/>
              <a:gdLst>
                <a:gd name="connsiteX0" fmla="*/ 9063 w 116444"/>
                <a:gd name="connsiteY0" fmla="*/ 34252 h 34251"/>
                <a:gd name="connsiteX1" fmla="*/ 125 w 116444"/>
                <a:gd name="connsiteY1" fmla="*/ 26939 h 34251"/>
                <a:gd name="connsiteX2" fmla="*/ 7437 w 116444"/>
                <a:gd name="connsiteY2" fmla="*/ 16782 h 34251"/>
                <a:gd name="connsiteX3" fmla="*/ 106163 w 116444"/>
                <a:gd name="connsiteY3" fmla="*/ 124 h 34251"/>
                <a:gd name="connsiteX4" fmla="*/ 116320 w 116444"/>
                <a:gd name="connsiteY4" fmla="*/ 7437 h 34251"/>
                <a:gd name="connsiteX5" fmla="*/ 109007 w 116444"/>
                <a:gd name="connsiteY5" fmla="*/ 17594 h 34251"/>
                <a:gd name="connsiteX6" fmla="*/ 10282 w 116444"/>
                <a:gd name="connsiteY6" fmla="*/ 34252 h 34251"/>
                <a:gd name="connsiteX7" fmla="*/ 9063 w 116444"/>
                <a:gd name="connsiteY7" fmla="*/ 34252 h 3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444" h="34251">
                  <a:moveTo>
                    <a:pt x="9063" y="34252"/>
                  </a:moveTo>
                  <a:cubicBezTo>
                    <a:pt x="5000" y="34252"/>
                    <a:pt x="937" y="31002"/>
                    <a:pt x="125" y="26939"/>
                  </a:cubicBezTo>
                  <a:cubicBezTo>
                    <a:pt x="-689" y="22064"/>
                    <a:pt x="2562" y="17594"/>
                    <a:pt x="7437" y="16782"/>
                  </a:cubicBezTo>
                  <a:lnTo>
                    <a:pt x="106163" y="124"/>
                  </a:lnTo>
                  <a:cubicBezTo>
                    <a:pt x="111038" y="-688"/>
                    <a:pt x="115508" y="2562"/>
                    <a:pt x="116320" y="7437"/>
                  </a:cubicBezTo>
                  <a:cubicBezTo>
                    <a:pt x="117132" y="12313"/>
                    <a:pt x="113883" y="16782"/>
                    <a:pt x="109007" y="17594"/>
                  </a:cubicBezTo>
                  <a:lnTo>
                    <a:pt x="10282" y="34252"/>
                  </a:lnTo>
                  <a:cubicBezTo>
                    <a:pt x="9875" y="34252"/>
                    <a:pt x="9468" y="34252"/>
                    <a:pt x="9063" y="342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6D10990-AAE4-A1D4-EE65-BF113570425A}"/>
                </a:ext>
              </a:extLst>
            </p:cNvPr>
            <p:cNvSpPr/>
            <p:nvPr/>
          </p:nvSpPr>
          <p:spPr>
            <a:xfrm>
              <a:off x="10284791" y="1330208"/>
              <a:ext cx="83189" cy="81207"/>
            </a:xfrm>
            <a:custGeom>
              <a:avLst/>
              <a:gdLst>
                <a:gd name="connsiteX0" fmla="*/ 8889 w 83189"/>
                <a:gd name="connsiteY0" fmla="*/ 81207 h 81207"/>
                <a:gd name="connsiteX1" fmla="*/ 2389 w 83189"/>
                <a:gd name="connsiteY1" fmla="*/ 78363 h 81207"/>
                <a:gd name="connsiteX2" fmla="*/ 2795 w 83189"/>
                <a:gd name="connsiteY2" fmla="*/ 65769 h 81207"/>
                <a:gd name="connsiteX3" fmla="*/ 68206 w 83189"/>
                <a:gd name="connsiteY3" fmla="*/ 2389 h 81207"/>
                <a:gd name="connsiteX4" fmla="*/ 80801 w 83189"/>
                <a:gd name="connsiteY4" fmla="*/ 2795 h 81207"/>
                <a:gd name="connsiteX5" fmla="*/ 80395 w 83189"/>
                <a:gd name="connsiteY5" fmla="*/ 15390 h 81207"/>
                <a:gd name="connsiteX6" fmla="*/ 14983 w 83189"/>
                <a:gd name="connsiteY6" fmla="*/ 78770 h 81207"/>
                <a:gd name="connsiteX7" fmla="*/ 8889 w 83189"/>
                <a:gd name="connsiteY7" fmla="*/ 81207 h 8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89" h="81207">
                  <a:moveTo>
                    <a:pt x="8889" y="81207"/>
                  </a:moveTo>
                  <a:cubicBezTo>
                    <a:pt x="6452" y="81207"/>
                    <a:pt x="4421" y="80395"/>
                    <a:pt x="2389" y="78363"/>
                  </a:cubicBezTo>
                  <a:cubicBezTo>
                    <a:pt x="-861" y="74707"/>
                    <a:pt x="-861" y="69019"/>
                    <a:pt x="2795" y="65769"/>
                  </a:cubicBezTo>
                  <a:lnTo>
                    <a:pt x="68206" y="2389"/>
                  </a:lnTo>
                  <a:cubicBezTo>
                    <a:pt x="71863" y="-861"/>
                    <a:pt x="77551" y="-861"/>
                    <a:pt x="80801" y="2795"/>
                  </a:cubicBezTo>
                  <a:cubicBezTo>
                    <a:pt x="84051" y="6452"/>
                    <a:pt x="84051" y="12140"/>
                    <a:pt x="80395" y="15390"/>
                  </a:cubicBezTo>
                  <a:lnTo>
                    <a:pt x="14983" y="78770"/>
                  </a:lnTo>
                  <a:cubicBezTo>
                    <a:pt x="13359" y="80395"/>
                    <a:pt x="10921" y="81207"/>
                    <a:pt x="8889" y="8120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E9CB81F-FE41-855B-2768-923B82764456}"/>
                </a:ext>
              </a:extLst>
            </p:cNvPr>
            <p:cNvSpPr/>
            <p:nvPr/>
          </p:nvSpPr>
          <p:spPr>
            <a:xfrm>
              <a:off x="10229842" y="1253726"/>
              <a:ext cx="57796" cy="100809"/>
            </a:xfrm>
            <a:custGeom>
              <a:avLst/>
              <a:gdLst>
                <a:gd name="connsiteX0" fmla="*/ 8584 w 57796"/>
                <a:gd name="connsiteY0" fmla="*/ 100809 h 100809"/>
                <a:gd name="connsiteX1" fmla="*/ 4927 w 57796"/>
                <a:gd name="connsiteY1" fmla="*/ 99997 h 100809"/>
                <a:gd name="connsiteX2" fmla="*/ 865 w 57796"/>
                <a:gd name="connsiteY2" fmla="*/ 88215 h 100809"/>
                <a:gd name="connsiteX3" fmla="*/ 41087 w 57796"/>
                <a:gd name="connsiteY3" fmla="*/ 4927 h 100809"/>
                <a:gd name="connsiteX4" fmla="*/ 52869 w 57796"/>
                <a:gd name="connsiteY4" fmla="*/ 865 h 100809"/>
                <a:gd name="connsiteX5" fmla="*/ 56931 w 57796"/>
                <a:gd name="connsiteY5" fmla="*/ 12647 h 100809"/>
                <a:gd name="connsiteX6" fmla="*/ 16710 w 57796"/>
                <a:gd name="connsiteY6" fmla="*/ 95934 h 100809"/>
                <a:gd name="connsiteX7" fmla="*/ 8584 w 57796"/>
                <a:gd name="connsiteY7" fmla="*/ 100809 h 10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796" h="100809">
                  <a:moveTo>
                    <a:pt x="8584" y="100809"/>
                  </a:moveTo>
                  <a:cubicBezTo>
                    <a:pt x="7365" y="100809"/>
                    <a:pt x="6146" y="100403"/>
                    <a:pt x="4927" y="99997"/>
                  </a:cubicBezTo>
                  <a:cubicBezTo>
                    <a:pt x="459" y="97966"/>
                    <a:pt x="-1167" y="92684"/>
                    <a:pt x="865" y="88215"/>
                  </a:cubicBezTo>
                  <a:lnTo>
                    <a:pt x="41087" y="4927"/>
                  </a:lnTo>
                  <a:cubicBezTo>
                    <a:pt x="43118" y="458"/>
                    <a:pt x="48399" y="-1167"/>
                    <a:pt x="52869" y="865"/>
                  </a:cubicBezTo>
                  <a:cubicBezTo>
                    <a:pt x="57338" y="2896"/>
                    <a:pt x="58963" y="8178"/>
                    <a:pt x="56931" y="12647"/>
                  </a:cubicBezTo>
                  <a:lnTo>
                    <a:pt x="16710" y="95934"/>
                  </a:lnTo>
                  <a:cubicBezTo>
                    <a:pt x="15084" y="99184"/>
                    <a:pt x="11834" y="100809"/>
                    <a:pt x="8584" y="10080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1272D42-A82A-7175-17F8-4B554DA139BB}"/>
                </a:ext>
              </a:extLst>
            </p:cNvPr>
            <p:cNvSpPr/>
            <p:nvPr/>
          </p:nvSpPr>
          <p:spPr>
            <a:xfrm>
              <a:off x="10143888" y="1225057"/>
              <a:ext cx="38347" cy="102663"/>
            </a:xfrm>
            <a:custGeom>
              <a:avLst/>
              <a:gdLst>
                <a:gd name="connsiteX0" fmla="*/ 8813 w 38347"/>
                <a:gd name="connsiteY0" fmla="*/ 102664 h 102663"/>
                <a:gd name="connsiteX1" fmla="*/ 6782 w 38347"/>
                <a:gd name="connsiteY1" fmla="*/ 102258 h 102663"/>
                <a:gd name="connsiteX2" fmla="*/ 281 w 38347"/>
                <a:gd name="connsiteY2" fmla="*/ 91694 h 102663"/>
                <a:gd name="connsiteX3" fmla="*/ 21002 w 38347"/>
                <a:gd name="connsiteY3" fmla="*/ 6782 h 102663"/>
                <a:gd name="connsiteX4" fmla="*/ 31566 w 38347"/>
                <a:gd name="connsiteY4" fmla="*/ 282 h 102663"/>
                <a:gd name="connsiteX5" fmla="*/ 38065 w 38347"/>
                <a:gd name="connsiteY5" fmla="*/ 10845 h 102663"/>
                <a:gd name="connsiteX6" fmla="*/ 17346 w 38347"/>
                <a:gd name="connsiteY6" fmla="*/ 95757 h 102663"/>
                <a:gd name="connsiteX7" fmla="*/ 8813 w 38347"/>
                <a:gd name="connsiteY7" fmla="*/ 102664 h 10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47" h="102663">
                  <a:moveTo>
                    <a:pt x="8813" y="102664"/>
                  </a:moveTo>
                  <a:cubicBezTo>
                    <a:pt x="8001" y="102664"/>
                    <a:pt x="7594" y="102664"/>
                    <a:pt x="6782" y="102258"/>
                  </a:cubicBezTo>
                  <a:cubicBezTo>
                    <a:pt x="1907" y="101039"/>
                    <a:pt x="-937" y="96164"/>
                    <a:pt x="281" y="91694"/>
                  </a:cubicBezTo>
                  <a:lnTo>
                    <a:pt x="21002" y="6782"/>
                  </a:lnTo>
                  <a:cubicBezTo>
                    <a:pt x="22221" y="1907"/>
                    <a:pt x="27096" y="-937"/>
                    <a:pt x="31566" y="282"/>
                  </a:cubicBezTo>
                  <a:cubicBezTo>
                    <a:pt x="36441" y="1500"/>
                    <a:pt x="39284" y="6376"/>
                    <a:pt x="38065" y="10845"/>
                  </a:cubicBezTo>
                  <a:lnTo>
                    <a:pt x="17346" y="95757"/>
                  </a:lnTo>
                  <a:cubicBezTo>
                    <a:pt x="16532" y="99820"/>
                    <a:pt x="12876" y="102664"/>
                    <a:pt x="8813" y="10266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D6409A66-0B58-6B99-6BD8-09BFE0B1259F}"/>
                </a:ext>
              </a:extLst>
            </p:cNvPr>
            <p:cNvSpPr/>
            <p:nvPr/>
          </p:nvSpPr>
          <p:spPr>
            <a:xfrm>
              <a:off x="10021140" y="1249789"/>
              <a:ext cx="62826" cy="98246"/>
            </a:xfrm>
            <a:custGeom>
              <a:avLst/>
              <a:gdLst>
                <a:gd name="connsiteX0" fmla="*/ 53961 w 62826"/>
                <a:gd name="connsiteY0" fmla="*/ 98246 h 98246"/>
                <a:gd name="connsiteX1" fmla="*/ 46242 w 62826"/>
                <a:gd name="connsiteY1" fmla="*/ 93777 h 98246"/>
                <a:gd name="connsiteX2" fmla="*/ 1145 w 62826"/>
                <a:gd name="connsiteY2" fmla="*/ 13334 h 98246"/>
                <a:gd name="connsiteX3" fmla="*/ 4395 w 62826"/>
                <a:gd name="connsiteY3" fmla="*/ 1145 h 98246"/>
                <a:gd name="connsiteX4" fmla="*/ 16584 w 62826"/>
                <a:gd name="connsiteY4" fmla="*/ 4396 h 98246"/>
                <a:gd name="connsiteX5" fmla="*/ 61681 w 62826"/>
                <a:gd name="connsiteY5" fmla="*/ 84839 h 98246"/>
                <a:gd name="connsiteX6" fmla="*/ 58431 w 62826"/>
                <a:gd name="connsiteY6" fmla="*/ 97027 h 98246"/>
                <a:gd name="connsiteX7" fmla="*/ 53961 w 62826"/>
                <a:gd name="connsiteY7" fmla="*/ 98246 h 9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26" h="98246">
                  <a:moveTo>
                    <a:pt x="53961" y="98246"/>
                  </a:moveTo>
                  <a:cubicBezTo>
                    <a:pt x="50712" y="98246"/>
                    <a:pt x="47867" y="96621"/>
                    <a:pt x="46242" y="93777"/>
                  </a:cubicBezTo>
                  <a:lnTo>
                    <a:pt x="1145" y="13334"/>
                  </a:lnTo>
                  <a:cubicBezTo>
                    <a:pt x="-1292" y="8865"/>
                    <a:pt x="333" y="3583"/>
                    <a:pt x="4395" y="1145"/>
                  </a:cubicBezTo>
                  <a:cubicBezTo>
                    <a:pt x="8865" y="-1292"/>
                    <a:pt x="14147" y="333"/>
                    <a:pt x="16584" y="4396"/>
                  </a:cubicBezTo>
                  <a:lnTo>
                    <a:pt x="61681" y="84839"/>
                  </a:lnTo>
                  <a:cubicBezTo>
                    <a:pt x="64118" y="89308"/>
                    <a:pt x="62494" y="94590"/>
                    <a:pt x="58431" y="97027"/>
                  </a:cubicBezTo>
                  <a:cubicBezTo>
                    <a:pt x="56806" y="97840"/>
                    <a:pt x="55180" y="98246"/>
                    <a:pt x="53961" y="9824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500FDB6-8085-E43B-22A2-6A305982796A}"/>
                </a:ext>
              </a:extLst>
            </p:cNvPr>
            <p:cNvSpPr/>
            <p:nvPr/>
          </p:nvSpPr>
          <p:spPr>
            <a:xfrm>
              <a:off x="9920711" y="1320810"/>
              <a:ext cx="92234" cy="77604"/>
            </a:xfrm>
            <a:custGeom>
              <a:avLst/>
              <a:gdLst>
                <a:gd name="connsiteX0" fmla="*/ 83292 w 92234"/>
                <a:gd name="connsiteY0" fmla="*/ 77604 h 77604"/>
                <a:gd name="connsiteX1" fmla="*/ 77604 w 92234"/>
                <a:gd name="connsiteY1" fmla="*/ 75573 h 77604"/>
                <a:gd name="connsiteX2" fmla="*/ 3255 w 92234"/>
                <a:gd name="connsiteY2" fmla="*/ 15850 h 77604"/>
                <a:gd name="connsiteX3" fmla="*/ 2036 w 92234"/>
                <a:gd name="connsiteY3" fmla="*/ 3255 h 77604"/>
                <a:gd name="connsiteX4" fmla="*/ 14631 w 92234"/>
                <a:gd name="connsiteY4" fmla="*/ 2036 h 77604"/>
                <a:gd name="connsiteX5" fmla="*/ 88980 w 92234"/>
                <a:gd name="connsiteY5" fmla="*/ 61759 h 77604"/>
                <a:gd name="connsiteX6" fmla="*/ 90199 w 92234"/>
                <a:gd name="connsiteY6" fmla="*/ 74354 h 77604"/>
                <a:gd name="connsiteX7" fmla="*/ 83292 w 92234"/>
                <a:gd name="connsiteY7" fmla="*/ 77604 h 7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234" h="77604">
                  <a:moveTo>
                    <a:pt x="83292" y="77604"/>
                  </a:moveTo>
                  <a:cubicBezTo>
                    <a:pt x="81260" y="77604"/>
                    <a:pt x="79229" y="76792"/>
                    <a:pt x="77604" y="75573"/>
                  </a:cubicBezTo>
                  <a:lnTo>
                    <a:pt x="3255" y="15850"/>
                  </a:lnTo>
                  <a:cubicBezTo>
                    <a:pt x="-401" y="12599"/>
                    <a:pt x="-1214" y="7318"/>
                    <a:pt x="2036" y="3255"/>
                  </a:cubicBezTo>
                  <a:cubicBezTo>
                    <a:pt x="5286" y="-402"/>
                    <a:pt x="10568" y="-1214"/>
                    <a:pt x="14631" y="2036"/>
                  </a:cubicBezTo>
                  <a:lnTo>
                    <a:pt x="88980" y="61759"/>
                  </a:lnTo>
                  <a:cubicBezTo>
                    <a:pt x="92636" y="65010"/>
                    <a:pt x="93449" y="70291"/>
                    <a:pt x="90199" y="74354"/>
                  </a:cubicBezTo>
                  <a:cubicBezTo>
                    <a:pt x="88573" y="76792"/>
                    <a:pt x="85730" y="77604"/>
                    <a:pt x="83292" y="7760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9FF3C4E-233B-32F4-8DD5-9D8B31CD7E0F}"/>
                </a:ext>
              </a:extLst>
            </p:cNvPr>
            <p:cNvSpPr/>
            <p:nvPr/>
          </p:nvSpPr>
          <p:spPr>
            <a:xfrm>
              <a:off x="9854174" y="1424910"/>
              <a:ext cx="99767" cy="50696"/>
            </a:xfrm>
            <a:custGeom>
              <a:avLst/>
              <a:gdLst>
                <a:gd name="connsiteX0" fmla="*/ 90918 w 99767"/>
                <a:gd name="connsiteY0" fmla="*/ 50697 h 50696"/>
                <a:gd name="connsiteX1" fmla="*/ 87669 w 99767"/>
                <a:gd name="connsiteY1" fmla="*/ 49884 h 50696"/>
                <a:gd name="connsiteX2" fmla="*/ 5599 w 99767"/>
                <a:gd name="connsiteY2" fmla="*/ 16975 h 50696"/>
                <a:gd name="connsiteX3" fmla="*/ 724 w 99767"/>
                <a:gd name="connsiteY3" fmla="*/ 5600 h 50696"/>
                <a:gd name="connsiteX4" fmla="*/ 12100 w 99767"/>
                <a:gd name="connsiteY4" fmla="*/ 724 h 50696"/>
                <a:gd name="connsiteX5" fmla="*/ 94168 w 99767"/>
                <a:gd name="connsiteY5" fmla="*/ 33633 h 50696"/>
                <a:gd name="connsiteX6" fmla="*/ 99044 w 99767"/>
                <a:gd name="connsiteY6" fmla="*/ 45009 h 50696"/>
                <a:gd name="connsiteX7" fmla="*/ 90918 w 99767"/>
                <a:gd name="connsiteY7" fmla="*/ 50697 h 5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767" h="50696">
                  <a:moveTo>
                    <a:pt x="90918" y="50697"/>
                  </a:moveTo>
                  <a:cubicBezTo>
                    <a:pt x="89700" y="50697"/>
                    <a:pt x="88887" y="50290"/>
                    <a:pt x="87669" y="49884"/>
                  </a:cubicBezTo>
                  <a:lnTo>
                    <a:pt x="5599" y="16975"/>
                  </a:lnTo>
                  <a:cubicBezTo>
                    <a:pt x="1131" y="14944"/>
                    <a:pt x="-1307" y="10069"/>
                    <a:pt x="724" y="5600"/>
                  </a:cubicBezTo>
                  <a:cubicBezTo>
                    <a:pt x="2756" y="1130"/>
                    <a:pt x="7631" y="-1307"/>
                    <a:pt x="12100" y="724"/>
                  </a:cubicBezTo>
                  <a:lnTo>
                    <a:pt x="94168" y="33633"/>
                  </a:lnTo>
                  <a:cubicBezTo>
                    <a:pt x="98638" y="35664"/>
                    <a:pt x="101075" y="40540"/>
                    <a:pt x="99044" y="45009"/>
                  </a:cubicBezTo>
                  <a:cubicBezTo>
                    <a:pt x="97826" y="48665"/>
                    <a:pt x="94168" y="50697"/>
                    <a:pt x="90918" y="5069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D2DE935-70E3-E343-845C-1C9030C3BCC6}"/>
                </a:ext>
              </a:extLst>
            </p:cNvPr>
            <p:cNvSpPr/>
            <p:nvPr/>
          </p:nvSpPr>
          <p:spPr>
            <a:xfrm>
              <a:off x="9826018" y="1525545"/>
              <a:ext cx="117076" cy="28473"/>
            </a:xfrm>
            <a:custGeom>
              <a:avLst/>
              <a:gdLst>
                <a:gd name="connsiteX0" fmla="*/ 8972 w 117076"/>
                <a:gd name="connsiteY0" fmla="*/ 28474 h 28473"/>
                <a:gd name="connsiteX1" fmla="*/ 34 w 117076"/>
                <a:gd name="connsiteY1" fmla="*/ 20348 h 28473"/>
                <a:gd name="connsiteX2" fmla="*/ 7753 w 117076"/>
                <a:gd name="connsiteY2" fmla="*/ 10598 h 28473"/>
                <a:gd name="connsiteX3" fmla="*/ 107292 w 117076"/>
                <a:gd name="connsiteY3" fmla="*/ 34 h 28473"/>
                <a:gd name="connsiteX4" fmla="*/ 117042 w 117076"/>
                <a:gd name="connsiteY4" fmla="*/ 7754 h 28473"/>
                <a:gd name="connsiteX5" fmla="*/ 109323 w 117076"/>
                <a:gd name="connsiteY5" fmla="*/ 17504 h 28473"/>
                <a:gd name="connsiteX6" fmla="*/ 9785 w 117076"/>
                <a:gd name="connsiteY6" fmla="*/ 28067 h 28473"/>
                <a:gd name="connsiteX7" fmla="*/ 8972 w 117076"/>
                <a:gd name="connsiteY7" fmla="*/ 28474 h 2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076" h="28473">
                  <a:moveTo>
                    <a:pt x="8972" y="28474"/>
                  </a:moveTo>
                  <a:cubicBezTo>
                    <a:pt x="4503" y="28474"/>
                    <a:pt x="440" y="25224"/>
                    <a:pt x="34" y="20348"/>
                  </a:cubicBezTo>
                  <a:cubicBezTo>
                    <a:pt x="-372" y="15473"/>
                    <a:pt x="2878" y="11004"/>
                    <a:pt x="7753" y="10598"/>
                  </a:cubicBezTo>
                  <a:lnTo>
                    <a:pt x="107292" y="34"/>
                  </a:lnTo>
                  <a:cubicBezTo>
                    <a:pt x="112167" y="-372"/>
                    <a:pt x="116636" y="2878"/>
                    <a:pt x="117042" y="7754"/>
                  </a:cubicBezTo>
                  <a:cubicBezTo>
                    <a:pt x="117449" y="12629"/>
                    <a:pt x="114198" y="17098"/>
                    <a:pt x="109323" y="17504"/>
                  </a:cubicBezTo>
                  <a:lnTo>
                    <a:pt x="9785" y="28067"/>
                  </a:lnTo>
                  <a:cubicBezTo>
                    <a:pt x="9378" y="28474"/>
                    <a:pt x="8972" y="28474"/>
                    <a:pt x="8972" y="2847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5733701-E154-215A-0B03-3C718FA4F6CF}"/>
                </a:ext>
              </a:extLst>
            </p:cNvPr>
            <p:cNvSpPr/>
            <p:nvPr/>
          </p:nvSpPr>
          <p:spPr>
            <a:xfrm>
              <a:off x="9898472" y="1614656"/>
              <a:ext cx="71302" cy="72216"/>
            </a:xfrm>
            <a:custGeom>
              <a:avLst/>
              <a:gdLst>
                <a:gd name="connsiteX0" fmla="*/ 8837 w 71302"/>
                <a:gd name="connsiteY0" fmla="*/ 72216 h 72216"/>
                <a:gd name="connsiteX1" fmla="*/ 2743 w 71302"/>
                <a:gd name="connsiteY1" fmla="*/ 69779 h 72216"/>
                <a:gd name="connsiteX2" fmla="*/ 2743 w 71302"/>
                <a:gd name="connsiteY2" fmla="*/ 57184 h 72216"/>
                <a:gd name="connsiteX3" fmla="*/ 55965 w 71302"/>
                <a:gd name="connsiteY3" fmla="*/ 2742 h 72216"/>
                <a:gd name="connsiteX4" fmla="*/ 68560 w 71302"/>
                <a:gd name="connsiteY4" fmla="*/ 2742 h 72216"/>
                <a:gd name="connsiteX5" fmla="*/ 68560 w 71302"/>
                <a:gd name="connsiteY5" fmla="*/ 15337 h 72216"/>
                <a:gd name="connsiteX6" fmla="*/ 15337 w 71302"/>
                <a:gd name="connsiteY6" fmla="*/ 69779 h 72216"/>
                <a:gd name="connsiteX7" fmla="*/ 8837 w 71302"/>
                <a:gd name="connsiteY7" fmla="*/ 72216 h 7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02" h="72216">
                  <a:moveTo>
                    <a:pt x="8837" y="72216"/>
                  </a:moveTo>
                  <a:cubicBezTo>
                    <a:pt x="6399" y="72216"/>
                    <a:pt x="4368" y="71404"/>
                    <a:pt x="2743" y="69779"/>
                  </a:cubicBezTo>
                  <a:cubicBezTo>
                    <a:pt x="-914" y="66528"/>
                    <a:pt x="-914" y="60840"/>
                    <a:pt x="2743" y="57184"/>
                  </a:cubicBezTo>
                  <a:lnTo>
                    <a:pt x="55965" y="2742"/>
                  </a:lnTo>
                  <a:cubicBezTo>
                    <a:pt x="59215" y="-914"/>
                    <a:pt x="64903" y="-914"/>
                    <a:pt x="68560" y="2742"/>
                  </a:cubicBezTo>
                  <a:cubicBezTo>
                    <a:pt x="72216" y="5993"/>
                    <a:pt x="72216" y="11680"/>
                    <a:pt x="68560" y="15337"/>
                  </a:cubicBezTo>
                  <a:lnTo>
                    <a:pt x="15337" y="69779"/>
                  </a:lnTo>
                  <a:cubicBezTo>
                    <a:pt x="13306" y="70997"/>
                    <a:pt x="10868" y="72216"/>
                    <a:pt x="8837" y="7221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3AC98E4-BAAA-1C52-DEFA-EA1117874CC4}"/>
                </a:ext>
              </a:extLst>
            </p:cNvPr>
            <p:cNvSpPr/>
            <p:nvPr/>
          </p:nvSpPr>
          <p:spPr>
            <a:xfrm>
              <a:off x="9958522" y="1674301"/>
              <a:ext cx="53582" cy="97077"/>
            </a:xfrm>
            <a:custGeom>
              <a:avLst/>
              <a:gdLst>
                <a:gd name="connsiteX0" fmla="*/ 8915 w 53582"/>
                <a:gd name="connsiteY0" fmla="*/ 97078 h 97077"/>
                <a:gd name="connsiteX1" fmla="*/ 5259 w 53582"/>
                <a:gd name="connsiteY1" fmla="*/ 96265 h 97077"/>
                <a:gd name="connsiteX2" fmla="*/ 789 w 53582"/>
                <a:gd name="connsiteY2" fmla="*/ 84483 h 97077"/>
                <a:gd name="connsiteX3" fmla="*/ 36542 w 53582"/>
                <a:gd name="connsiteY3" fmla="*/ 5258 h 97077"/>
                <a:gd name="connsiteX4" fmla="*/ 48325 w 53582"/>
                <a:gd name="connsiteY4" fmla="*/ 789 h 97077"/>
                <a:gd name="connsiteX5" fmla="*/ 52793 w 53582"/>
                <a:gd name="connsiteY5" fmla="*/ 12571 h 97077"/>
                <a:gd name="connsiteX6" fmla="*/ 17040 w 53582"/>
                <a:gd name="connsiteY6" fmla="*/ 91796 h 97077"/>
                <a:gd name="connsiteX7" fmla="*/ 8915 w 53582"/>
                <a:gd name="connsiteY7" fmla="*/ 97078 h 9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82" h="97077">
                  <a:moveTo>
                    <a:pt x="8915" y="97078"/>
                  </a:moveTo>
                  <a:cubicBezTo>
                    <a:pt x="7697" y="97078"/>
                    <a:pt x="6478" y="96671"/>
                    <a:pt x="5259" y="96265"/>
                  </a:cubicBezTo>
                  <a:cubicBezTo>
                    <a:pt x="789" y="94234"/>
                    <a:pt x="-1242" y="88952"/>
                    <a:pt x="789" y="84483"/>
                  </a:cubicBezTo>
                  <a:lnTo>
                    <a:pt x="36542" y="5258"/>
                  </a:lnTo>
                  <a:cubicBezTo>
                    <a:pt x="38573" y="789"/>
                    <a:pt x="43855" y="-1242"/>
                    <a:pt x="48325" y="789"/>
                  </a:cubicBezTo>
                  <a:cubicBezTo>
                    <a:pt x="52793" y="2821"/>
                    <a:pt x="54825" y="8102"/>
                    <a:pt x="52793" y="12571"/>
                  </a:cubicBezTo>
                  <a:lnTo>
                    <a:pt x="17040" y="91796"/>
                  </a:lnTo>
                  <a:cubicBezTo>
                    <a:pt x="15416" y="95046"/>
                    <a:pt x="12165" y="97078"/>
                    <a:pt x="8915" y="97078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533EB91-FB1E-C6CB-8489-E2B4D7CFF73B}"/>
                </a:ext>
              </a:extLst>
            </p:cNvPr>
            <p:cNvSpPr/>
            <p:nvPr/>
          </p:nvSpPr>
          <p:spPr>
            <a:xfrm>
              <a:off x="10028734" y="1692915"/>
              <a:ext cx="63077" cy="111779"/>
            </a:xfrm>
            <a:custGeom>
              <a:avLst/>
              <a:gdLst>
                <a:gd name="connsiteX0" fmla="*/ 8584 w 63077"/>
                <a:gd name="connsiteY0" fmla="*/ 111779 h 111779"/>
                <a:gd name="connsiteX1" fmla="*/ 4927 w 63077"/>
                <a:gd name="connsiteY1" fmla="*/ 110967 h 111779"/>
                <a:gd name="connsiteX2" fmla="*/ 865 w 63077"/>
                <a:gd name="connsiteY2" fmla="*/ 99184 h 111779"/>
                <a:gd name="connsiteX3" fmla="*/ 46368 w 63077"/>
                <a:gd name="connsiteY3" fmla="*/ 4927 h 111779"/>
                <a:gd name="connsiteX4" fmla="*/ 58150 w 63077"/>
                <a:gd name="connsiteY4" fmla="*/ 865 h 111779"/>
                <a:gd name="connsiteX5" fmla="*/ 62213 w 63077"/>
                <a:gd name="connsiteY5" fmla="*/ 12647 h 111779"/>
                <a:gd name="connsiteX6" fmla="*/ 16710 w 63077"/>
                <a:gd name="connsiteY6" fmla="*/ 106904 h 111779"/>
                <a:gd name="connsiteX7" fmla="*/ 8584 w 63077"/>
                <a:gd name="connsiteY7" fmla="*/ 111779 h 11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7" h="111779">
                  <a:moveTo>
                    <a:pt x="8584" y="111779"/>
                  </a:moveTo>
                  <a:cubicBezTo>
                    <a:pt x="7365" y="111779"/>
                    <a:pt x="6146" y="111373"/>
                    <a:pt x="4927" y="110967"/>
                  </a:cubicBezTo>
                  <a:cubicBezTo>
                    <a:pt x="459" y="108935"/>
                    <a:pt x="-1167" y="103654"/>
                    <a:pt x="865" y="99184"/>
                  </a:cubicBezTo>
                  <a:lnTo>
                    <a:pt x="46368" y="4927"/>
                  </a:lnTo>
                  <a:cubicBezTo>
                    <a:pt x="48399" y="458"/>
                    <a:pt x="53681" y="-1167"/>
                    <a:pt x="58150" y="865"/>
                  </a:cubicBezTo>
                  <a:cubicBezTo>
                    <a:pt x="62619" y="2896"/>
                    <a:pt x="64245" y="8178"/>
                    <a:pt x="62213" y="12647"/>
                  </a:cubicBezTo>
                  <a:lnTo>
                    <a:pt x="16710" y="106904"/>
                  </a:lnTo>
                  <a:cubicBezTo>
                    <a:pt x="15084" y="109748"/>
                    <a:pt x="11834" y="111779"/>
                    <a:pt x="8584" y="11177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99C5A944-E04D-3095-C07A-CF6902E05CD7}"/>
              </a:ext>
            </a:extLst>
          </p:cNvPr>
          <p:cNvSpPr/>
          <p:nvPr/>
        </p:nvSpPr>
        <p:spPr bwMode="auto">
          <a:xfrm>
            <a:off x="8891587" y="3481388"/>
            <a:ext cx="2928938" cy="3006629"/>
          </a:xfrm>
          <a:custGeom>
            <a:avLst/>
            <a:gdLst>
              <a:gd name="connsiteX0" fmla="*/ 2790825 w 2790825"/>
              <a:gd name="connsiteY0" fmla="*/ 0 h 3019981"/>
              <a:gd name="connsiteX1" fmla="*/ 2638425 w 2790825"/>
              <a:gd name="connsiteY1" fmla="*/ 476250 h 3019981"/>
              <a:gd name="connsiteX2" fmla="*/ 2171700 w 2790825"/>
              <a:gd name="connsiteY2" fmla="*/ 962025 h 3019981"/>
              <a:gd name="connsiteX3" fmla="*/ 1466850 w 2790825"/>
              <a:gd name="connsiteY3" fmla="*/ 1400175 h 3019981"/>
              <a:gd name="connsiteX4" fmla="*/ 428625 w 2790825"/>
              <a:gd name="connsiteY4" fmla="*/ 1809750 h 3019981"/>
              <a:gd name="connsiteX5" fmla="*/ 638175 w 2790825"/>
              <a:gd name="connsiteY5" fmla="*/ 2000250 h 3019981"/>
              <a:gd name="connsiteX6" fmla="*/ 800100 w 2790825"/>
              <a:gd name="connsiteY6" fmla="*/ 2276475 h 3019981"/>
              <a:gd name="connsiteX7" fmla="*/ 809625 w 2790825"/>
              <a:gd name="connsiteY7" fmla="*/ 2676525 h 3019981"/>
              <a:gd name="connsiteX8" fmla="*/ 533400 w 2790825"/>
              <a:gd name="connsiteY8" fmla="*/ 2905125 h 3019981"/>
              <a:gd name="connsiteX9" fmla="*/ 219075 w 2790825"/>
              <a:gd name="connsiteY9" fmla="*/ 3009900 h 3019981"/>
              <a:gd name="connsiteX10" fmla="*/ 0 w 2790825"/>
              <a:gd name="connsiteY10" fmla="*/ 3009900 h 3019981"/>
              <a:gd name="connsiteX0" fmla="*/ 2928938 w 2928938"/>
              <a:gd name="connsiteY0" fmla="*/ 0 h 3017193"/>
              <a:gd name="connsiteX1" fmla="*/ 2776538 w 2928938"/>
              <a:gd name="connsiteY1" fmla="*/ 476250 h 3017193"/>
              <a:gd name="connsiteX2" fmla="*/ 2309813 w 2928938"/>
              <a:gd name="connsiteY2" fmla="*/ 962025 h 3017193"/>
              <a:gd name="connsiteX3" fmla="*/ 1604963 w 2928938"/>
              <a:gd name="connsiteY3" fmla="*/ 1400175 h 3017193"/>
              <a:gd name="connsiteX4" fmla="*/ 566738 w 2928938"/>
              <a:gd name="connsiteY4" fmla="*/ 1809750 h 3017193"/>
              <a:gd name="connsiteX5" fmla="*/ 776288 w 2928938"/>
              <a:gd name="connsiteY5" fmla="*/ 2000250 h 3017193"/>
              <a:gd name="connsiteX6" fmla="*/ 938213 w 2928938"/>
              <a:gd name="connsiteY6" fmla="*/ 2276475 h 3017193"/>
              <a:gd name="connsiteX7" fmla="*/ 947738 w 2928938"/>
              <a:gd name="connsiteY7" fmla="*/ 2676525 h 3017193"/>
              <a:gd name="connsiteX8" fmla="*/ 671513 w 2928938"/>
              <a:gd name="connsiteY8" fmla="*/ 2905125 h 3017193"/>
              <a:gd name="connsiteX9" fmla="*/ 357188 w 2928938"/>
              <a:gd name="connsiteY9" fmla="*/ 3009900 h 3017193"/>
              <a:gd name="connsiteX10" fmla="*/ 0 w 2928938"/>
              <a:gd name="connsiteY10" fmla="*/ 3000375 h 3017193"/>
              <a:gd name="connsiteX0" fmla="*/ 2928938 w 2928938"/>
              <a:gd name="connsiteY0" fmla="*/ 0 h 3005823"/>
              <a:gd name="connsiteX1" fmla="*/ 2776538 w 2928938"/>
              <a:gd name="connsiteY1" fmla="*/ 476250 h 3005823"/>
              <a:gd name="connsiteX2" fmla="*/ 2309813 w 2928938"/>
              <a:gd name="connsiteY2" fmla="*/ 962025 h 3005823"/>
              <a:gd name="connsiteX3" fmla="*/ 1604963 w 2928938"/>
              <a:gd name="connsiteY3" fmla="*/ 1400175 h 3005823"/>
              <a:gd name="connsiteX4" fmla="*/ 566738 w 2928938"/>
              <a:gd name="connsiteY4" fmla="*/ 1809750 h 3005823"/>
              <a:gd name="connsiteX5" fmla="*/ 776288 w 2928938"/>
              <a:gd name="connsiteY5" fmla="*/ 2000250 h 3005823"/>
              <a:gd name="connsiteX6" fmla="*/ 938213 w 2928938"/>
              <a:gd name="connsiteY6" fmla="*/ 2276475 h 3005823"/>
              <a:gd name="connsiteX7" fmla="*/ 947738 w 2928938"/>
              <a:gd name="connsiteY7" fmla="*/ 2676525 h 3005823"/>
              <a:gd name="connsiteX8" fmla="*/ 671513 w 2928938"/>
              <a:gd name="connsiteY8" fmla="*/ 2905125 h 3005823"/>
              <a:gd name="connsiteX9" fmla="*/ 357188 w 2928938"/>
              <a:gd name="connsiteY9" fmla="*/ 2990850 h 3005823"/>
              <a:gd name="connsiteX10" fmla="*/ 0 w 2928938"/>
              <a:gd name="connsiteY10" fmla="*/ 3000375 h 3005823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695326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06629"/>
              <a:gd name="connsiteX1" fmla="*/ 2776538 w 2928938"/>
              <a:gd name="connsiteY1" fmla="*/ 476250 h 3006629"/>
              <a:gd name="connsiteX2" fmla="*/ 2309813 w 2928938"/>
              <a:gd name="connsiteY2" fmla="*/ 962025 h 3006629"/>
              <a:gd name="connsiteX3" fmla="*/ 1604963 w 2928938"/>
              <a:gd name="connsiteY3" fmla="*/ 1400175 h 3006629"/>
              <a:gd name="connsiteX4" fmla="*/ 566738 w 2928938"/>
              <a:gd name="connsiteY4" fmla="*/ 1809750 h 3006629"/>
              <a:gd name="connsiteX5" fmla="*/ 776288 w 2928938"/>
              <a:gd name="connsiteY5" fmla="*/ 2000250 h 3006629"/>
              <a:gd name="connsiteX6" fmla="*/ 938213 w 2928938"/>
              <a:gd name="connsiteY6" fmla="*/ 2276475 h 3006629"/>
              <a:gd name="connsiteX7" fmla="*/ 923926 w 2928938"/>
              <a:gd name="connsiteY7" fmla="*/ 2657475 h 3006629"/>
              <a:gd name="connsiteX8" fmla="*/ 695326 w 2928938"/>
              <a:gd name="connsiteY8" fmla="*/ 2905125 h 3006629"/>
              <a:gd name="connsiteX9" fmla="*/ 376238 w 2928938"/>
              <a:gd name="connsiteY9" fmla="*/ 3000375 h 3006629"/>
              <a:gd name="connsiteX10" fmla="*/ 0 w 2928938"/>
              <a:gd name="connsiteY10" fmla="*/ 3000375 h 300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28938" h="3006629">
                <a:moveTo>
                  <a:pt x="2928938" y="0"/>
                </a:moveTo>
                <a:cubicBezTo>
                  <a:pt x="2904331" y="157956"/>
                  <a:pt x="2879725" y="315913"/>
                  <a:pt x="2776538" y="476250"/>
                </a:cubicBezTo>
                <a:cubicBezTo>
                  <a:pt x="2673351" y="636587"/>
                  <a:pt x="2505075" y="808038"/>
                  <a:pt x="2309813" y="962025"/>
                </a:cubicBezTo>
                <a:cubicBezTo>
                  <a:pt x="2114550" y="1116013"/>
                  <a:pt x="1895475" y="1258888"/>
                  <a:pt x="1604963" y="1400175"/>
                </a:cubicBezTo>
                <a:cubicBezTo>
                  <a:pt x="1314451" y="1541462"/>
                  <a:pt x="940594" y="1675606"/>
                  <a:pt x="566738" y="1809750"/>
                </a:cubicBezTo>
                <a:cubicBezTo>
                  <a:pt x="636588" y="1873250"/>
                  <a:pt x="714375" y="1922463"/>
                  <a:pt x="776288" y="2000250"/>
                </a:cubicBezTo>
                <a:cubicBezTo>
                  <a:pt x="838200" y="2078038"/>
                  <a:pt x="913607" y="2166938"/>
                  <a:pt x="938213" y="2276475"/>
                </a:cubicBezTo>
                <a:cubicBezTo>
                  <a:pt x="962819" y="2386013"/>
                  <a:pt x="964407" y="2552700"/>
                  <a:pt x="923926" y="2657475"/>
                </a:cubicBezTo>
                <a:cubicBezTo>
                  <a:pt x="883445" y="2762250"/>
                  <a:pt x="786607" y="2847975"/>
                  <a:pt x="695326" y="2905125"/>
                </a:cubicBezTo>
                <a:cubicBezTo>
                  <a:pt x="604045" y="2962275"/>
                  <a:pt x="493713" y="2987675"/>
                  <a:pt x="376238" y="3000375"/>
                </a:cubicBezTo>
                <a:cubicBezTo>
                  <a:pt x="249238" y="3008312"/>
                  <a:pt x="65087" y="3009106"/>
                  <a:pt x="0" y="3000375"/>
                </a:cubicBezTo>
              </a:path>
            </a:pathLst>
          </a:custGeom>
          <a:noFill/>
          <a:ln w="38100" cap="flat" cmpd="sng" algn="ctr">
            <a:gradFill flip="none" rotWithShape="1">
              <a:gsLst>
                <a:gs pos="98000">
                  <a:srgbClr val="475F77"/>
                </a:gs>
                <a:gs pos="72000">
                  <a:srgbClr val="475F77"/>
                </a:gs>
                <a:gs pos="0">
                  <a:srgbClr val="475F77">
                    <a:alpha val="24000"/>
                  </a:srgbClr>
                </a:gs>
                <a:gs pos="23000">
                  <a:srgbClr val="475F77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Group 49">
            <a:extLst>
              <a:ext uri="{FF2B5EF4-FFF2-40B4-BE49-F238E27FC236}">
                <a16:creationId xmlns:a16="http://schemas.microsoft.com/office/drawing/2014/main" id="{77A36EA3-23AD-2811-A311-75B396CD7488}"/>
              </a:ext>
            </a:extLst>
          </p:cNvPr>
          <p:cNvGrpSpPr>
            <a:grpSpLocks/>
          </p:cNvGrpSpPr>
          <p:nvPr/>
        </p:nvGrpSpPr>
        <p:grpSpPr bwMode="auto">
          <a:xfrm>
            <a:off x="5154919" y="1107600"/>
            <a:ext cx="2031557" cy="2026504"/>
            <a:chOff x="4512" y="2986"/>
            <a:chExt cx="964" cy="962"/>
          </a:xfrm>
        </p:grpSpPr>
        <p:sp>
          <p:nvSpPr>
            <p:cNvPr id="8" name="Freeform 50">
              <a:extLst>
                <a:ext uri="{FF2B5EF4-FFF2-40B4-BE49-F238E27FC236}">
                  <a16:creationId xmlns:a16="http://schemas.microsoft.com/office/drawing/2014/main" id="{65369583-2E64-915F-EF67-CFA178309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4" y="3079"/>
              <a:ext cx="922" cy="869"/>
            </a:xfrm>
            <a:custGeom>
              <a:avLst/>
              <a:gdLst>
                <a:gd name="T0" fmla="*/ 790 w 1302"/>
                <a:gd name="T1" fmla="*/ 7 h 1231"/>
                <a:gd name="T2" fmla="*/ 848 w 1302"/>
                <a:gd name="T3" fmla="*/ 0 h 1231"/>
                <a:gd name="T4" fmla="*/ 863 w 1302"/>
                <a:gd name="T5" fmla="*/ 483 h 1231"/>
                <a:gd name="T6" fmla="*/ 922 w 1302"/>
                <a:gd name="T7" fmla="*/ 867 h 1231"/>
                <a:gd name="T8" fmla="*/ 460 w 1302"/>
                <a:gd name="T9" fmla="*/ 850 h 1231"/>
                <a:gd name="T10" fmla="*/ 4 w 1302"/>
                <a:gd name="T11" fmla="*/ 869 h 1231"/>
                <a:gd name="T12" fmla="*/ 1 w 1302"/>
                <a:gd name="T13" fmla="*/ 623 h 1231"/>
                <a:gd name="T14" fmla="*/ 54 w 1302"/>
                <a:gd name="T15" fmla="*/ 221 h 1231"/>
                <a:gd name="T16" fmla="*/ 576 w 1302"/>
                <a:gd name="T17" fmla="*/ 109 h 1231"/>
                <a:gd name="T18" fmla="*/ 790 w 1302"/>
                <a:gd name="T19" fmla="*/ 7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rgbClr val="475F77">
                <a:alpha val="3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600"/>
            </a:p>
          </p:txBody>
        </p:sp>
        <p:sp>
          <p:nvSpPr>
            <p:cNvPr id="9" name="Freeform 51">
              <a:extLst>
                <a:ext uri="{FF2B5EF4-FFF2-40B4-BE49-F238E27FC236}">
                  <a16:creationId xmlns:a16="http://schemas.microsoft.com/office/drawing/2014/main" id="{7C5BAACB-F4CC-1C95-AF9B-25B4BF5A6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3072"/>
              <a:ext cx="913" cy="848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rgbClr val="C9D0D7"/>
                </a:gs>
                <a:gs pos="100000">
                  <a:schemeClr val="bg1"/>
                </a:gs>
              </a:gsLst>
              <a:lin ang="2700000" scaled="1"/>
            </a:gra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zh-CN" sz="1600"/>
            </a:p>
          </p:txBody>
        </p:sp>
        <p:grpSp>
          <p:nvGrpSpPr>
            <p:cNvPr id="10" name="Group 52">
              <a:extLst>
                <a:ext uri="{FF2B5EF4-FFF2-40B4-BE49-F238E27FC236}">
                  <a16:creationId xmlns:a16="http://schemas.microsoft.com/office/drawing/2014/main" id="{74B6935F-4344-B111-468C-107C136B54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58" y="2986"/>
              <a:ext cx="192" cy="202"/>
              <a:chOff x="2501" y="2826"/>
              <a:chExt cx="192" cy="202"/>
            </a:xfrm>
          </p:grpSpPr>
          <p:sp>
            <p:nvSpPr>
              <p:cNvPr id="11" name="Line 53">
                <a:extLst>
                  <a:ext uri="{FF2B5EF4-FFF2-40B4-BE49-F238E27FC236}">
                    <a16:creationId xmlns:a16="http://schemas.microsoft.com/office/drawing/2014/main" id="{F7E54C9F-CA18-6368-4727-9BE25D9F20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4" y="2997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2" name="Line 54">
                <a:extLst>
                  <a:ext uri="{FF2B5EF4-FFF2-40B4-BE49-F238E27FC236}">
                    <a16:creationId xmlns:a16="http://schemas.microsoft.com/office/drawing/2014/main" id="{9B569072-55B5-3E5E-A401-429A621D58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4" y="2997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3" name="Freeform 55">
                <a:extLst>
                  <a:ext uri="{FF2B5EF4-FFF2-40B4-BE49-F238E27FC236}">
                    <a16:creationId xmlns:a16="http://schemas.microsoft.com/office/drawing/2014/main" id="{03263A59-A8D7-CEB6-4165-CA361882D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2957"/>
                <a:ext cx="67" cy="71"/>
              </a:xfrm>
              <a:custGeom>
                <a:avLst/>
                <a:gdLst/>
                <a:ahLst/>
                <a:cxnLst>
                  <a:cxn ang="0">
                    <a:pos x="3" y="144"/>
                  </a:cxn>
                  <a:cxn ang="0">
                    <a:pos x="104" y="0"/>
                  </a:cxn>
                  <a:cxn ang="0">
                    <a:pos x="104" y="36"/>
                  </a:cxn>
                  <a:cxn ang="0">
                    <a:pos x="154" y="56"/>
                  </a:cxn>
                  <a:cxn ang="0">
                    <a:pos x="161" y="52"/>
                  </a:cxn>
                  <a:cxn ang="0">
                    <a:pos x="26" y="164"/>
                  </a:cxn>
                  <a:cxn ang="0">
                    <a:pos x="23" y="166"/>
                  </a:cxn>
                  <a:cxn ang="0">
                    <a:pos x="3" y="158"/>
                  </a:cxn>
                  <a:cxn ang="0">
                    <a:pos x="3" y="144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2">
                      <a:gamma/>
                      <a:tint val="57255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4" name="Freeform 56">
                <a:extLst>
                  <a:ext uri="{FF2B5EF4-FFF2-40B4-BE49-F238E27FC236}">
                    <a16:creationId xmlns:a16="http://schemas.microsoft.com/office/drawing/2014/main" id="{C284FE70-2FE1-81C7-ADA6-1465E888E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2881"/>
                <a:ext cx="141" cy="142"/>
              </a:xfrm>
              <a:custGeom>
                <a:avLst/>
                <a:gdLst/>
                <a:ahLst/>
                <a:cxnLst>
                  <a:cxn ang="0">
                    <a:pos x="331" y="134"/>
                  </a:cxn>
                  <a:cxn ang="0">
                    <a:pos x="312" y="86"/>
                  </a:cxn>
                  <a:cxn ang="0">
                    <a:pos x="259" y="29"/>
                  </a:cxn>
                  <a:cxn ang="0">
                    <a:pos x="186" y="2"/>
                  </a:cxn>
                  <a:cxn ang="0">
                    <a:pos x="147" y="2"/>
                  </a:cxn>
                  <a:cxn ang="0">
                    <a:pos x="131" y="5"/>
                  </a:cxn>
                  <a:cxn ang="0">
                    <a:pos x="107" y="12"/>
                  </a:cxn>
                  <a:cxn ang="0">
                    <a:pos x="75" y="29"/>
                  </a:cxn>
                  <a:cxn ang="0">
                    <a:pos x="65" y="36"/>
                  </a:cxn>
                  <a:cxn ang="0">
                    <a:pos x="57" y="43"/>
                  </a:cxn>
                  <a:cxn ang="0">
                    <a:pos x="48" y="51"/>
                  </a:cxn>
                  <a:cxn ang="0">
                    <a:pos x="47" y="52"/>
                  </a:cxn>
                  <a:cxn ang="0">
                    <a:pos x="48" y="51"/>
                  </a:cxn>
                  <a:cxn ang="0">
                    <a:pos x="35" y="223"/>
                  </a:cxn>
                  <a:cxn ang="0">
                    <a:pos x="249" y="310"/>
                  </a:cxn>
                  <a:cxn ang="0">
                    <a:pos x="293" y="277"/>
                  </a:cxn>
                  <a:cxn ang="0">
                    <a:pos x="293" y="278"/>
                  </a:cxn>
                  <a:cxn ang="0">
                    <a:pos x="293" y="277"/>
                  </a:cxn>
                  <a:cxn ang="0">
                    <a:pos x="299" y="271"/>
                  </a:cxn>
                  <a:cxn ang="0">
                    <a:pos x="307" y="259"/>
                  </a:cxn>
                  <a:cxn ang="0">
                    <a:pos x="321" y="232"/>
                  </a:cxn>
                  <a:cxn ang="0">
                    <a:pos x="333" y="187"/>
                  </a:cxn>
                  <a:cxn ang="0">
                    <a:pos x="331" y="134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rgbClr val="475F7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5" name="Freeform 57">
                <a:extLst>
                  <a:ext uri="{FF2B5EF4-FFF2-40B4-BE49-F238E27FC236}">
                    <a16:creationId xmlns:a16="http://schemas.microsoft.com/office/drawing/2014/main" id="{0BF8B7B9-9CB9-A887-EDD2-F4967D5B9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885"/>
                <a:ext cx="65" cy="66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6" name="Freeform 58">
                <a:extLst>
                  <a:ext uri="{FF2B5EF4-FFF2-40B4-BE49-F238E27FC236}">
                    <a16:creationId xmlns:a16="http://schemas.microsoft.com/office/drawing/2014/main" id="{0FFE0221-95E2-8A4F-E366-A5B5E7D46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885"/>
                <a:ext cx="65" cy="66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rgbClr val="475F7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9" name="Freeform 59">
                <a:extLst>
                  <a:ext uri="{FF2B5EF4-FFF2-40B4-BE49-F238E27FC236}">
                    <a16:creationId xmlns:a16="http://schemas.microsoft.com/office/drawing/2014/main" id="{FAD31575-FE35-07D0-CFD6-1EDF02ED3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826"/>
                <a:ext cx="109" cy="112"/>
              </a:xfrm>
              <a:custGeom>
                <a:avLst/>
                <a:gdLst/>
                <a:ahLst/>
                <a:cxnLst>
                  <a:cxn ang="0">
                    <a:pos x="32" y="48"/>
                  </a:cxn>
                  <a:cxn ang="0">
                    <a:pos x="66" y="24"/>
                  </a:cxn>
                  <a:cxn ang="0">
                    <a:pos x="232" y="91"/>
                  </a:cxn>
                  <a:cxn ang="0">
                    <a:pos x="133" y="160"/>
                  </a:cxn>
                  <a:cxn ang="0">
                    <a:pos x="59" y="130"/>
                  </a:cxn>
                  <a:cxn ang="0">
                    <a:pos x="41" y="199"/>
                  </a:cxn>
                  <a:cxn ang="0">
                    <a:pos x="115" y="229"/>
                  </a:cxn>
                  <a:cxn ang="0">
                    <a:pos x="133" y="160"/>
                  </a:cxn>
                  <a:cxn ang="0">
                    <a:pos x="232" y="91"/>
                  </a:cxn>
                  <a:cxn ang="0">
                    <a:pos x="222" y="223"/>
                  </a:cxn>
                  <a:cxn ang="0">
                    <a:pos x="154" y="260"/>
                  </a:cxn>
                  <a:cxn ang="0">
                    <a:pos x="80" y="253"/>
                  </a:cxn>
                  <a:cxn ang="0">
                    <a:pos x="22" y="205"/>
                  </a:cxn>
                  <a:cxn ang="0">
                    <a:pos x="0" y="131"/>
                  </a:cxn>
                  <a:cxn ang="0">
                    <a:pos x="8" y="88"/>
                  </a:cxn>
                  <a:cxn ang="0">
                    <a:pos x="32" y="48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0" name="Freeform 60">
                <a:extLst>
                  <a:ext uri="{FF2B5EF4-FFF2-40B4-BE49-F238E27FC236}">
                    <a16:creationId xmlns:a16="http://schemas.microsoft.com/office/drawing/2014/main" id="{0332D499-3B87-922F-7DE9-3F87B3D9E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826"/>
                <a:ext cx="116" cy="112"/>
              </a:xfrm>
              <a:custGeom>
                <a:avLst/>
                <a:gdLst/>
                <a:ahLst/>
                <a:cxnLst>
                  <a:cxn ang="0">
                    <a:pos x="51" y="48"/>
                  </a:cxn>
                  <a:cxn ang="0">
                    <a:pos x="35" y="195"/>
                  </a:cxn>
                  <a:cxn ang="0">
                    <a:pos x="164" y="262"/>
                  </a:cxn>
                  <a:cxn ang="0">
                    <a:pos x="241" y="224"/>
                  </a:cxn>
                  <a:cxn ang="0">
                    <a:pos x="251" y="91"/>
                  </a:cxn>
                  <a:cxn ang="0">
                    <a:pos x="152" y="160"/>
                  </a:cxn>
                  <a:cxn ang="0">
                    <a:pos x="134" y="229"/>
                  </a:cxn>
                  <a:cxn ang="0">
                    <a:pos x="60" y="199"/>
                  </a:cxn>
                  <a:cxn ang="0">
                    <a:pos x="78" y="130"/>
                  </a:cxn>
                  <a:cxn ang="0">
                    <a:pos x="152" y="160"/>
                  </a:cxn>
                  <a:cxn ang="0">
                    <a:pos x="251" y="91"/>
                  </a:cxn>
                  <a:cxn ang="0">
                    <a:pos x="85" y="24"/>
                  </a:cxn>
                  <a:cxn ang="0">
                    <a:pos x="51" y="48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1" name="Freeform 61">
                <a:extLst>
                  <a:ext uri="{FF2B5EF4-FFF2-40B4-BE49-F238E27FC236}">
                    <a16:creationId xmlns:a16="http://schemas.microsoft.com/office/drawing/2014/main" id="{F8ABD04C-08B8-2C66-EC80-2FB131620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846"/>
                <a:ext cx="93" cy="92"/>
              </a:xfrm>
              <a:custGeom>
                <a:avLst/>
                <a:gdLst/>
                <a:ahLst/>
                <a:cxnLst>
                  <a:cxn ang="0">
                    <a:pos x="18" y="149"/>
                  </a:cxn>
                  <a:cxn ang="0">
                    <a:pos x="4" y="113"/>
                  </a:cxn>
                  <a:cxn ang="0">
                    <a:pos x="2" y="74"/>
                  </a:cxn>
                  <a:cxn ang="0">
                    <a:pos x="13" y="32"/>
                  </a:cxn>
                  <a:cxn ang="0">
                    <a:pos x="24" y="12"/>
                  </a:cxn>
                  <a:cxn ang="0">
                    <a:pos x="33" y="0"/>
                  </a:cxn>
                  <a:cxn ang="0">
                    <a:pos x="27" y="129"/>
                  </a:cxn>
                  <a:cxn ang="0">
                    <a:pos x="192" y="196"/>
                  </a:cxn>
                  <a:cxn ang="0">
                    <a:pos x="223" y="175"/>
                  </a:cxn>
                  <a:cxn ang="0">
                    <a:pos x="210" y="188"/>
                  </a:cxn>
                  <a:cxn ang="0">
                    <a:pos x="202" y="193"/>
                  </a:cxn>
                  <a:cxn ang="0">
                    <a:pos x="172" y="208"/>
                  </a:cxn>
                  <a:cxn ang="0">
                    <a:pos x="159" y="212"/>
                  </a:cxn>
                  <a:cxn ang="0">
                    <a:pos x="141" y="214"/>
                  </a:cxn>
                  <a:cxn ang="0">
                    <a:pos x="117" y="214"/>
                  </a:cxn>
                  <a:cxn ang="0">
                    <a:pos x="100" y="211"/>
                  </a:cxn>
                  <a:cxn ang="0">
                    <a:pos x="91" y="208"/>
                  </a:cxn>
                  <a:cxn ang="0">
                    <a:pos x="74" y="202"/>
                  </a:cxn>
                  <a:cxn ang="0">
                    <a:pos x="59" y="193"/>
                  </a:cxn>
                  <a:cxn ang="0">
                    <a:pos x="18" y="14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2" name="Freeform 62">
                <a:extLst>
                  <a:ext uri="{FF2B5EF4-FFF2-40B4-BE49-F238E27FC236}">
                    <a16:creationId xmlns:a16="http://schemas.microsoft.com/office/drawing/2014/main" id="{6B0A1216-A757-CECC-A120-7A9745D26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2846"/>
                <a:ext cx="97" cy="106"/>
              </a:xfrm>
              <a:custGeom>
                <a:avLst/>
                <a:gdLst/>
                <a:ahLst/>
                <a:cxnLst>
                  <a:cxn ang="0">
                    <a:pos x="27" y="149"/>
                  </a:cxn>
                  <a:cxn ang="0">
                    <a:pos x="42" y="0"/>
                  </a:cxn>
                  <a:cxn ang="0">
                    <a:pos x="36" y="129"/>
                  </a:cxn>
                  <a:cxn ang="0">
                    <a:pos x="201" y="196"/>
                  </a:cxn>
                  <a:cxn ang="0">
                    <a:pos x="232" y="175"/>
                  </a:cxn>
                  <a:cxn ang="0">
                    <a:pos x="27" y="149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3" name="Freeform 63">
                <a:extLst>
                  <a:ext uri="{FF2B5EF4-FFF2-40B4-BE49-F238E27FC236}">
                    <a16:creationId xmlns:a16="http://schemas.microsoft.com/office/drawing/2014/main" id="{A8A852AE-FD31-19EE-E952-1EE281899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" y="2826"/>
                <a:ext cx="115" cy="112"/>
              </a:xfrm>
              <a:custGeom>
                <a:avLst/>
                <a:gdLst/>
                <a:ahLst/>
                <a:cxnLst>
                  <a:cxn ang="0">
                    <a:pos x="240" y="91"/>
                  </a:cxn>
                  <a:cxn ang="0">
                    <a:pos x="199" y="244"/>
                  </a:cxn>
                  <a:cxn ang="0">
                    <a:pos x="34" y="177"/>
                  </a:cxn>
                  <a:cxn ang="0">
                    <a:pos x="74" y="24"/>
                  </a:cxn>
                  <a:cxn ang="0">
                    <a:pos x="240" y="91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75F77"/>
                  </a:gs>
                  <a:gs pos="100000">
                    <a:schemeClr val="folHlink">
                      <a:gamma/>
                      <a:tint val="5725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B03BE9E-B2E8-DE6A-3BA5-B3E3795E9873}"/>
              </a:ext>
            </a:extLst>
          </p:cNvPr>
          <p:cNvSpPr txBox="1"/>
          <p:nvPr/>
        </p:nvSpPr>
        <p:spPr>
          <a:xfrm>
            <a:off x="5513267" y="1629393"/>
            <a:ext cx="1207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475F77"/>
                </a:solidFill>
              </a:rPr>
              <a:t>01</a:t>
            </a:r>
            <a:endParaRPr lang="zh-CN" altLang="en-US" sz="7200" dirty="0">
              <a:solidFill>
                <a:srgbClr val="475F77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281601" y="3477482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495BB541-6926-4B26-7052-028B12C3BBB5}"/>
              </a:ext>
            </a:extLst>
          </p:cNvPr>
          <p:cNvSpPr txBox="1"/>
          <p:nvPr/>
        </p:nvSpPr>
        <p:spPr>
          <a:xfrm>
            <a:off x="2902965" y="4103213"/>
            <a:ext cx="635000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模板网，幻灯片演示模板及素 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 1pptmoban.com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478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矩形: 圆角 20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4AAAFA0-7DF9-D4BB-CAEC-23B3F11993C3}"/>
              </a:ext>
            </a:extLst>
          </p:cNvPr>
          <p:cNvSpPr/>
          <p:nvPr/>
        </p:nvSpPr>
        <p:spPr bwMode="auto">
          <a:xfrm>
            <a:off x="911225" y="1277257"/>
            <a:ext cx="10656661" cy="2743200"/>
          </a:xfrm>
          <a:prstGeom prst="roundRect">
            <a:avLst>
              <a:gd name="adj" fmla="val 0"/>
            </a:avLst>
          </a:prstGeom>
          <a:blipFill dpi="0" rotWithShape="0">
            <a:blip r:embed="rId9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-2438400" sx="100000" sy="100000" flip="none" algn="tl"/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01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144" name="PA_圆角矩形 5">
            <a:extLst>
              <a:ext uri="{FF2B5EF4-FFF2-40B4-BE49-F238E27FC236}">
                <a16:creationId xmlns:a16="http://schemas.microsoft.com/office/drawing/2014/main" id="{1C4C156F-7E4F-06C6-CFCA-834D4AB78386}"/>
              </a:ext>
            </a:extLst>
          </p:cNvPr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2262188" y="3869645"/>
            <a:ext cx="720725" cy="720725"/>
          </a:xfrm>
          <a:prstGeom prst="roundRect">
            <a:avLst>
              <a:gd name="adj" fmla="val 30000"/>
            </a:avLst>
          </a:prstGeom>
          <a:solidFill>
            <a:srgbClr val="475F77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5" name="PA_圆角矩形 6">
            <a:extLst>
              <a:ext uri="{FF2B5EF4-FFF2-40B4-BE49-F238E27FC236}">
                <a16:creationId xmlns:a16="http://schemas.microsoft.com/office/drawing/2014/main" id="{4547934E-1480-AC46-A83A-91C7D6CF75FD}"/>
              </a:ext>
            </a:extLst>
          </p:cNvPr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5764213" y="3869645"/>
            <a:ext cx="720725" cy="720725"/>
          </a:xfrm>
          <a:prstGeom prst="roundRect">
            <a:avLst>
              <a:gd name="adj" fmla="val 30000"/>
            </a:avLst>
          </a:prstGeom>
          <a:solidFill>
            <a:srgbClr val="2F4052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6" name="PA_圆角矩形 7">
            <a:extLst>
              <a:ext uri="{FF2B5EF4-FFF2-40B4-BE49-F238E27FC236}">
                <a16:creationId xmlns:a16="http://schemas.microsoft.com/office/drawing/2014/main" id="{339A6326-758E-DAA6-502B-7C4E998FC373}"/>
              </a:ext>
            </a:extLst>
          </p:cNvPr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9271000" y="3869645"/>
            <a:ext cx="719138" cy="720725"/>
          </a:xfrm>
          <a:prstGeom prst="roundRect">
            <a:avLst>
              <a:gd name="adj" fmla="val 30000"/>
            </a:avLst>
          </a:prstGeom>
          <a:solidFill>
            <a:srgbClr val="595E64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0" name="PA_KSO_Shape">
            <a:extLst>
              <a:ext uri="{FF2B5EF4-FFF2-40B4-BE49-F238E27FC236}">
                <a16:creationId xmlns:a16="http://schemas.microsoft.com/office/drawing/2014/main" id="{73C3CE52-F485-F9AD-64EE-650883049E79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2424113" y="4004582"/>
            <a:ext cx="392112" cy="450850"/>
          </a:xfrm>
          <a:custGeom>
            <a:avLst/>
            <a:gdLst>
              <a:gd name="T0" fmla="*/ 12 w 4627563"/>
              <a:gd name="T1" fmla="*/ 21 h 5299074"/>
              <a:gd name="T2" fmla="*/ 12 w 4627563"/>
              <a:gd name="T3" fmla="*/ 22 h 5299074"/>
              <a:gd name="T4" fmla="*/ 12 w 4627563"/>
              <a:gd name="T5" fmla="*/ 21 h 5299074"/>
              <a:gd name="T6" fmla="*/ 13 w 4627563"/>
              <a:gd name="T7" fmla="*/ 19 h 5299074"/>
              <a:gd name="T8" fmla="*/ 14 w 4627563"/>
              <a:gd name="T9" fmla="*/ 19 h 5299074"/>
              <a:gd name="T10" fmla="*/ 13 w 4627563"/>
              <a:gd name="T11" fmla="*/ 20 h 5299074"/>
              <a:gd name="T12" fmla="*/ 13 w 4627563"/>
              <a:gd name="T13" fmla="*/ 20 h 5299074"/>
              <a:gd name="T14" fmla="*/ 13 w 4627563"/>
              <a:gd name="T15" fmla="*/ 19 h 5299074"/>
              <a:gd name="T16" fmla="*/ 14 w 4627563"/>
              <a:gd name="T17" fmla="*/ 17 h 5299074"/>
              <a:gd name="T18" fmla="*/ 15 w 4627563"/>
              <a:gd name="T19" fmla="*/ 17 h 5299074"/>
              <a:gd name="T20" fmla="*/ 15 w 4627563"/>
              <a:gd name="T21" fmla="*/ 18 h 5299074"/>
              <a:gd name="T22" fmla="*/ 15 w 4627563"/>
              <a:gd name="T23" fmla="*/ 18 h 5299074"/>
              <a:gd name="T24" fmla="*/ 14 w 4627563"/>
              <a:gd name="T25" fmla="*/ 18 h 5299074"/>
              <a:gd name="T26" fmla="*/ 14 w 4627563"/>
              <a:gd name="T27" fmla="*/ 18 h 5299074"/>
              <a:gd name="T28" fmla="*/ 14 w 4627563"/>
              <a:gd name="T29" fmla="*/ 17 h 5299074"/>
              <a:gd name="T30" fmla="*/ 14 w 4627563"/>
              <a:gd name="T31" fmla="*/ 17 h 5299074"/>
              <a:gd name="T32" fmla="*/ 12 w 4627563"/>
              <a:gd name="T33" fmla="*/ 16 h 5299074"/>
              <a:gd name="T34" fmla="*/ 12 w 4627563"/>
              <a:gd name="T35" fmla="*/ 17 h 5299074"/>
              <a:gd name="T36" fmla="*/ 12 w 4627563"/>
              <a:gd name="T37" fmla="*/ 18 h 5299074"/>
              <a:gd name="T38" fmla="*/ 11 w 4627563"/>
              <a:gd name="T39" fmla="*/ 18 h 5299074"/>
              <a:gd name="T40" fmla="*/ 11 w 4627563"/>
              <a:gd name="T41" fmla="*/ 18 h 5299074"/>
              <a:gd name="T42" fmla="*/ 10 w 4627563"/>
              <a:gd name="T43" fmla="*/ 17 h 5299074"/>
              <a:gd name="T44" fmla="*/ 11 w 4627563"/>
              <a:gd name="T45" fmla="*/ 16 h 5299074"/>
              <a:gd name="T46" fmla="*/ 10 w 4627563"/>
              <a:gd name="T47" fmla="*/ 15 h 5299074"/>
              <a:gd name="T48" fmla="*/ 10 w 4627563"/>
              <a:gd name="T49" fmla="*/ 15 h 5299074"/>
              <a:gd name="T50" fmla="*/ 10 w 4627563"/>
              <a:gd name="T51" fmla="*/ 16 h 5299074"/>
              <a:gd name="T52" fmla="*/ 10 w 4627563"/>
              <a:gd name="T53" fmla="*/ 16 h 5299074"/>
              <a:gd name="T54" fmla="*/ 9 w 4627563"/>
              <a:gd name="T55" fmla="*/ 16 h 5299074"/>
              <a:gd name="T56" fmla="*/ 9 w 4627563"/>
              <a:gd name="T57" fmla="*/ 16 h 5299074"/>
              <a:gd name="T58" fmla="*/ 9 w 4627563"/>
              <a:gd name="T59" fmla="*/ 15 h 5299074"/>
              <a:gd name="T60" fmla="*/ 9 w 4627563"/>
              <a:gd name="T61" fmla="*/ 15 h 5299074"/>
              <a:gd name="T62" fmla="*/ 13 w 4627563"/>
              <a:gd name="T63" fmla="*/ 14 h 5299074"/>
              <a:gd name="T64" fmla="*/ 13 w 4627563"/>
              <a:gd name="T65" fmla="*/ 15 h 5299074"/>
              <a:gd name="T66" fmla="*/ 13 w 4627563"/>
              <a:gd name="T67" fmla="*/ 15 h 5299074"/>
              <a:gd name="T68" fmla="*/ 13 w 4627563"/>
              <a:gd name="T69" fmla="*/ 16 h 5299074"/>
              <a:gd name="T70" fmla="*/ 12 w 4627563"/>
              <a:gd name="T71" fmla="*/ 16 h 5299074"/>
              <a:gd name="T72" fmla="*/ 12 w 4627563"/>
              <a:gd name="T73" fmla="*/ 15 h 5299074"/>
              <a:gd name="T74" fmla="*/ 12 w 4627563"/>
              <a:gd name="T75" fmla="*/ 15 h 5299074"/>
              <a:gd name="T76" fmla="*/ 6 w 4627563"/>
              <a:gd name="T77" fmla="*/ 13 h 5299074"/>
              <a:gd name="T78" fmla="*/ 2 w 4627563"/>
              <a:gd name="T79" fmla="*/ 21 h 5299074"/>
              <a:gd name="T80" fmla="*/ 2 w 4627563"/>
              <a:gd name="T81" fmla="*/ 22 h 5299074"/>
              <a:gd name="T82" fmla="*/ 17 w 4627563"/>
              <a:gd name="T83" fmla="*/ 22 h 5299074"/>
              <a:gd name="T84" fmla="*/ 18 w 4627563"/>
              <a:gd name="T85" fmla="*/ 21 h 5299074"/>
              <a:gd name="T86" fmla="*/ 18 w 4627563"/>
              <a:gd name="T87" fmla="*/ 20 h 5299074"/>
              <a:gd name="T88" fmla="*/ 14 w 4627563"/>
              <a:gd name="T89" fmla="*/ 13 h 5299074"/>
              <a:gd name="T90" fmla="*/ 13 w 4627563"/>
              <a:gd name="T91" fmla="*/ 14 h 5299074"/>
              <a:gd name="T92" fmla="*/ 7 w 4627563"/>
              <a:gd name="T93" fmla="*/ 14 h 5299074"/>
              <a:gd name="T94" fmla="*/ 6 w 4627563"/>
              <a:gd name="T95" fmla="*/ 13 h 5299074"/>
              <a:gd name="T96" fmla="*/ 13 w 4627563"/>
              <a:gd name="T97" fmla="*/ 0 h 5299074"/>
              <a:gd name="T98" fmla="*/ 14 w 4627563"/>
              <a:gd name="T99" fmla="*/ 1 h 5299074"/>
              <a:gd name="T100" fmla="*/ 14 w 4627563"/>
              <a:gd name="T101" fmla="*/ 2 h 5299074"/>
              <a:gd name="T102" fmla="*/ 20 w 4627563"/>
              <a:gd name="T103" fmla="*/ 20 h 5299074"/>
              <a:gd name="T104" fmla="*/ 20 w 4627563"/>
              <a:gd name="T105" fmla="*/ 21 h 5299074"/>
              <a:gd name="T106" fmla="*/ 20 w 4627563"/>
              <a:gd name="T107" fmla="*/ 23 h 5299074"/>
              <a:gd name="T108" fmla="*/ 19 w 4627563"/>
              <a:gd name="T109" fmla="*/ 24 h 5299074"/>
              <a:gd name="T110" fmla="*/ 1 w 4627563"/>
              <a:gd name="T111" fmla="*/ 23 h 5299074"/>
              <a:gd name="T112" fmla="*/ 0 w 4627563"/>
              <a:gd name="T113" fmla="*/ 21 h 5299074"/>
              <a:gd name="T114" fmla="*/ 0 w 4627563"/>
              <a:gd name="T115" fmla="*/ 20 h 5299074"/>
              <a:gd name="T116" fmla="*/ 7 w 4627563"/>
              <a:gd name="T117" fmla="*/ 2 h 5299074"/>
              <a:gd name="T118" fmla="*/ 7 w 4627563"/>
              <a:gd name="T119" fmla="*/ 1 h 5299074"/>
              <a:gd name="T120" fmla="*/ 7 w 4627563"/>
              <a:gd name="T121" fmla="*/ 0 h 529907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4627563" h="5299074">
                <a:moveTo>
                  <a:pt x="2751137" y="4752974"/>
                </a:moveTo>
                <a:lnTo>
                  <a:pt x="2757445" y="4753371"/>
                </a:lnTo>
                <a:lnTo>
                  <a:pt x="2762964" y="4754165"/>
                </a:lnTo>
                <a:lnTo>
                  <a:pt x="2768483" y="4755355"/>
                </a:lnTo>
                <a:lnTo>
                  <a:pt x="2774002" y="4757340"/>
                </a:lnTo>
                <a:lnTo>
                  <a:pt x="2779127" y="4760118"/>
                </a:lnTo>
                <a:lnTo>
                  <a:pt x="2783857" y="4762896"/>
                </a:lnTo>
                <a:lnTo>
                  <a:pt x="2788193" y="4766071"/>
                </a:lnTo>
                <a:lnTo>
                  <a:pt x="2792530" y="4770040"/>
                </a:lnTo>
                <a:lnTo>
                  <a:pt x="2796472" y="4774009"/>
                </a:lnTo>
                <a:lnTo>
                  <a:pt x="2800020" y="4778771"/>
                </a:lnTo>
                <a:lnTo>
                  <a:pt x="2802779" y="4783534"/>
                </a:lnTo>
                <a:lnTo>
                  <a:pt x="2805144" y="4788693"/>
                </a:lnTo>
                <a:lnTo>
                  <a:pt x="2807116" y="4793852"/>
                </a:lnTo>
                <a:lnTo>
                  <a:pt x="2808298" y="4799805"/>
                </a:lnTo>
                <a:lnTo>
                  <a:pt x="2809481" y="4805759"/>
                </a:lnTo>
                <a:lnTo>
                  <a:pt x="2809875" y="4811712"/>
                </a:lnTo>
                <a:lnTo>
                  <a:pt x="2809481" y="4817665"/>
                </a:lnTo>
                <a:lnTo>
                  <a:pt x="2808298" y="4823618"/>
                </a:lnTo>
                <a:lnTo>
                  <a:pt x="2807116" y="4829174"/>
                </a:lnTo>
                <a:lnTo>
                  <a:pt x="2805144" y="4834730"/>
                </a:lnTo>
                <a:lnTo>
                  <a:pt x="2802779" y="4839890"/>
                </a:lnTo>
                <a:lnTo>
                  <a:pt x="2800020" y="4844652"/>
                </a:lnTo>
                <a:lnTo>
                  <a:pt x="2796472" y="4849415"/>
                </a:lnTo>
                <a:lnTo>
                  <a:pt x="2792530" y="4853384"/>
                </a:lnTo>
                <a:lnTo>
                  <a:pt x="2788193" y="4857352"/>
                </a:lnTo>
                <a:lnTo>
                  <a:pt x="2783857" y="4860527"/>
                </a:lnTo>
                <a:lnTo>
                  <a:pt x="2779127" y="4863305"/>
                </a:lnTo>
                <a:lnTo>
                  <a:pt x="2774002" y="4866084"/>
                </a:lnTo>
                <a:lnTo>
                  <a:pt x="2768483" y="4868068"/>
                </a:lnTo>
                <a:lnTo>
                  <a:pt x="2762964" y="4869655"/>
                </a:lnTo>
                <a:lnTo>
                  <a:pt x="2757445" y="4870449"/>
                </a:lnTo>
                <a:lnTo>
                  <a:pt x="2751137" y="4870449"/>
                </a:lnTo>
                <a:lnTo>
                  <a:pt x="2745224" y="4870449"/>
                </a:lnTo>
                <a:lnTo>
                  <a:pt x="2739705" y="4869655"/>
                </a:lnTo>
                <a:lnTo>
                  <a:pt x="2733792" y="4868068"/>
                </a:lnTo>
                <a:lnTo>
                  <a:pt x="2728273" y="4866084"/>
                </a:lnTo>
                <a:lnTo>
                  <a:pt x="2723543" y="4863305"/>
                </a:lnTo>
                <a:lnTo>
                  <a:pt x="2718418" y="4860527"/>
                </a:lnTo>
                <a:lnTo>
                  <a:pt x="2714082" y="4857352"/>
                </a:lnTo>
                <a:lnTo>
                  <a:pt x="2709745" y="4853384"/>
                </a:lnTo>
                <a:lnTo>
                  <a:pt x="2706197" y="4849415"/>
                </a:lnTo>
                <a:lnTo>
                  <a:pt x="2702649" y="4844652"/>
                </a:lnTo>
                <a:lnTo>
                  <a:pt x="2699890" y="4839890"/>
                </a:lnTo>
                <a:lnTo>
                  <a:pt x="2697525" y="4834730"/>
                </a:lnTo>
                <a:lnTo>
                  <a:pt x="2695554" y="4829174"/>
                </a:lnTo>
                <a:lnTo>
                  <a:pt x="2693583" y="4823618"/>
                </a:lnTo>
                <a:lnTo>
                  <a:pt x="2692794" y="4817665"/>
                </a:lnTo>
                <a:lnTo>
                  <a:pt x="2692400" y="4811712"/>
                </a:lnTo>
                <a:lnTo>
                  <a:pt x="2692794" y="4805759"/>
                </a:lnTo>
                <a:lnTo>
                  <a:pt x="2693583" y="4799805"/>
                </a:lnTo>
                <a:lnTo>
                  <a:pt x="2695554" y="4793852"/>
                </a:lnTo>
                <a:lnTo>
                  <a:pt x="2697525" y="4788693"/>
                </a:lnTo>
                <a:lnTo>
                  <a:pt x="2699890" y="4783534"/>
                </a:lnTo>
                <a:lnTo>
                  <a:pt x="2702649" y="4778771"/>
                </a:lnTo>
                <a:lnTo>
                  <a:pt x="2706197" y="4774009"/>
                </a:lnTo>
                <a:lnTo>
                  <a:pt x="2709745" y="4770040"/>
                </a:lnTo>
                <a:lnTo>
                  <a:pt x="2714082" y="4766071"/>
                </a:lnTo>
                <a:lnTo>
                  <a:pt x="2718418" y="4762896"/>
                </a:lnTo>
                <a:lnTo>
                  <a:pt x="2723543" y="4760118"/>
                </a:lnTo>
                <a:lnTo>
                  <a:pt x="2728273" y="4757340"/>
                </a:lnTo>
                <a:lnTo>
                  <a:pt x="2733792" y="4755355"/>
                </a:lnTo>
                <a:lnTo>
                  <a:pt x="2739705" y="4754165"/>
                </a:lnTo>
                <a:lnTo>
                  <a:pt x="2745224" y="4753371"/>
                </a:lnTo>
                <a:lnTo>
                  <a:pt x="2751137" y="4752974"/>
                </a:lnTo>
                <a:close/>
                <a:moveTo>
                  <a:pt x="3043833" y="4244974"/>
                </a:moveTo>
                <a:lnTo>
                  <a:pt x="3049401" y="4245371"/>
                </a:lnTo>
                <a:lnTo>
                  <a:pt x="3054173" y="4245768"/>
                </a:lnTo>
                <a:lnTo>
                  <a:pt x="3059342" y="4246165"/>
                </a:lnTo>
                <a:lnTo>
                  <a:pt x="3063717" y="4246959"/>
                </a:lnTo>
                <a:lnTo>
                  <a:pt x="3073261" y="4249340"/>
                </a:lnTo>
                <a:lnTo>
                  <a:pt x="3082407" y="4252912"/>
                </a:lnTo>
                <a:lnTo>
                  <a:pt x="3091156" y="4256881"/>
                </a:lnTo>
                <a:lnTo>
                  <a:pt x="3099507" y="4262040"/>
                </a:lnTo>
                <a:lnTo>
                  <a:pt x="3107063" y="4267596"/>
                </a:lnTo>
                <a:lnTo>
                  <a:pt x="3114221" y="4273946"/>
                </a:lnTo>
                <a:lnTo>
                  <a:pt x="3120584" y="4281090"/>
                </a:lnTo>
                <a:lnTo>
                  <a:pt x="3126151" y="4289027"/>
                </a:lnTo>
                <a:lnTo>
                  <a:pt x="3131321" y="4296568"/>
                </a:lnTo>
                <a:lnTo>
                  <a:pt x="3135298" y="4305299"/>
                </a:lnTo>
                <a:lnTo>
                  <a:pt x="3138877" y="4314824"/>
                </a:lnTo>
                <a:lnTo>
                  <a:pt x="3141263" y="4324349"/>
                </a:lnTo>
                <a:lnTo>
                  <a:pt x="3142058" y="4329112"/>
                </a:lnTo>
                <a:lnTo>
                  <a:pt x="3142853" y="4334271"/>
                </a:lnTo>
                <a:lnTo>
                  <a:pt x="3143251" y="4339034"/>
                </a:lnTo>
                <a:lnTo>
                  <a:pt x="3143251" y="4344193"/>
                </a:lnTo>
                <a:lnTo>
                  <a:pt x="3143251" y="4348956"/>
                </a:lnTo>
                <a:lnTo>
                  <a:pt x="3142853" y="4354115"/>
                </a:lnTo>
                <a:lnTo>
                  <a:pt x="3142058" y="4359275"/>
                </a:lnTo>
                <a:lnTo>
                  <a:pt x="3141263" y="4364037"/>
                </a:lnTo>
                <a:lnTo>
                  <a:pt x="3138877" y="4373562"/>
                </a:lnTo>
                <a:lnTo>
                  <a:pt x="3135298" y="4382690"/>
                </a:lnTo>
                <a:lnTo>
                  <a:pt x="3131321" y="4391421"/>
                </a:lnTo>
                <a:lnTo>
                  <a:pt x="3126151" y="4399359"/>
                </a:lnTo>
                <a:lnTo>
                  <a:pt x="3120584" y="4407297"/>
                </a:lnTo>
                <a:lnTo>
                  <a:pt x="3114221" y="4414440"/>
                </a:lnTo>
                <a:lnTo>
                  <a:pt x="3107063" y="4420393"/>
                </a:lnTo>
                <a:lnTo>
                  <a:pt x="3099507" y="4426347"/>
                </a:lnTo>
                <a:lnTo>
                  <a:pt x="3091156" y="4431506"/>
                </a:lnTo>
                <a:lnTo>
                  <a:pt x="3082407" y="4435475"/>
                </a:lnTo>
                <a:lnTo>
                  <a:pt x="3073261" y="4438650"/>
                </a:lnTo>
                <a:lnTo>
                  <a:pt x="3063717" y="4441428"/>
                </a:lnTo>
                <a:lnTo>
                  <a:pt x="3059342" y="4442222"/>
                </a:lnTo>
                <a:lnTo>
                  <a:pt x="3054173" y="4442618"/>
                </a:lnTo>
                <a:lnTo>
                  <a:pt x="3049401" y="4443015"/>
                </a:lnTo>
                <a:lnTo>
                  <a:pt x="3043833" y="4443412"/>
                </a:lnTo>
                <a:lnTo>
                  <a:pt x="3038663" y="4443015"/>
                </a:lnTo>
                <a:lnTo>
                  <a:pt x="3033891" y="4442618"/>
                </a:lnTo>
                <a:lnTo>
                  <a:pt x="3028722" y="4442222"/>
                </a:lnTo>
                <a:lnTo>
                  <a:pt x="3023950" y="4441428"/>
                </a:lnTo>
                <a:lnTo>
                  <a:pt x="3014405" y="4438650"/>
                </a:lnTo>
                <a:lnTo>
                  <a:pt x="3005259" y="4435475"/>
                </a:lnTo>
                <a:lnTo>
                  <a:pt x="2996908" y="4431506"/>
                </a:lnTo>
                <a:lnTo>
                  <a:pt x="2988557" y="4426347"/>
                </a:lnTo>
                <a:lnTo>
                  <a:pt x="2981001" y="4420393"/>
                </a:lnTo>
                <a:lnTo>
                  <a:pt x="2973843" y="4414440"/>
                </a:lnTo>
                <a:lnTo>
                  <a:pt x="2967083" y="4407297"/>
                </a:lnTo>
                <a:lnTo>
                  <a:pt x="2961515" y="4399359"/>
                </a:lnTo>
                <a:lnTo>
                  <a:pt x="2956345" y="4391421"/>
                </a:lnTo>
                <a:lnTo>
                  <a:pt x="2952369" y="4382690"/>
                </a:lnTo>
                <a:lnTo>
                  <a:pt x="2948790" y="4373562"/>
                </a:lnTo>
                <a:lnTo>
                  <a:pt x="2946801" y="4364037"/>
                </a:lnTo>
                <a:lnTo>
                  <a:pt x="2945608" y="4359275"/>
                </a:lnTo>
                <a:lnTo>
                  <a:pt x="2945211" y="4354115"/>
                </a:lnTo>
                <a:lnTo>
                  <a:pt x="2944813" y="4348956"/>
                </a:lnTo>
                <a:lnTo>
                  <a:pt x="2944813" y="4344193"/>
                </a:lnTo>
                <a:lnTo>
                  <a:pt x="2944813" y="4339034"/>
                </a:lnTo>
                <a:lnTo>
                  <a:pt x="2945211" y="4334271"/>
                </a:lnTo>
                <a:lnTo>
                  <a:pt x="2945608" y="4329112"/>
                </a:lnTo>
                <a:lnTo>
                  <a:pt x="2946801" y="4324349"/>
                </a:lnTo>
                <a:lnTo>
                  <a:pt x="2948790" y="4314824"/>
                </a:lnTo>
                <a:lnTo>
                  <a:pt x="2952369" y="4305299"/>
                </a:lnTo>
                <a:lnTo>
                  <a:pt x="2956345" y="4296568"/>
                </a:lnTo>
                <a:lnTo>
                  <a:pt x="2961515" y="4289027"/>
                </a:lnTo>
                <a:lnTo>
                  <a:pt x="2967083" y="4281090"/>
                </a:lnTo>
                <a:lnTo>
                  <a:pt x="2973843" y="4273946"/>
                </a:lnTo>
                <a:lnTo>
                  <a:pt x="2981001" y="4267596"/>
                </a:lnTo>
                <a:lnTo>
                  <a:pt x="2988557" y="4262040"/>
                </a:lnTo>
                <a:lnTo>
                  <a:pt x="2996908" y="4256881"/>
                </a:lnTo>
                <a:lnTo>
                  <a:pt x="3005259" y="4252912"/>
                </a:lnTo>
                <a:lnTo>
                  <a:pt x="3014405" y="4249340"/>
                </a:lnTo>
                <a:lnTo>
                  <a:pt x="3023950" y="4246959"/>
                </a:lnTo>
                <a:lnTo>
                  <a:pt x="3028722" y="4246165"/>
                </a:lnTo>
                <a:lnTo>
                  <a:pt x="3033891" y="4245768"/>
                </a:lnTo>
                <a:lnTo>
                  <a:pt x="3038663" y="4245371"/>
                </a:lnTo>
                <a:lnTo>
                  <a:pt x="3043833" y="4244974"/>
                </a:lnTo>
                <a:close/>
                <a:moveTo>
                  <a:pt x="3275806" y="3778249"/>
                </a:moveTo>
                <a:lnTo>
                  <a:pt x="3282157" y="3778249"/>
                </a:lnTo>
                <a:lnTo>
                  <a:pt x="3288507" y="3778249"/>
                </a:lnTo>
                <a:lnTo>
                  <a:pt x="3294460" y="3779043"/>
                </a:lnTo>
                <a:lnTo>
                  <a:pt x="3300810" y="3779440"/>
                </a:lnTo>
                <a:lnTo>
                  <a:pt x="3306763" y="3780631"/>
                </a:lnTo>
                <a:lnTo>
                  <a:pt x="3313113" y="3781821"/>
                </a:lnTo>
                <a:lnTo>
                  <a:pt x="3318669" y="3783806"/>
                </a:lnTo>
                <a:lnTo>
                  <a:pt x="3324622" y="3785790"/>
                </a:lnTo>
                <a:lnTo>
                  <a:pt x="3329782" y="3787774"/>
                </a:lnTo>
                <a:lnTo>
                  <a:pt x="3335338" y="3790156"/>
                </a:lnTo>
                <a:lnTo>
                  <a:pt x="3340894" y="3793331"/>
                </a:lnTo>
                <a:lnTo>
                  <a:pt x="3345657" y="3796109"/>
                </a:lnTo>
                <a:lnTo>
                  <a:pt x="3350816" y="3799284"/>
                </a:lnTo>
                <a:lnTo>
                  <a:pt x="3355579" y="3802856"/>
                </a:lnTo>
                <a:lnTo>
                  <a:pt x="3360341" y="3806427"/>
                </a:lnTo>
                <a:lnTo>
                  <a:pt x="3364707" y="3810396"/>
                </a:lnTo>
                <a:lnTo>
                  <a:pt x="3369072" y="3814365"/>
                </a:lnTo>
                <a:lnTo>
                  <a:pt x="3373041" y="3818731"/>
                </a:lnTo>
                <a:lnTo>
                  <a:pt x="3377010" y="3823096"/>
                </a:lnTo>
                <a:lnTo>
                  <a:pt x="3380582" y="3827859"/>
                </a:lnTo>
                <a:lnTo>
                  <a:pt x="3384154" y="3832621"/>
                </a:lnTo>
                <a:lnTo>
                  <a:pt x="3387329" y="3837781"/>
                </a:lnTo>
                <a:lnTo>
                  <a:pt x="3390107" y="3842543"/>
                </a:lnTo>
                <a:lnTo>
                  <a:pt x="3393282" y="3848099"/>
                </a:lnTo>
                <a:lnTo>
                  <a:pt x="3395663" y="3853656"/>
                </a:lnTo>
                <a:lnTo>
                  <a:pt x="3397647" y="3858815"/>
                </a:lnTo>
                <a:lnTo>
                  <a:pt x="3399235" y="3864768"/>
                </a:lnTo>
                <a:lnTo>
                  <a:pt x="3401219" y="3870324"/>
                </a:lnTo>
                <a:lnTo>
                  <a:pt x="3402807" y="3876278"/>
                </a:lnTo>
                <a:lnTo>
                  <a:pt x="3403601" y="3882628"/>
                </a:lnTo>
                <a:lnTo>
                  <a:pt x="3404394" y="3888978"/>
                </a:lnTo>
                <a:lnTo>
                  <a:pt x="3404791" y="3894931"/>
                </a:lnTo>
                <a:lnTo>
                  <a:pt x="3405188" y="3901281"/>
                </a:lnTo>
                <a:lnTo>
                  <a:pt x="3404791" y="3907631"/>
                </a:lnTo>
                <a:lnTo>
                  <a:pt x="3404394" y="3913584"/>
                </a:lnTo>
                <a:lnTo>
                  <a:pt x="3403601" y="3919934"/>
                </a:lnTo>
                <a:lnTo>
                  <a:pt x="3402807" y="3926284"/>
                </a:lnTo>
                <a:lnTo>
                  <a:pt x="3401219" y="3931840"/>
                </a:lnTo>
                <a:lnTo>
                  <a:pt x="3399235" y="3937793"/>
                </a:lnTo>
                <a:lnTo>
                  <a:pt x="3397647" y="3943746"/>
                </a:lnTo>
                <a:lnTo>
                  <a:pt x="3395663" y="3948906"/>
                </a:lnTo>
                <a:lnTo>
                  <a:pt x="3393282" y="3954462"/>
                </a:lnTo>
                <a:lnTo>
                  <a:pt x="3390107" y="3960018"/>
                </a:lnTo>
                <a:lnTo>
                  <a:pt x="3387329" y="3964781"/>
                </a:lnTo>
                <a:lnTo>
                  <a:pt x="3384154" y="3969940"/>
                </a:lnTo>
                <a:lnTo>
                  <a:pt x="3380582" y="3974703"/>
                </a:lnTo>
                <a:lnTo>
                  <a:pt x="3377010" y="3979465"/>
                </a:lnTo>
                <a:lnTo>
                  <a:pt x="3373041" y="3983831"/>
                </a:lnTo>
                <a:lnTo>
                  <a:pt x="3369072" y="3988197"/>
                </a:lnTo>
                <a:lnTo>
                  <a:pt x="3364707" y="3992165"/>
                </a:lnTo>
                <a:lnTo>
                  <a:pt x="3360341" y="3996134"/>
                </a:lnTo>
                <a:lnTo>
                  <a:pt x="3355579" y="3999706"/>
                </a:lnTo>
                <a:lnTo>
                  <a:pt x="3350816" y="4002881"/>
                </a:lnTo>
                <a:lnTo>
                  <a:pt x="3345657" y="4006453"/>
                </a:lnTo>
                <a:lnTo>
                  <a:pt x="3340894" y="4009231"/>
                </a:lnTo>
                <a:lnTo>
                  <a:pt x="3335338" y="4012009"/>
                </a:lnTo>
                <a:lnTo>
                  <a:pt x="3329782" y="4014787"/>
                </a:lnTo>
                <a:lnTo>
                  <a:pt x="3324622" y="4016772"/>
                </a:lnTo>
                <a:lnTo>
                  <a:pt x="3318669" y="4018756"/>
                </a:lnTo>
                <a:lnTo>
                  <a:pt x="3313113" y="4020343"/>
                </a:lnTo>
                <a:lnTo>
                  <a:pt x="3306763" y="4021534"/>
                </a:lnTo>
                <a:lnTo>
                  <a:pt x="3300810" y="4023122"/>
                </a:lnTo>
                <a:lnTo>
                  <a:pt x="3294460" y="4023518"/>
                </a:lnTo>
                <a:lnTo>
                  <a:pt x="3288507" y="4024312"/>
                </a:lnTo>
                <a:lnTo>
                  <a:pt x="3282157" y="4024312"/>
                </a:lnTo>
                <a:lnTo>
                  <a:pt x="3275806" y="4024312"/>
                </a:lnTo>
                <a:lnTo>
                  <a:pt x="3269853" y="4023518"/>
                </a:lnTo>
                <a:lnTo>
                  <a:pt x="3263503" y="4023122"/>
                </a:lnTo>
                <a:lnTo>
                  <a:pt x="3257153" y="4021534"/>
                </a:lnTo>
                <a:lnTo>
                  <a:pt x="3251597" y="4020343"/>
                </a:lnTo>
                <a:lnTo>
                  <a:pt x="3245644" y="4018756"/>
                </a:lnTo>
                <a:lnTo>
                  <a:pt x="3239691" y="4016772"/>
                </a:lnTo>
                <a:lnTo>
                  <a:pt x="3234531" y="4014787"/>
                </a:lnTo>
                <a:lnTo>
                  <a:pt x="3228578" y="4012009"/>
                </a:lnTo>
                <a:lnTo>
                  <a:pt x="3223419" y="4009231"/>
                </a:lnTo>
                <a:lnTo>
                  <a:pt x="3218259" y="4006453"/>
                </a:lnTo>
                <a:lnTo>
                  <a:pt x="3213100" y="4002881"/>
                </a:lnTo>
                <a:lnTo>
                  <a:pt x="3208734" y="3999706"/>
                </a:lnTo>
                <a:lnTo>
                  <a:pt x="3203972" y="3996134"/>
                </a:lnTo>
                <a:lnTo>
                  <a:pt x="3199606" y="3992165"/>
                </a:lnTo>
                <a:lnTo>
                  <a:pt x="3195241" y="3988197"/>
                </a:lnTo>
                <a:lnTo>
                  <a:pt x="3191272" y="3983831"/>
                </a:lnTo>
                <a:lnTo>
                  <a:pt x="3186906" y="3979465"/>
                </a:lnTo>
                <a:lnTo>
                  <a:pt x="3183731" y="3974703"/>
                </a:lnTo>
                <a:lnTo>
                  <a:pt x="3180159" y="3969940"/>
                </a:lnTo>
                <a:lnTo>
                  <a:pt x="3176984" y="3964781"/>
                </a:lnTo>
                <a:lnTo>
                  <a:pt x="3174206" y="3960018"/>
                </a:lnTo>
                <a:lnTo>
                  <a:pt x="3171428" y="3954462"/>
                </a:lnTo>
                <a:lnTo>
                  <a:pt x="3168650" y="3948906"/>
                </a:lnTo>
                <a:lnTo>
                  <a:pt x="3166666" y="3943746"/>
                </a:lnTo>
                <a:lnTo>
                  <a:pt x="3164681" y="3937793"/>
                </a:lnTo>
                <a:lnTo>
                  <a:pt x="3163094" y="3931840"/>
                </a:lnTo>
                <a:lnTo>
                  <a:pt x="3161506" y="3926284"/>
                </a:lnTo>
                <a:lnTo>
                  <a:pt x="3160316" y="3919934"/>
                </a:lnTo>
                <a:lnTo>
                  <a:pt x="3159522" y="3913584"/>
                </a:lnTo>
                <a:lnTo>
                  <a:pt x="3159125" y="3907631"/>
                </a:lnTo>
                <a:lnTo>
                  <a:pt x="3159125" y="3901281"/>
                </a:lnTo>
                <a:lnTo>
                  <a:pt x="3159125" y="3894931"/>
                </a:lnTo>
                <a:lnTo>
                  <a:pt x="3159522" y="3888978"/>
                </a:lnTo>
                <a:lnTo>
                  <a:pt x="3160316" y="3882628"/>
                </a:lnTo>
                <a:lnTo>
                  <a:pt x="3161506" y="3876278"/>
                </a:lnTo>
                <a:lnTo>
                  <a:pt x="3163094" y="3870324"/>
                </a:lnTo>
                <a:lnTo>
                  <a:pt x="3164681" y="3864768"/>
                </a:lnTo>
                <a:lnTo>
                  <a:pt x="3166666" y="3858815"/>
                </a:lnTo>
                <a:lnTo>
                  <a:pt x="3168650" y="3853656"/>
                </a:lnTo>
                <a:lnTo>
                  <a:pt x="3171428" y="3848099"/>
                </a:lnTo>
                <a:lnTo>
                  <a:pt x="3174206" y="3842543"/>
                </a:lnTo>
                <a:lnTo>
                  <a:pt x="3176984" y="3837781"/>
                </a:lnTo>
                <a:lnTo>
                  <a:pt x="3180159" y="3832621"/>
                </a:lnTo>
                <a:lnTo>
                  <a:pt x="3183731" y="3827859"/>
                </a:lnTo>
                <a:lnTo>
                  <a:pt x="3186906" y="3823096"/>
                </a:lnTo>
                <a:lnTo>
                  <a:pt x="3191272" y="3818731"/>
                </a:lnTo>
                <a:lnTo>
                  <a:pt x="3195241" y="3814365"/>
                </a:lnTo>
                <a:lnTo>
                  <a:pt x="3199606" y="3810396"/>
                </a:lnTo>
                <a:lnTo>
                  <a:pt x="3203972" y="3806427"/>
                </a:lnTo>
                <a:lnTo>
                  <a:pt x="3208734" y="3802856"/>
                </a:lnTo>
                <a:lnTo>
                  <a:pt x="3213100" y="3799284"/>
                </a:lnTo>
                <a:lnTo>
                  <a:pt x="3218259" y="3796109"/>
                </a:lnTo>
                <a:lnTo>
                  <a:pt x="3223419" y="3793331"/>
                </a:lnTo>
                <a:lnTo>
                  <a:pt x="3228578" y="3790156"/>
                </a:lnTo>
                <a:lnTo>
                  <a:pt x="3234531" y="3787774"/>
                </a:lnTo>
                <a:lnTo>
                  <a:pt x="3239691" y="3785790"/>
                </a:lnTo>
                <a:lnTo>
                  <a:pt x="3245644" y="3783806"/>
                </a:lnTo>
                <a:lnTo>
                  <a:pt x="3251597" y="3781821"/>
                </a:lnTo>
                <a:lnTo>
                  <a:pt x="3257153" y="3780631"/>
                </a:lnTo>
                <a:lnTo>
                  <a:pt x="3263503" y="3779440"/>
                </a:lnTo>
                <a:lnTo>
                  <a:pt x="3269853" y="3779043"/>
                </a:lnTo>
                <a:lnTo>
                  <a:pt x="3275806" y="3778249"/>
                </a:lnTo>
                <a:close/>
                <a:moveTo>
                  <a:pt x="2616002" y="3617912"/>
                </a:moveTo>
                <a:lnTo>
                  <a:pt x="2627501" y="3618310"/>
                </a:lnTo>
                <a:lnTo>
                  <a:pt x="2638603" y="3619106"/>
                </a:lnTo>
                <a:lnTo>
                  <a:pt x="2650103" y="3620300"/>
                </a:lnTo>
                <a:lnTo>
                  <a:pt x="2660809" y="3622688"/>
                </a:lnTo>
                <a:lnTo>
                  <a:pt x="2671515" y="3625075"/>
                </a:lnTo>
                <a:lnTo>
                  <a:pt x="2682221" y="3627861"/>
                </a:lnTo>
                <a:lnTo>
                  <a:pt x="2692134" y="3631840"/>
                </a:lnTo>
                <a:lnTo>
                  <a:pt x="2702840" y="3635422"/>
                </a:lnTo>
                <a:lnTo>
                  <a:pt x="2712356" y="3640197"/>
                </a:lnTo>
                <a:lnTo>
                  <a:pt x="2722269" y="3644972"/>
                </a:lnTo>
                <a:lnTo>
                  <a:pt x="2731389" y="3650543"/>
                </a:lnTo>
                <a:lnTo>
                  <a:pt x="2740509" y="3656114"/>
                </a:lnTo>
                <a:lnTo>
                  <a:pt x="2749233" y="3662481"/>
                </a:lnTo>
                <a:lnTo>
                  <a:pt x="2757560" y="3669246"/>
                </a:lnTo>
                <a:lnTo>
                  <a:pt x="2765490" y="3676011"/>
                </a:lnTo>
                <a:lnTo>
                  <a:pt x="2773421" y="3683174"/>
                </a:lnTo>
                <a:lnTo>
                  <a:pt x="2780558" y="3691133"/>
                </a:lnTo>
                <a:lnTo>
                  <a:pt x="2787299" y="3699092"/>
                </a:lnTo>
                <a:lnTo>
                  <a:pt x="2794040" y="3707448"/>
                </a:lnTo>
                <a:lnTo>
                  <a:pt x="2800384" y="3716203"/>
                </a:lnTo>
                <a:lnTo>
                  <a:pt x="2805935" y="3725355"/>
                </a:lnTo>
                <a:lnTo>
                  <a:pt x="2811487" y="3734906"/>
                </a:lnTo>
                <a:lnTo>
                  <a:pt x="2816245" y="3744456"/>
                </a:lnTo>
                <a:lnTo>
                  <a:pt x="2821003" y="3754007"/>
                </a:lnTo>
                <a:lnTo>
                  <a:pt x="2824572" y="3764751"/>
                </a:lnTo>
                <a:lnTo>
                  <a:pt x="2828537" y="3775098"/>
                </a:lnTo>
                <a:lnTo>
                  <a:pt x="2831313" y="3785444"/>
                </a:lnTo>
                <a:lnTo>
                  <a:pt x="2833692" y="3796188"/>
                </a:lnTo>
                <a:lnTo>
                  <a:pt x="2835674" y="3806933"/>
                </a:lnTo>
                <a:lnTo>
                  <a:pt x="2837260" y="3818473"/>
                </a:lnTo>
                <a:lnTo>
                  <a:pt x="2838053" y="3829615"/>
                </a:lnTo>
                <a:lnTo>
                  <a:pt x="2838450" y="3841155"/>
                </a:lnTo>
                <a:lnTo>
                  <a:pt x="2838053" y="3852297"/>
                </a:lnTo>
                <a:lnTo>
                  <a:pt x="2837260" y="3864236"/>
                </a:lnTo>
                <a:lnTo>
                  <a:pt x="2835674" y="3874980"/>
                </a:lnTo>
                <a:lnTo>
                  <a:pt x="2833692" y="3886122"/>
                </a:lnTo>
                <a:lnTo>
                  <a:pt x="2831313" y="3896866"/>
                </a:lnTo>
                <a:lnTo>
                  <a:pt x="2828537" y="3907611"/>
                </a:lnTo>
                <a:lnTo>
                  <a:pt x="2824572" y="3917957"/>
                </a:lnTo>
                <a:lnTo>
                  <a:pt x="2821003" y="3927906"/>
                </a:lnTo>
                <a:lnTo>
                  <a:pt x="2816245" y="3937854"/>
                </a:lnTo>
                <a:lnTo>
                  <a:pt x="2811487" y="3947405"/>
                </a:lnTo>
                <a:lnTo>
                  <a:pt x="2805935" y="3956557"/>
                </a:lnTo>
                <a:lnTo>
                  <a:pt x="2800384" y="3965710"/>
                </a:lnTo>
                <a:lnTo>
                  <a:pt x="2794040" y="3974464"/>
                </a:lnTo>
                <a:lnTo>
                  <a:pt x="2787299" y="3982821"/>
                </a:lnTo>
                <a:lnTo>
                  <a:pt x="2780558" y="3991178"/>
                </a:lnTo>
                <a:lnTo>
                  <a:pt x="2773421" y="3998738"/>
                </a:lnTo>
                <a:lnTo>
                  <a:pt x="2765490" y="4006299"/>
                </a:lnTo>
                <a:lnTo>
                  <a:pt x="2757560" y="4013064"/>
                </a:lnTo>
                <a:lnTo>
                  <a:pt x="2749233" y="4019829"/>
                </a:lnTo>
                <a:lnTo>
                  <a:pt x="2740509" y="4026196"/>
                </a:lnTo>
                <a:lnTo>
                  <a:pt x="2731389" y="4032165"/>
                </a:lnTo>
                <a:lnTo>
                  <a:pt x="2722269" y="4037338"/>
                </a:lnTo>
                <a:lnTo>
                  <a:pt x="2712356" y="4042114"/>
                </a:lnTo>
                <a:lnTo>
                  <a:pt x="2702840" y="4046491"/>
                </a:lnTo>
                <a:lnTo>
                  <a:pt x="2692134" y="4050868"/>
                </a:lnTo>
                <a:lnTo>
                  <a:pt x="2682221" y="4054052"/>
                </a:lnTo>
                <a:lnTo>
                  <a:pt x="2671515" y="4056837"/>
                </a:lnTo>
                <a:lnTo>
                  <a:pt x="2660809" y="4059623"/>
                </a:lnTo>
                <a:lnTo>
                  <a:pt x="2650103" y="4061613"/>
                </a:lnTo>
                <a:lnTo>
                  <a:pt x="2638603" y="4062806"/>
                </a:lnTo>
                <a:lnTo>
                  <a:pt x="2627501" y="4063602"/>
                </a:lnTo>
                <a:lnTo>
                  <a:pt x="2616002" y="4064000"/>
                </a:lnTo>
                <a:lnTo>
                  <a:pt x="2604503" y="4063602"/>
                </a:lnTo>
                <a:lnTo>
                  <a:pt x="2593400" y="4062806"/>
                </a:lnTo>
                <a:lnTo>
                  <a:pt x="2582297" y="4061613"/>
                </a:lnTo>
                <a:lnTo>
                  <a:pt x="2571195" y="4059623"/>
                </a:lnTo>
                <a:lnTo>
                  <a:pt x="2560489" y="4056837"/>
                </a:lnTo>
                <a:lnTo>
                  <a:pt x="2549783" y="4054052"/>
                </a:lnTo>
                <a:lnTo>
                  <a:pt x="2539473" y="4050868"/>
                </a:lnTo>
                <a:lnTo>
                  <a:pt x="2529560" y="4046491"/>
                </a:lnTo>
                <a:lnTo>
                  <a:pt x="2519647" y="4042114"/>
                </a:lnTo>
                <a:lnTo>
                  <a:pt x="2510131" y="4037338"/>
                </a:lnTo>
                <a:lnTo>
                  <a:pt x="2501011" y="4032165"/>
                </a:lnTo>
                <a:lnTo>
                  <a:pt x="2491891" y="4026196"/>
                </a:lnTo>
                <a:lnTo>
                  <a:pt x="2483167" y="4019829"/>
                </a:lnTo>
                <a:lnTo>
                  <a:pt x="2474841" y="4013064"/>
                </a:lnTo>
                <a:lnTo>
                  <a:pt x="2466514" y="4006299"/>
                </a:lnTo>
                <a:lnTo>
                  <a:pt x="2458980" y="3998738"/>
                </a:lnTo>
                <a:lnTo>
                  <a:pt x="2451446" y="3991178"/>
                </a:lnTo>
                <a:lnTo>
                  <a:pt x="2444308" y="3982821"/>
                </a:lnTo>
                <a:lnTo>
                  <a:pt x="2437964" y="3974464"/>
                </a:lnTo>
                <a:lnTo>
                  <a:pt x="2431620" y="3965710"/>
                </a:lnTo>
                <a:lnTo>
                  <a:pt x="2425672" y="3956557"/>
                </a:lnTo>
                <a:lnTo>
                  <a:pt x="2420914" y="3947405"/>
                </a:lnTo>
                <a:lnTo>
                  <a:pt x="2415759" y="3937854"/>
                </a:lnTo>
                <a:lnTo>
                  <a:pt x="2411397" y="3927906"/>
                </a:lnTo>
                <a:lnTo>
                  <a:pt x="2407035" y="3917957"/>
                </a:lnTo>
                <a:lnTo>
                  <a:pt x="2403863" y="3907611"/>
                </a:lnTo>
                <a:lnTo>
                  <a:pt x="2400691" y="3896866"/>
                </a:lnTo>
                <a:lnTo>
                  <a:pt x="2398312" y="3886122"/>
                </a:lnTo>
                <a:lnTo>
                  <a:pt x="2396329" y="3874980"/>
                </a:lnTo>
                <a:lnTo>
                  <a:pt x="2395140" y="3864236"/>
                </a:lnTo>
                <a:lnTo>
                  <a:pt x="2394347" y="3852297"/>
                </a:lnTo>
                <a:lnTo>
                  <a:pt x="2393950" y="3841155"/>
                </a:lnTo>
                <a:lnTo>
                  <a:pt x="2394347" y="3829615"/>
                </a:lnTo>
                <a:lnTo>
                  <a:pt x="2395140" y="3818473"/>
                </a:lnTo>
                <a:lnTo>
                  <a:pt x="2396329" y="3806933"/>
                </a:lnTo>
                <a:lnTo>
                  <a:pt x="2398312" y="3796188"/>
                </a:lnTo>
                <a:lnTo>
                  <a:pt x="2400691" y="3785444"/>
                </a:lnTo>
                <a:lnTo>
                  <a:pt x="2403863" y="3775098"/>
                </a:lnTo>
                <a:lnTo>
                  <a:pt x="2407035" y="3764751"/>
                </a:lnTo>
                <a:lnTo>
                  <a:pt x="2411397" y="3754007"/>
                </a:lnTo>
                <a:lnTo>
                  <a:pt x="2415759" y="3744456"/>
                </a:lnTo>
                <a:lnTo>
                  <a:pt x="2420914" y="3734906"/>
                </a:lnTo>
                <a:lnTo>
                  <a:pt x="2425672" y="3725355"/>
                </a:lnTo>
                <a:lnTo>
                  <a:pt x="2431620" y="3716203"/>
                </a:lnTo>
                <a:lnTo>
                  <a:pt x="2437964" y="3707448"/>
                </a:lnTo>
                <a:lnTo>
                  <a:pt x="2444308" y="3699092"/>
                </a:lnTo>
                <a:lnTo>
                  <a:pt x="2451446" y="3691133"/>
                </a:lnTo>
                <a:lnTo>
                  <a:pt x="2458980" y="3683174"/>
                </a:lnTo>
                <a:lnTo>
                  <a:pt x="2466514" y="3676011"/>
                </a:lnTo>
                <a:lnTo>
                  <a:pt x="2474841" y="3669246"/>
                </a:lnTo>
                <a:lnTo>
                  <a:pt x="2483167" y="3662481"/>
                </a:lnTo>
                <a:lnTo>
                  <a:pt x="2491891" y="3656114"/>
                </a:lnTo>
                <a:lnTo>
                  <a:pt x="2501011" y="3650543"/>
                </a:lnTo>
                <a:lnTo>
                  <a:pt x="2510131" y="3644972"/>
                </a:lnTo>
                <a:lnTo>
                  <a:pt x="2519647" y="3640197"/>
                </a:lnTo>
                <a:lnTo>
                  <a:pt x="2529560" y="3635422"/>
                </a:lnTo>
                <a:lnTo>
                  <a:pt x="2539473" y="3631840"/>
                </a:lnTo>
                <a:lnTo>
                  <a:pt x="2549783" y="3627861"/>
                </a:lnTo>
                <a:lnTo>
                  <a:pt x="2560489" y="3625075"/>
                </a:lnTo>
                <a:lnTo>
                  <a:pt x="2571195" y="3622688"/>
                </a:lnTo>
                <a:lnTo>
                  <a:pt x="2582297" y="3620300"/>
                </a:lnTo>
                <a:lnTo>
                  <a:pt x="2593400" y="3619106"/>
                </a:lnTo>
                <a:lnTo>
                  <a:pt x="2604503" y="3618310"/>
                </a:lnTo>
                <a:lnTo>
                  <a:pt x="2616002" y="3617912"/>
                </a:lnTo>
                <a:close/>
                <a:moveTo>
                  <a:pt x="2187774" y="3414712"/>
                </a:moveTo>
                <a:lnTo>
                  <a:pt x="2193738" y="3415107"/>
                </a:lnTo>
                <a:lnTo>
                  <a:pt x="2199303" y="3415502"/>
                </a:lnTo>
                <a:lnTo>
                  <a:pt x="2204869" y="3415897"/>
                </a:lnTo>
                <a:lnTo>
                  <a:pt x="2210833" y="3417081"/>
                </a:lnTo>
                <a:lnTo>
                  <a:pt x="2216001" y="3418265"/>
                </a:lnTo>
                <a:lnTo>
                  <a:pt x="2221567" y="3419845"/>
                </a:lnTo>
                <a:lnTo>
                  <a:pt x="2227133" y="3421819"/>
                </a:lnTo>
                <a:lnTo>
                  <a:pt x="2231904" y="3423793"/>
                </a:lnTo>
                <a:lnTo>
                  <a:pt x="2237470" y="3425767"/>
                </a:lnTo>
                <a:lnTo>
                  <a:pt x="2241843" y="3428530"/>
                </a:lnTo>
                <a:lnTo>
                  <a:pt x="2247011" y="3431294"/>
                </a:lnTo>
                <a:lnTo>
                  <a:pt x="2251384" y="3434058"/>
                </a:lnTo>
                <a:lnTo>
                  <a:pt x="2256155" y="3437611"/>
                </a:lnTo>
                <a:lnTo>
                  <a:pt x="2260131" y="3440769"/>
                </a:lnTo>
                <a:lnTo>
                  <a:pt x="2264504" y="3443928"/>
                </a:lnTo>
                <a:lnTo>
                  <a:pt x="2268480" y="3448271"/>
                </a:lnTo>
                <a:lnTo>
                  <a:pt x="2272455" y="3451824"/>
                </a:lnTo>
                <a:lnTo>
                  <a:pt x="2275636" y="3456167"/>
                </a:lnTo>
                <a:lnTo>
                  <a:pt x="2278816" y="3460115"/>
                </a:lnTo>
                <a:lnTo>
                  <a:pt x="2282395" y="3464853"/>
                </a:lnTo>
                <a:lnTo>
                  <a:pt x="2285178" y="3469195"/>
                </a:lnTo>
                <a:lnTo>
                  <a:pt x="2288358" y="3474328"/>
                </a:lnTo>
                <a:lnTo>
                  <a:pt x="2290743" y="3479065"/>
                </a:lnTo>
                <a:lnTo>
                  <a:pt x="2292731" y="3484198"/>
                </a:lnTo>
                <a:lnTo>
                  <a:pt x="2294719" y="3488936"/>
                </a:lnTo>
                <a:lnTo>
                  <a:pt x="2296707" y="3494463"/>
                </a:lnTo>
                <a:lnTo>
                  <a:pt x="2298297" y="3499990"/>
                </a:lnTo>
                <a:lnTo>
                  <a:pt x="2299490" y="3505123"/>
                </a:lnTo>
                <a:lnTo>
                  <a:pt x="2300683" y="3511045"/>
                </a:lnTo>
                <a:lnTo>
                  <a:pt x="2301478" y="3516967"/>
                </a:lnTo>
                <a:lnTo>
                  <a:pt x="2301875" y="3522494"/>
                </a:lnTo>
                <a:lnTo>
                  <a:pt x="2301875" y="3528416"/>
                </a:lnTo>
                <a:lnTo>
                  <a:pt x="2301875" y="3534338"/>
                </a:lnTo>
                <a:lnTo>
                  <a:pt x="2301478" y="3539866"/>
                </a:lnTo>
                <a:lnTo>
                  <a:pt x="2300683" y="3545393"/>
                </a:lnTo>
                <a:lnTo>
                  <a:pt x="2299490" y="3550920"/>
                </a:lnTo>
                <a:lnTo>
                  <a:pt x="2298297" y="3556447"/>
                </a:lnTo>
                <a:lnTo>
                  <a:pt x="2296707" y="3561975"/>
                </a:lnTo>
                <a:lnTo>
                  <a:pt x="2294719" y="3567107"/>
                </a:lnTo>
                <a:lnTo>
                  <a:pt x="2292731" y="3572634"/>
                </a:lnTo>
                <a:lnTo>
                  <a:pt x="2290743" y="3577372"/>
                </a:lnTo>
                <a:lnTo>
                  <a:pt x="2288358" y="3582504"/>
                </a:lnTo>
                <a:lnTo>
                  <a:pt x="2285178" y="3587242"/>
                </a:lnTo>
                <a:lnTo>
                  <a:pt x="2282395" y="3591585"/>
                </a:lnTo>
                <a:lnTo>
                  <a:pt x="2278816" y="3596323"/>
                </a:lnTo>
                <a:lnTo>
                  <a:pt x="2275636" y="3600271"/>
                </a:lnTo>
                <a:lnTo>
                  <a:pt x="2272455" y="3604614"/>
                </a:lnTo>
                <a:lnTo>
                  <a:pt x="2268480" y="3608562"/>
                </a:lnTo>
                <a:lnTo>
                  <a:pt x="2264504" y="3612115"/>
                </a:lnTo>
                <a:lnTo>
                  <a:pt x="2260131" y="3615668"/>
                </a:lnTo>
                <a:lnTo>
                  <a:pt x="2256155" y="3619221"/>
                </a:lnTo>
                <a:lnTo>
                  <a:pt x="2251384" y="3622380"/>
                </a:lnTo>
                <a:lnTo>
                  <a:pt x="2247011" y="3625143"/>
                </a:lnTo>
                <a:lnTo>
                  <a:pt x="2241843" y="3627907"/>
                </a:lnTo>
                <a:lnTo>
                  <a:pt x="2237470" y="3630276"/>
                </a:lnTo>
                <a:lnTo>
                  <a:pt x="2231904" y="3633040"/>
                </a:lnTo>
                <a:lnTo>
                  <a:pt x="2227133" y="3634619"/>
                </a:lnTo>
                <a:lnTo>
                  <a:pt x="2221567" y="3636593"/>
                </a:lnTo>
                <a:lnTo>
                  <a:pt x="2216001" y="3637777"/>
                </a:lnTo>
                <a:lnTo>
                  <a:pt x="2210833" y="3639751"/>
                </a:lnTo>
                <a:lnTo>
                  <a:pt x="2204869" y="3640541"/>
                </a:lnTo>
                <a:lnTo>
                  <a:pt x="2199303" y="3641330"/>
                </a:lnTo>
                <a:lnTo>
                  <a:pt x="2193738" y="3641725"/>
                </a:lnTo>
                <a:lnTo>
                  <a:pt x="2187774" y="3641725"/>
                </a:lnTo>
                <a:lnTo>
                  <a:pt x="2181413" y="3641725"/>
                </a:lnTo>
                <a:lnTo>
                  <a:pt x="2175847" y="3641330"/>
                </a:lnTo>
                <a:lnTo>
                  <a:pt x="2170281" y="3640541"/>
                </a:lnTo>
                <a:lnTo>
                  <a:pt x="2164715" y="3639751"/>
                </a:lnTo>
                <a:lnTo>
                  <a:pt x="2159149" y="3637777"/>
                </a:lnTo>
                <a:lnTo>
                  <a:pt x="2153583" y="3636593"/>
                </a:lnTo>
                <a:lnTo>
                  <a:pt x="2148415" y="3634619"/>
                </a:lnTo>
                <a:lnTo>
                  <a:pt x="2143247" y="3633040"/>
                </a:lnTo>
                <a:lnTo>
                  <a:pt x="2138476" y="3630276"/>
                </a:lnTo>
                <a:lnTo>
                  <a:pt x="2133308" y="3627907"/>
                </a:lnTo>
                <a:lnTo>
                  <a:pt x="2128139" y="3625143"/>
                </a:lnTo>
                <a:lnTo>
                  <a:pt x="2123766" y="3622380"/>
                </a:lnTo>
                <a:lnTo>
                  <a:pt x="2118995" y="3619221"/>
                </a:lnTo>
                <a:lnTo>
                  <a:pt x="2115020" y="3615668"/>
                </a:lnTo>
                <a:lnTo>
                  <a:pt x="2110646" y="3612115"/>
                </a:lnTo>
                <a:lnTo>
                  <a:pt x="2106671" y="3608562"/>
                </a:lnTo>
                <a:lnTo>
                  <a:pt x="2103093" y="3604614"/>
                </a:lnTo>
                <a:lnTo>
                  <a:pt x="2099515" y="3600271"/>
                </a:lnTo>
                <a:lnTo>
                  <a:pt x="2096334" y="3596323"/>
                </a:lnTo>
                <a:lnTo>
                  <a:pt x="2092756" y="3591585"/>
                </a:lnTo>
                <a:lnTo>
                  <a:pt x="2089973" y="3587242"/>
                </a:lnTo>
                <a:lnTo>
                  <a:pt x="2087190" y="3582504"/>
                </a:lnTo>
                <a:lnTo>
                  <a:pt x="2084805" y="3577372"/>
                </a:lnTo>
                <a:lnTo>
                  <a:pt x="2082419" y="3572634"/>
                </a:lnTo>
                <a:lnTo>
                  <a:pt x="2080431" y="3567107"/>
                </a:lnTo>
                <a:lnTo>
                  <a:pt x="2078444" y="3561975"/>
                </a:lnTo>
                <a:lnTo>
                  <a:pt x="2077251" y="3556447"/>
                </a:lnTo>
                <a:lnTo>
                  <a:pt x="2076058" y="3550920"/>
                </a:lnTo>
                <a:lnTo>
                  <a:pt x="2074468" y="3545393"/>
                </a:lnTo>
                <a:lnTo>
                  <a:pt x="2073673" y="3539866"/>
                </a:lnTo>
                <a:lnTo>
                  <a:pt x="2073275" y="3534338"/>
                </a:lnTo>
                <a:lnTo>
                  <a:pt x="2073275" y="3528416"/>
                </a:lnTo>
                <a:lnTo>
                  <a:pt x="2073275" y="3522494"/>
                </a:lnTo>
                <a:lnTo>
                  <a:pt x="2073673" y="3516967"/>
                </a:lnTo>
                <a:lnTo>
                  <a:pt x="2074468" y="3511045"/>
                </a:lnTo>
                <a:lnTo>
                  <a:pt x="2076058" y="3505123"/>
                </a:lnTo>
                <a:lnTo>
                  <a:pt x="2077251" y="3499990"/>
                </a:lnTo>
                <a:lnTo>
                  <a:pt x="2078444" y="3494463"/>
                </a:lnTo>
                <a:lnTo>
                  <a:pt x="2080431" y="3488936"/>
                </a:lnTo>
                <a:lnTo>
                  <a:pt x="2082419" y="3484198"/>
                </a:lnTo>
                <a:lnTo>
                  <a:pt x="2084805" y="3479065"/>
                </a:lnTo>
                <a:lnTo>
                  <a:pt x="2087190" y="3474328"/>
                </a:lnTo>
                <a:lnTo>
                  <a:pt x="2089973" y="3469195"/>
                </a:lnTo>
                <a:lnTo>
                  <a:pt x="2092756" y="3464853"/>
                </a:lnTo>
                <a:lnTo>
                  <a:pt x="2096334" y="3460115"/>
                </a:lnTo>
                <a:lnTo>
                  <a:pt x="2099515" y="3456167"/>
                </a:lnTo>
                <a:lnTo>
                  <a:pt x="2103093" y="3451824"/>
                </a:lnTo>
                <a:lnTo>
                  <a:pt x="2106671" y="3448271"/>
                </a:lnTo>
                <a:lnTo>
                  <a:pt x="2110646" y="3443928"/>
                </a:lnTo>
                <a:lnTo>
                  <a:pt x="2115020" y="3440769"/>
                </a:lnTo>
                <a:lnTo>
                  <a:pt x="2118995" y="3437611"/>
                </a:lnTo>
                <a:lnTo>
                  <a:pt x="2123766" y="3434058"/>
                </a:lnTo>
                <a:lnTo>
                  <a:pt x="2128139" y="3431294"/>
                </a:lnTo>
                <a:lnTo>
                  <a:pt x="2133308" y="3428530"/>
                </a:lnTo>
                <a:lnTo>
                  <a:pt x="2138476" y="3425767"/>
                </a:lnTo>
                <a:lnTo>
                  <a:pt x="2143247" y="3423793"/>
                </a:lnTo>
                <a:lnTo>
                  <a:pt x="2148415" y="3421819"/>
                </a:lnTo>
                <a:lnTo>
                  <a:pt x="2153583" y="3419845"/>
                </a:lnTo>
                <a:lnTo>
                  <a:pt x="2159149" y="3418265"/>
                </a:lnTo>
                <a:lnTo>
                  <a:pt x="2164715" y="3417081"/>
                </a:lnTo>
                <a:lnTo>
                  <a:pt x="2170281" y="3415897"/>
                </a:lnTo>
                <a:lnTo>
                  <a:pt x="2175847" y="3415502"/>
                </a:lnTo>
                <a:lnTo>
                  <a:pt x="2181413" y="3415107"/>
                </a:lnTo>
                <a:lnTo>
                  <a:pt x="2187774" y="3414712"/>
                </a:lnTo>
                <a:close/>
                <a:moveTo>
                  <a:pt x="2877146" y="3217862"/>
                </a:moveTo>
                <a:lnTo>
                  <a:pt x="2885867" y="3218259"/>
                </a:lnTo>
                <a:lnTo>
                  <a:pt x="2894191" y="3219051"/>
                </a:lnTo>
                <a:lnTo>
                  <a:pt x="2902515" y="3219844"/>
                </a:lnTo>
                <a:lnTo>
                  <a:pt x="2910840" y="3221430"/>
                </a:lnTo>
                <a:lnTo>
                  <a:pt x="2918768" y="3223412"/>
                </a:lnTo>
                <a:lnTo>
                  <a:pt x="2926696" y="3225394"/>
                </a:lnTo>
                <a:lnTo>
                  <a:pt x="2934624" y="3228169"/>
                </a:lnTo>
                <a:lnTo>
                  <a:pt x="2942156" y="3230943"/>
                </a:lnTo>
                <a:lnTo>
                  <a:pt x="2949291" y="3234511"/>
                </a:lnTo>
                <a:lnTo>
                  <a:pt x="2956426" y="3238079"/>
                </a:lnTo>
                <a:lnTo>
                  <a:pt x="2963561" y="3242043"/>
                </a:lnTo>
                <a:lnTo>
                  <a:pt x="2970300" y="3246403"/>
                </a:lnTo>
                <a:lnTo>
                  <a:pt x="2976643" y="3251160"/>
                </a:lnTo>
                <a:lnTo>
                  <a:pt x="2982985" y="3255917"/>
                </a:lnTo>
                <a:lnTo>
                  <a:pt x="2988931" y="3261070"/>
                </a:lnTo>
                <a:lnTo>
                  <a:pt x="2994481" y="3266620"/>
                </a:lnTo>
                <a:lnTo>
                  <a:pt x="3000030" y="3272169"/>
                </a:lnTo>
                <a:lnTo>
                  <a:pt x="3005580" y="3278512"/>
                </a:lnTo>
                <a:lnTo>
                  <a:pt x="3010337" y="3284458"/>
                </a:lnTo>
                <a:lnTo>
                  <a:pt x="3015093" y="3291196"/>
                </a:lnTo>
                <a:lnTo>
                  <a:pt x="3019057" y="3297935"/>
                </a:lnTo>
                <a:lnTo>
                  <a:pt x="3023418" y="3305070"/>
                </a:lnTo>
                <a:lnTo>
                  <a:pt x="3026986" y="3312206"/>
                </a:lnTo>
                <a:lnTo>
                  <a:pt x="3030553" y="3319341"/>
                </a:lnTo>
                <a:lnTo>
                  <a:pt x="3033328" y="3326873"/>
                </a:lnTo>
                <a:lnTo>
                  <a:pt x="3035706" y="3334404"/>
                </a:lnTo>
                <a:lnTo>
                  <a:pt x="3038085" y="3342332"/>
                </a:lnTo>
                <a:lnTo>
                  <a:pt x="3040067" y="3350657"/>
                </a:lnTo>
                <a:lnTo>
                  <a:pt x="3041652" y="3358585"/>
                </a:lnTo>
                <a:lnTo>
                  <a:pt x="3042445" y="3366909"/>
                </a:lnTo>
                <a:lnTo>
                  <a:pt x="3043238" y="3375630"/>
                </a:lnTo>
                <a:lnTo>
                  <a:pt x="3043238" y="3383954"/>
                </a:lnTo>
                <a:lnTo>
                  <a:pt x="3043238" y="3392675"/>
                </a:lnTo>
                <a:lnTo>
                  <a:pt x="3042445" y="3401000"/>
                </a:lnTo>
                <a:lnTo>
                  <a:pt x="3041652" y="3408928"/>
                </a:lnTo>
                <a:lnTo>
                  <a:pt x="3040067" y="3417252"/>
                </a:lnTo>
                <a:lnTo>
                  <a:pt x="3038085" y="3425180"/>
                </a:lnTo>
                <a:lnTo>
                  <a:pt x="3035706" y="3433108"/>
                </a:lnTo>
                <a:lnTo>
                  <a:pt x="3033328" y="3441036"/>
                </a:lnTo>
                <a:lnTo>
                  <a:pt x="3030553" y="3448568"/>
                </a:lnTo>
                <a:lnTo>
                  <a:pt x="3026986" y="3456100"/>
                </a:lnTo>
                <a:lnTo>
                  <a:pt x="3023418" y="3463235"/>
                </a:lnTo>
                <a:lnTo>
                  <a:pt x="3019057" y="3469974"/>
                </a:lnTo>
                <a:lnTo>
                  <a:pt x="3015093" y="3476712"/>
                </a:lnTo>
                <a:lnTo>
                  <a:pt x="3010337" y="3483451"/>
                </a:lnTo>
                <a:lnTo>
                  <a:pt x="3005580" y="3489794"/>
                </a:lnTo>
                <a:lnTo>
                  <a:pt x="3000030" y="3495343"/>
                </a:lnTo>
                <a:lnTo>
                  <a:pt x="2994481" y="3501289"/>
                </a:lnTo>
                <a:lnTo>
                  <a:pt x="2988931" y="3506442"/>
                </a:lnTo>
                <a:lnTo>
                  <a:pt x="2982985" y="3511992"/>
                </a:lnTo>
                <a:lnTo>
                  <a:pt x="2976643" y="3517145"/>
                </a:lnTo>
                <a:lnTo>
                  <a:pt x="2970300" y="3521506"/>
                </a:lnTo>
                <a:lnTo>
                  <a:pt x="2963561" y="3525866"/>
                </a:lnTo>
                <a:lnTo>
                  <a:pt x="2956426" y="3529830"/>
                </a:lnTo>
                <a:lnTo>
                  <a:pt x="2949291" y="3533794"/>
                </a:lnTo>
                <a:lnTo>
                  <a:pt x="2942156" y="3536965"/>
                </a:lnTo>
                <a:lnTo>
                  <a:pt x="2934624" y="3539740"/>
                </a:lnTo>
                <a:lnTo>
                  <a:pt x="2926696" y="3542515"/>
                </a:lnTo>
                <a:lnTo>
                  <a:pt x="2918768" y="3544893"/>
                </a:lnTo>
                <a:lnTo>
                  <a:pt x="2910840" y="3546479"/>
                </a:lnTo>
                <a:lnTo>
                  <a:pt x="2902515" y="3548065"/>
                </a:lnTo>
                <a:lnTo>
                  <a:pt x="2894191" y="3548857"/>
                </a:lnTo>
                <a:lnTo>
                  <a:pt x="2885867" y="3549650"/>
                </a:lnTo>
                <a:lnTo>
                  <a:pt x="2877146" y="3549650"/>
                </a:lnTo>
                <a:lnTo>
                  <a:pt x="2868821" y="3549650"/>
                </a:lnTo>
                <a:lnTo>
                  <a:pt x="2860101" y="3548857"/>
                </a:lnTo>
                <a:lnTo>
                  <a:pt x="2851776" y="3548065"/>
                </a:lnTo>
                <a:lnTo>
                  <a:pt x="2843848" y="3546479"/>
                </a:lnTo>
                <a:lnTo>
                  <a:pt x="2835524" y="3544893"/>
                </a:lnTo>
                <a:lnTo>
                  <a:pt x="2827992" y="3542515"/>
                </a:lnTo>
                <a:lnTo>
                  <a:pt x="2820460" y="3539740"/>
                </a:lnTo>
                <a:lnTo>
                  <a:pt x="2812929" y="3536965"/>
                </a:lnTo>
                <a:lnTo>
                  <a:pt x="2805397" y="3533794"/>
                </a:lnTo>
                <a:lnTo>
                  <a:pt x="2798262" y="3529830"/>
                </a:lnTo>
                <a:lnTo>
                  <a:pt x="2791127" y="3525866"/>
                </a:lnTo>
                <a:lnTo>
                  <a:pt x="2784784" y="3521506"/>
                </a:lnTo>
                <a:lnTo>
                  <a:pt x="2778045" y="3517145"/>
                </a:lnTo>
                <a:lnTo>
                  <a:pt x="2771703" y="3511992"/>
                </a:lnTo>
                <a:lnTo>
                  <a:pt x="2766153" y="3506442"/>
                </a:lnTo>
                <a:lnTo>
                  <a:pt x="2760207" y="3501289"/>
                </a:lnTo>
                <a:lnTo>
                  <a:pt x="2754261" y="3495343"/>
                </a:lnTo>
                <a:lnTo>
                  <a:pt x="2749505" y="3489794"/>
                </a:lnTo>
                <a:lnTo>
                  <a:pt x="2744351" y="3483451"/>
                </a:lnTo>
                <a:lnTo>
                  <a:pt x="2739991" y="3476712"/>
                </a:lnTo>
                <a:lnTo>
                  <a:pt x="2735234" y="3469974"/>
                </a:lnTo>
                <a:lnTo>
                  <a:pt x="2731666" y="3463235"/>
                </a:lnTo>
                <a:lnTo>
                  <a:pt x="2727702" y="3456100"/>
                </a:lnTo>
                <a:lnTo>
                  <a:pt x="2724531" y="3448568"/>
                </a:lnTo>
                <a:lnTo>
                  <a:pt x="2721756" y="3441036"/>
                </a:lnTo>
                <a:lnTo>
                  <a:pt x="2718982" y="3433108"/>
                </a:lnTo>
                <a:lnTo>
                  <a:pt x="2716603" y="3425180"/>
                </a:lnTo>
                <a:lnTo>
                  <a:pt x="2715018" y="3417252"/>
                </a:lnTo>
                <a:lnTo>
                  <a:pt x="2713432" y="3408928"/>
                </a:lnTo>
                <a:lnTo>
                  <a:pt x="2712639" y="3401000"/>
                </a:lnTo>
                <a:lnTo>
                  <a:pt x="2711450" y="3392675"/>
                </a:lnTo>
                <a:lnTo>
                  <a:pt x="2711450" y="3383954"/>
                </a:lnTo>
                <a:lnTo>
                  <a:pt x="2711450" y="3375630"/>
                </a:lnTo>
                <a:lnTo>
                  <a:pt x="2712639" y="3366909"/>
                </a:lnTo>
                <a:lnTo>
                  <a:pt x="2713432" y="3358585"/>
                </a:lnTo>
                <a:lnTo>
                  <a:pt x="2715018" y="3350657"/>
                </a:lnTo>
                <a:lnTo>
                  <a:pt x="2716603" y="3342332"/>
                </a:lnTo>
                <a:lnTo>
                  <a:pt x="2718982" y="3334404"/>
                </a:lnTo>
                <a:lnTo>
                  <a:pt x="2721756" y="3326873"/>
                </a:lnTo>
                <a:lnTo>
                  <a:pt x="2724531" y="3319341"/>
                </a:lnTo>
                <a:lnTo>
                  <a:pt x="2727702" y="3312206"/>
                </a:lnTo>
                <a:lnTo>
                  <a:pt x="2731666" y="3305070"/>
                </a:lnTo>
                <a:lnTo>
                  <a:pt x="2735234" y="3297935"/>
                </a:lnTo>
                <a:lnTo>
                  <a:pt x="2739991" y="3291196"/>
                </a:lnTo>
                <a:lnTo>
                  <a:pt x="2744351" y="3284458"/>
                </a:lnTo>
                <a:lnTo>
                  <a:pt x="2749505" y="3278512"/>
                </a:lnTo>
                <a:lnTo>
                  <a:pt x="2754261" y="3272169"/>
                </a:lnTo>
                <a:lnTo>
                  <a:pt x="2760207" y="3266620"/>
                </a:lnTo>
                <a:lnTo>
                  <a:pt x="2766153" y="3261070"/>
                </a:lnTo>
                <a:lnTo>
                  <a:pt x="2771703" y="3255917"/>
                </a:lnTo>
                <a:lnTo>
                  <a:pt x="2778045" y="3251160"/>
                </a:lnTo>
                <a:lnTo>
                  <a:pt x="2784784" y="3246403"/>
                </a:lnTo>
                <a:lnTo>
                  <a:pt x="2791127" y="3242043"/>
                </a:lnTo>
                <a:lnTo>
                  <a:pt x="2798262" y="3238079"/>
                </a:lnTo>
                <a:lnTo>
                  <a:pt x="2805397" y="3234511"/>
                </a:lnTo>
                <a:lnTo>
                  <a:pt x="2812929" y="3230943"/>
                </a:lnTo>
                <a:lnTo>
                  <a:pt x="2820460" y="3228169"/>
                </a:lnTo>
                <a:lnTo>
                  <a:pt x="2827992" y="3225394"/>
                </a:lnTo>
                <a:lnTo>
                  <a:pt x="2835524" y="3223412"/>
                </a:lnTo>
                <a:lnTo>
                  <a:pt x="2843848" y="3221430"/>
                </a:lnTo>
                <a:lnTo>
                  <a:pt x="2851776" y="3219844"/>
                </a:lnTo>
                <a:lnTo>
                  <a:pt x="2860101" y="3219051"/>
                </a:lnTo>
                <a:lnTo>
                  <a:pt x="2868821" y="3218259"/>
                </a:lnTo>
                <a:lnTo>
                  <a:pt x="2877146" y="3217862"/>
                </a:lnTo>
                <a:close/>
                <a:moveTo>
                  <a:pt x="1341242" y="3000374"/>
                </a:moveTo>
                <a:lnTo>
                  <a:pt x="410762" y="4429560"/>
                </a:lnTo>
                <a:lnTo>
                  <a:pt x="409572" y="4434325"/>
                </a:lnTo>
                <a:lnTo>
                  <a:pt x="406794" y="4447826"/>
                </a:lnTo>
                <a:lnTo>
                  <a:pt x="404414" y="4458151"/>
                </a:lnTo>
                <a:lnTo>
                  <a:pt x="402430" y="4469667"/>
                </a:lnTo>
                <a:lnTo>
                  <a:pt x="400446" y="4483169"/>
                </a:lnTo>
                <a:lnTo>
                  <a:pt x="398859" y="4498259"/>
                </a:lnTo>
                <a:lnTo>
                  <a:pt x="396875" y="4514937"/>
                </a:lnTo>
                <a:lnTo>
                  <a:pt x="395287" y="4533204"/>
                </a:lnTo>
                <a:lnTo>
                  <a:pt x="394097" y="4552265"/>
                </a:lnTo>
                <a:lnTo>
                  <a:pt x="393700" y="4572915"/>
                </a:lnTo>
                <a:lnTo>
                  <a:pt x="394097" y="4594359"/>
                </a:lnTo>
                <a:lnTo>
                  <a:pt x="394891" y="4616597"/>
                </a:lnTo>
                <a:lnTo>
                  <a:pt x="397271" y="4640026"/>
                </a:lnTo>
                <a:lnTo>
                  <a:pt x="400049" y="4664249"/>
                </a:lnTo>
                <a:lnTo>
                  <a:pt x="401636" y="4676162"/>
                </a:lnTo>
                <a:lnTo>
                  <a:pt x="403620" y="4688870"/>
                </a:lnTo>
                <a:lnTo>
                  <a:pt x="406398" y="4701180"/>
                </a:lnTo>
                <a:lnTo>
                  <a:pt x="409175" y="4713490"/>
                </a:lnTo>
                <a:lnTo>
                  <a:pt x="412350" y="4726198"/>
                </a:lnTo>
                <a:lnTo>
                  <a:pt x="415921" y="4738905"/>
                </a:lnTo>
                <a:lnTo>
                  <a:pt x="419492" y="4752010"/>
                </a:lnTo>
                <a:lnTo>
                  <a:pt x="423857" y="4764320"/>
                </a:lnTo>
                <a:lnTo>
                  <a:pt x="428221" y="4777425"/>
                </a:lnTo>
                <a:lnTo>
                  <a:pt x="433380" y="4790132"/>
                </a:lnTo>
                <a:lnTo>
                  <a:pt x="438538" y="4802839"/>
                </a:lnTo>
                <a:lnTo>
                  <a:pt x="444887" y="4815944"/>
                </a:lnTo>
                <a:lnTo>
                  <a:pt x="451235" y="4828254"/>
                </a:lnTo>
                <a:lnTo>
                  <a:pt x="457584" y="4841359"/>
                </a:lnTo>
                <a:lnTo>
                  <a:pt x="464726" y="4853669"/>
                </a:lnTo>
                <a:lnTo>
                  <a:pt x="472662" y="4866773"/>
                </a:lnTo>
                <a:lnTo>
                  <a:pt x="480995" y="4879084"/>
                </a:lnTo>
                <a:lnTo>
                  <a:pt x="489724" y="4891394"/>
                </a:lnTo>
                <a:lnTo>
                  <a:pt x="498850" y="4903704"/>
                </a:lnTo>
                <a:lnTo>
                  <a:pt x="508770" y="4915618"/>
                </a:lnTo>
                <a:lnTo>
                  <a:pt x="519087" y="4927531"/>
                </a:lnTo>
                <a:lnTo>
                  <a:pt x="530197" y="4939444"/>
                </a:lnTo>
                <a:lnTo>
                  <a:pt x="541704" y="4950960"/>
                </a:lnTo>
                <a:lnTo>
                  <a:pt x="553608" y="4962476"/>
                </a:lnTo>
                <a:lnTo>
                  <a:pt x="566702" y="4973992"/>
                </a:lnTo>
                <a:lnTo>
                  <a:pt x="579796" y="4984714"/>
                </a:lnTo>
                <a:lnTo>
                  <a:pt x="594081" y="4995436"/>
                </a:lnTo>
                <a:lnTo>
                  <a:pt x="609159" y="5005761"/>
                </a:lnTo>
                <a:lnTo>
                  <a:pt x="624237" y="5016085"/>
                </a:lnTo>
                <a:lnTo>
                  <a:pt x="640109" y="5026410"/>
                </a:lnTo>
                <a:lnTo>
                  <a:pt x="657171" y="5035941"/>
                </a:lnTo>
                <a:lnTo>
                  <a:pt x="674630" y="5045074"/>
                </a:lnTo>
                <a:lnTo>
                  <a:pt x="3954917" y="5045074"/>
                </a:lnTo>
                <a:lnTo>
                  <a:pt x="3972376" y="5035941"/>
                </a:lnTo>
                <a:lnTo>
                  <a:pt x="3989041" y="5026410"/>
                </a:lnTo>
                <a:lnTo>
                  <a:pt x="4005310" y="5016085"/>
                </a:lnTo>
                <a:lnTo>
                  <a:pt x="4020785" y="5005761"/>
                </a:lnTo>
                <a:lnTo>
                  <a:pt x="4035069" y="4995436"/>
                </a:lnTo>
                <a:lnTo>
                  <a:pt x="4049354" y="4984714"/>
                </a:lnTo>
                <a:lnTo>
                  <a:pt x="4062448" y="4973992"/>
                </a:lnTo>
                <a:lnTo>
                  <a:pt x="4075543" y="4962476"/>
                </a:lnTo>
                <a:lnTo>
                  <a:pt x="4087446" y="4950960"/>
                </a:lnTo>
                <a:lnTo>
                  <a:pt x="4098953" y="4939444"/>
                </a:lnTo>
                <a:lnTo>
                  <a:pt x="4110063" y="4927531"/>
                </a:lnTo>
                <a:lnTo>
                  <a:pt x="4120777" y="4915618"/>
                </a:lnTo>
                <a:lnTo>
                  <a:pt x="4130300" y="4903704"/>
                </a:lnTo>
                <a:lnTo>
                  <a:pt x="4139823" y="4891394"/>
                </a:lnTo>
                <a:lnTo>
                  <a:pt x="4148552" y="4879084"/>
                </a:lnTo>
                <a:lnTo>
                  <a:pt x="4156488" y="4866773"/>
                </a:lnTo>
                <a:lnTo>
                  <a:pt x="4164424" y="4853669"/>
                </a:lnTo>
                <a:lnTo>
                  <a:pt x="4171566" y="4841359"/>
                </a:lnTo>
                <a:lnTo>
                  <a:pt x="4178312" y="4828254"/>
                </a:lnTo>
                <a:lnTo>
                  <a:pt x="4184661" y="4815944"/>
                </a:lnTo>
                <a:lnTo>
                  <a:pt x="4190613" y="4802839"/>
                </a:lnTo>
                <a:lnTo>
                  <a:pt x="4195771" y="4790132"/>
                </a:lnTo>
                <a:lnTo>
                  <a:pt x="4200929" y="4777425"/>
                </a:lnTo>
                <a:lnTo>
                  <a:pt x="4205294" y="4764320"/>
                </a:lnTo>
                <a:lnTo>
                  <a:pt x="4209659" y="4752010"/>
                </a:lnTo>
                <a:lnTo>
                  <a:pt x="4213627" y="4738905"/>
                </a:lnTo>
                <a:lnTo>
                  <a:pt x="4217197" y="4726198"/>
                </a:lnTo>
                <a:lnTo>
                  <a:pt x="4219975" y="4713490"/>
                </a:lnTo>
                <a:lnTo>
                  <a:pt x="4222753" y="4701180"/>
                </a:lnTo>
                <a:lnTo>
                  <a:pt x="4225530" y="4688870"/>
                </a:lnTo>
                <a:lnTo>
                  <a:pt x="4227514" y="4676162"/>
                </a:lnTo>
                <a:lnTo>
                  <a:pt x="4229498" y="4664249"/>
                </a:lnTo>
                <a:lnTo>
                  <a:pt x="4232673" y="4640026"/>
                </a:lnTo>
                <a:lnTo>
                  <a:pt x="4234259" y="4616597"/>
                </a:lnTo>
                <a:lnTo>
                  <a:pt x="4235450" y="4594359"/>
                </a:lnTo>
                <a:lnTo>
                  <a:pt x="4235450" y="4572915"/>
                </a:lnTo>
                <a:lnTo>
                  <a:pt x="4235053" y="4552265"/>
                </a:lnTo>
                <a:lnTo>
                  <a:pt x="4234259" y="4533204"/>
                </a:lnTo>
                <a:lnTo>
                  <a:pt x="4232673" y="4514937"/>
                </a:lnTo>
                <a:lnTo>
                  <a:pt x="4230689" y="4498259"/>
                </a:lnTo>
                <a:lnTo>
                  <a:pt x="4228705" y="4483169"/>
                </a:lnTo>
                <a:lnTo>
                  <a:pt x="4226721" y="4469667"/>
                </a:lnTo>
                <a:lnTo>
                  <a:pt x="4224737" y="4458151"/>
                </a:lnTo>
                <a:lnTo>
                  <a:pt x="4222356" y="4447826"/>
                </a:lnTo>
                <a:lnTo>
                  <a:pt x="4219578" y="4434325"/>
                </a:lnTo>
                <a:lnTo>
                  <a:pt x="4218388" y="4429560"/>
                </a:lnTo>
                <a:lnTo>
                  <a:pt x="3282826" y="3000490"/>
                </a:lnTo>
                <a:lnTo>
                  <a:pt x="3282951" y="3001367"/>
                </a:lnTo>
                <a:lnTo>
                  <a:pt x="3282554" y="3003754"/>
                </a:lnTo>
                <a:lnTo>
                  <a:pt x="3281761" y="3006140"/>
                </a:lnTo>
                <a:lnTo>
                  <a:pt x="3280173" y="3008526"/>
                </a:lnTo>
                <a:lnTo>
                  <a:pt x="3278189" y="3010913"/>
                </a:lnTo>
                <a:lnTo>
                  <a:pt x="3275015" y="3013299"/>
                </a:lnTo>
                <a:lnTo>
                  <a:pt x="3271841" y="3015685"/>
                </a:lnTo>
                <a:lnTo>
                  <a:pt x="3267476" y="3017674"/>
                </a:lnTo>
                <a:lnTo>
                  <a:pt x="3263111" y="3020458"/>
                </a:lnTo>
                <a:lnTo>
                  <a:pt x="3252398" y="3024832"/>
                </a:lnTo>
                <a:lnTo>
                  <a:pt x="3239304" y="3029605"/>
                </a:lnTo>
                <a:lnTo>
                  <a:pt x="3223829" y="3033582"/>
                </a:lnTo>
                <a:lnTo>
                  <a:pt x="3206370" y="3037957"/>
                </a:lnTo>
                <a:lnTo>
                  <a:pt x="3186927" y="3041934"/>
                </a:lnTo>
                <a:lnTo>
                  <a:pt x="3165897" y="3046309"/>
                </a:lnTo>
                <a:lnTo>
                  <a:pt x="3142486" y="3050286"/>
                </a:lnTo>
                <a:lnTo>
                  <a:pt x="3117091" y="3054263"/>
                </a:lnTo>
                <a:lnTo>
                  <a:pt x="3090109" y="3057843"/>
                </a:lnTo>
                <a:lnTo>
                  <a:pt x="3061143" y="3061024"/>
                </a:lnTo>
                <a:lnTo>
                  <a:pt x="3030987" y="3065001"/>
                </a:lnTo>
                <a:lnTo>
                  <a:pt x="2998847" y="3068183"/>
                </a:lnTo>
                <a:lnTo>
                  <a:pt x="2964722" y="3070967"/>
                </a:lnTo>
                <a:lnTo>
                  <a:pt x="2929804" y="3074149"/>
                </a:lnTo>
                <a:lnTo>
                  <a:pt x="2892903" y="3076933"/>
                </a:lnTo>
                <a:lnTo>
                  <a:pt x="2855207" y="3079319"/>
                </a:lnTo>
                <a:lnTo>
                  <a:pt x="2815528" y="3082103"/>
                </a:lnTo>
                <a:lnTo>
                  <a:pt x="2775055" y="3084489"/>
                </a:lnTo>
                <a:lnTo>
                  <a:pt x="2690141" y="3088069"/>
                </a:lnTo>
                <a:lnTo>
                  <a:pt x="2600862" y="3091648"/>
                </a:lnTo>
                <a:lnTo>
                  <a:pt x="2507615" y="3093637"/>
                </a:lnTo>
                <a:lnTo>
                  <a:pt x="2411195" y="3095227"/>
                </a:lnTo>
                <a:lnTo>
                  <a:pt x="2312393" y="3095625"/>
                </a:lnTo>
                <a:lnTo>
                  <a:pt x="2213195" y="3095227"/>
                </a:lnTo>
                <a:lnTo>
                  <a:pt x="2116774" y="3093637"/>
                </a:lnTo>
                <a:lnTo>
                  <a:pt x="2023924" y="3091648"/>
                </a:lnTo>
                <a:lnTo>
                  <a:pt x="1934645" y="3088069"/>
                </a:lnTo>
                <a:lnTo>
                  <a:pt x="1849731" y="3084489"/>
                </a:lnTo>
                <a:lnTo>
                  <a:pt x="1808862" y="3082103"/>
                </a:lnTo>
                <a:lnTo>
                  <a:pt x="1769579" y="3079319"/>
                </a:lnTo>
                <a:lnTo>
                  <a:pt x="1731884" y="3076933"/>
                </a:lnTo>
                <a:lnTo>
                  <a:pt x="1694982" y="3074149"/>
                </a:lnTo>
                <a:lnTo>
                  <a:pt x="1659667" y="3070967"/>
                </a:lnTo>
                <a:lnTo>
                  <a:pt x="1626336" y="3068183"/>
                </a:lnTo>
                <a:lnTo>
                  <a:pt x="1593799" y="3065001"/>
                </a:lnTo>
                <a:lnTo>
                  <a:pt x="1563643" y="3061024"/>
                </a:lnTo>
                <a:lnTo>
                  <a:pt x="1534677" y="3057843"/>
                </a:lnTo>
                <a:lnTo>
                  <a:pt x="1507298" y="3054263"/>
                </a:lnTo>
                <a:lnTo>
                  <a:pt x="1482300" y="3050286"/>
                </a:lnTo>
                <a:lnTo>
                  <a:pt x="1458889" y="3046309"/>
                </a:lnTo>
                <a:lnTo>
                  <a:pt x="1437462" y="3041934"/>
                </a:lnTo>
                <a:lnTo>
                  <a:pt x="1418019" y="3037957"/>
                </a:lnTo>
                <a:lnTo>
                  <a:pt x="1400561" y="3033582"/>
                </a:lnTo>
                <a:lnTo>
                  <a:pt x="1385086" y="3029605"/>
                </a:lnTo>
                <a:lnTo>
                  <a:pt x="1372388" y="3024832"/>
                </a:lnTo>
                <a:lnTo>
                  <a:pt x="1361675" y="3020458"/>
                </a:lnTo>
                <a:lnTo>
                  <a:pt x="1356913" y="3017674"/>
                </a:lnTo>
                <a:lnTo>
                  <a:pt x="1352945" y="3015685"/>
                </a:lnTo>
                <a:lnTo>
                  <a:pt x="1349374" y="3013299"/>
                </a:lnTo>
                <a:lnTo>
                  <a:pt x="1346597" y="3010913"/>
                </a:lnTo>
                <a:lnTo>
                  <a:pt x="1344613" y="3008526"/>
                </a:lnTo>
                <a:lnTo>
                  <a:pt x="1343025" y="3006140"/>
                </a:lnTo>
                <a:lnTo>
                  <a:pt x="1341835" y="3003754"/>
                </a:lnTo>
                <a:lnTo>
                  <a:pt x="1341438" y="3001367"/>
                </a:lnTo>
                <a:lnTo>
                  <a:pt x="1341580" y="3000374"/>
                </a:lnTo>
                <a:lnTo>
                  <a:pt x="1341242" y="3000374"/>
                </a:lnTo>
                <a:close/>
                <a:moveTo>
                  <a:pt x="1717823" y="0"/>
                </a:moveTo>
                <a:lnTo>
                  <a:pt x="2909343" y="0"/>
                </a:lnTo>
                <a:lnTo>
                  <a:pt x="2919266" y="3571"/>
                </a:lnTo>
                <a:lnTo>
                  <a:pt x="2927601" y="6745"/>
                </a:lnTo>
                <a:lnTo>
                  <a:pt x="2935937" y="11110"/>
                </a:lnTo>
                <a:lnTo>
                  <a:pt x="2946653" y="15872"/>
                </a:lnTo>
                <a:lnTo>
                  <a:pt x="2959354" y="22618"/>
                </a:lnTo>
                <a:lnTo>
                  <a:pt x="2972849" y="30951"/>
                </a:lnTo>
                <a:lnTo>
                  <a:pt x="2987931" y="40871"/>
                </a:lnTo>
                <a:lnTo>
                  <a:pt x="2995870" y="46427"/>
                </a:lnTo>
                <a:lnTo>
                  <a:pt x="3003808" y="52776"/>
                </a:lnTo>
                <a:lnTo>
                  <a:pt x="3011349" y="58728"/>
                </a:lnTo>
                <a:lnTo>
                  <a:pt x="3019684" y="65474"/>
                </a:lnTo>
                <a:lnTo>
                  <a:pt x="3027623" y="72616"/>
                </a:lnTo>
                <a:lnTo>
                  <a:pt x="3035957" y="80553"/>
                </a:lnTo>
                <a:lnTo>
                  <a:pt x="3043896" y="88489"/>
                </a:lnTo>
                <a:lnTo>
                  <a:pt x="3051834" y="97219"/>
                </a:lnTo>
                <a:lnTo>
                  <a:pt x="3059375" y="105949"/>
                </a:lnTo>
                <a:lnTo>
                  <a:pt x="3066917" y="115472"/>
                </a:lnTo>
                <a:lnTo>
                  <a:pt x="3074458" y="125393"/>
                </a:lnTo>
                <a:lnTo>
                  <a:pt x="3080808" y="135313"/>
                </a:lnTo>
                <a:lnTo>
                  <a:pt x="3087556" y="146027"/>
                </a:lnTo>
                <a:lnTo>
                  <a:pt x="3093509" y="157536"/>
                </a:lnTo>
                <a:lnTo>
                  <a:pt x="3099066" y="169439"/>
                </a:lnTo>
                <a:lnTo>
                  <a:pt x="3104226" y="181344"/>
                </a:lnTo>
                <a:lnTo>
                  <a:pt x="3108592" y="194439"/>
                </a:lnTo>
                <a:lnTo>
                  <a:pt x="3112958" y="207534"/>
                </a:lnTo>
                <a:lnTo>
                  <a:pt x="3115339" y="217058"/>
                </a:lnTo>
                <a:lnTo>
                  <a:pt x="3117324" y="226581"/>
                </a:lnTo>
                <a:lnTo>
                  <a:pt x="3119309" y="236502"/>
                </a:lnTo>
                <a:lnTo>
                  <a:pt x="3120499" y="246025"/>
                </a:lnTo>
                <a:lnTo>
                  <a:pt x="3121690" y="256342"/>
                </a:lnTo>
                <a:lnTo>
                  <a:pt x="3122087" y="266263"/>
                </a:lnTo>
                <a:lnTo>
                  <a:pt x="3122484" y="276184"/>
                </a:lnTo>
                <a:lnTo>
                  <a:pt x="3122484" y="286103"/>
                </a:lnTo>
                <a:lnTo>
                  <a:pt x="3121690" y="296024"/>
                </a:lnTo>
                <a:lnTo>
                  <a:pt x="3121293" y="306341"/>
                </a:lnTo>
                <a:lnTo>
                  <a:pt x="3120102" y="316659"/>
                </a:lnTo>
                <a:lnTo>
                  <a:pt x="3118515" y="326976"/>
                </a:lnTo>
                <a:lnTo>
                  <a:pt x="3116530" y="337690"/>
                </a:lnTo>
                <a:lnTo>
                  <a:pt x="3114149" y="348007"/>
                </a:lnTo>
                <a:lnTo>
                  <a:pt x="3111767" y="358325"/>
                </a:lnTo>
                <a:lnTo>
                  <a:pt x="3108592" y="369039"/>
                </a:lnTo>
                <a:lnTo>
                  <a:pt x="3105417" y="379356"/>
                </a:lnTo>
                <a:lnTo>
                  <a:pt x="3101845" y="390466"/>
                </a:lnTo>
                <a:lnTo>
                  <a:pt x="3097479" y="401180"/>
                </a:lnTo>
                <a:lnTo>
                  <a:pt x="3093509" y="411894"/>
                </a:lnTo>
                <a:lnTo>
                  <a:pt x="3088747" y="422609"/>
                </a:lnTo>
                <a:lnTo>
                  <a:pt x="3083587" y="434116"/>
                </a:lnTo>
                <a:lnTo>
                  <a:pt x="3078030" y="444830"/>
                </a:lnTo>
                <a:lnTo>
                  <a:pt x="3072076" y="455940"/>
                </a:lnTo>
                <a:lnTo>
                  <a:pt x="3066123" y="466655"/>
                </a:lnTo>
                <a:lnTo>
                  <a:pt x="3059772" y="477766"/>
                </a:lnTo>
                <a:lnTo>
                  <a:pt x="3052628" y="489274"/>
                </a:lnTo>
                <a:lnTo>
                  <a:pt x="3045483" y="500781"/>
                </a:lnTo>
                <a:lnTo>
                  <a:pt x="3037942" y="511891"/>
                </a:lnTo>
                <a:lnTo>
                  <a:pt x="3030401" y="523400"/>
                </a:lnTo>
                <a:lnTo>
                  <a:pt x="3022066" y="534908"/>
                </a:lnTo>
                <a:lnTo>
                  <a:pt x="3013334" y="546415"/>
                </a:lnTo>
                <a:lnTo>
                  <a:pt x="3013334" y="2104709"/>
                </a:lnTo>
                <a:lnTo>
                  <a:pt x="4604543" y="4495920"/>
                </a:lnTo>
                <a:lnTo>
                  <a:pt x="4606527" y="4504649"/>
                </a:lnTo>
                <a:lnTo>
                  <a:pt x="4608511" y="4511792"/>
                </a:lnTo>
                <a:lnTo>
                  <a:pt x="4612481" y="4530046"/>
                </a:lnTo>
                <a:lnTo>
                  <a:pt x="4614862" y="4542744"/>
                </a:lnTo>
                <a:lnTo>
                  <a:pt x="4617243" y="4558220"/>
                </a:lnTo>
                <a:lnTo>
                  <a:pt x="4619625" y="4575679"/>
                </a:lnTo>
                <a:lnTo>
                  <a:pt x="4622403" y="4595123"/>
                </a:lnTo>
                <a:lnTo>
                  <a:pt x="4624387" y="4616948"/>
                </a:lnTo>
                <a:lnTo>
                  <a:pt x="4625975" y="4639964"/>
                </a:lnTo>
                <a:lnTo>
                  <a:pt x="4627166" y="4664963"/>
                </a:lnTo>
                <a:lnTo>
                  <a:pt x="4627563" y="4691153"/>
                </a:lnTo>
                <a:lnTo>
                  <a:pt x="4627166" y="4718533"/>
                </a:lnTo>
                <a:lnTo>
                  <a:pt x="4626373" y="4733215"/>
                </a:lnTo>
                <a:lnTo>
                  <a:pt x="4625579" y="4747501"/>
                </a:lnTo>
                <a:lnTo>
                  <a:pt x="4624387" y="4762183"/>
                </a:lnTo>
                <a:lnTo>
                  <a:pt x="4623197" y="4777262"/>
                </a:lnTo>
                <a:lnTo>
                  <a:pt x="4621213" y="4792341"/>
                </a:lnTo>
                <a:lnTo>
                  <a:pt x="4618831" y="4807817"/>
                </a:lnTo>
                <a:lnTo>
                  <a:pt x="4616449" y="4823689"/>
                </a:lnTo>
                <a:lnTo>
                  <a:pt x="4614068" y="4839562"/>
                </a:lnTo>
                <a:lnTo>
                  <a:pt x="4610496" y="4855038"/>
                </a:lnTo>
                <a:lnTo>
                  <a:pt x="4606923" y="4870910"/>
                </a:lnTo>
                <a:lnTo>
                  <a:pt x="4602557" y="4887180"/>
                </a:lnTo>
                <a:lnTo>
                  <a:pt x="4598191" y="4903449"/>
                </a:lnTo>
                <a:lnTo>
                  <a:pt x="4593032" y="4919719"/>
                </a:lnTo>
                <a:lnTo>
                  <a:pt x="4587872" y="4935988"/>
                </a:lnTo>
                <a:lnTo>
                  <a:pt x="4581919" y="4952257"/>
                </a:lnTo>
                <a:lnTo>
                  <a:pt x="4575171" y="4968527"/>
                </a:lnTo>
                <a:lnTo>
                  <a:pt x="4568821" y="4985193"/>
                </a:lnTo>
                <a:lnTo>
                  <a:pt x="4560883" y="5001463"/>
                </a:lnTo>
                <a:lnTo>
                  <a:pt x="4552944" y="5017732"/>
                </a:lnTo>
                <a:lnTo>
                  <a:pt x="4544212" y="5033605"/>
                </a:lnTo>
                <a:lnTo>
                  <a:pt x="4535083" y="5049874"/>
                </a:lnTo>
                <a:lnTo>
                  <a:pt x="4525161" y="5066144"/>
                </a:lnTo>
                <a:lnTo>
                  <a:pt x="4514047" y="5082016"/>
                </a:lnTo>
                <a:lnTo>
                  <a:pt x="4503331" y="5097889"/>
                </a:lnTo>
                <a:lnTo>
                  <a:pt x="4491423" y="5112968"/>
                </a:lnTo>
                <a:lnTo>
                  <a:pt x="4478722" y="5128444"/>
                </a:lnTo>
                <a:lnTo>
                  <a:pt x="4465624" y="5143919"/>
                </a:lnTo>
                <a:lnTo>
                  <a:pt x="4451335" y="5158998"/>
                </a:lnTo>
                <a:lnTo>
                  <a:pt x="4437047" y="5173681"/>
                </a:lnTo>
                <a:lnTo>
                  <a:pt x="4421171" y="5188363"/>
                </a:lnTo>
                <a:lnTo>
                  <a:pt x="4404897" y="5202251"/>
                </a:lnTo>
                <a:lnTo>
                  <a:pt x="4387830" y="5216537"/>
                </a:lnTo>
                <a:lnTo>
                  <a:pt x="4369969" y="5230028"/>
                </a:lnTo>
                <a:lnTo>
                  <a:pt x="4351315" y="5243520"/>
                </a:lnTo>
                <a:lnTo>
                  <a:pt x="4331865" y="5256615"/>
                </a:lnTo>
                <a:lnTo>
                  <a:pt x="4311227" y="5268916"/>
                </a:lnTo>
                <a:lnTo>
                  <a:pt x="4290191" y="5281218"/>
                </a:lnTo>
                <a:lnTo>
                  <a:pt x="4267963" y="5293122"/>
                </a:lnTo>
                <a:lnTo>
                  <a:pt x="4255659" y="5299074"/>
                </a:lnTo>
                <a:lnTo>
                  <a:pt x="371507" y="5299074"/>
                </a:lnTo>
                <a:lnTo>
                  <a:pt x="359600" y="5293122"/>
                </a:lnTo>
                <a:lnTo>
                  <a:pt x="337373" y="5281218"/>
                </a:lnTo>
                <a:lnTo>
                  <a:pt x="315940" y="5268916"/>
                </a:lnTo>
                <a:lnTo>
                  <a:pt x="295301" y="5256615"/>
                </a:lnTo>
                <a:lnTo>
                  <a:pt x="275852" y="5243520"/>
                </a:lnTo>
                <a:lnTo>
                  <a:pt x="257197" y="5230028"/>
                </a:lnTo>
                <a:lnTo>
                  <a:pt x="239336" y="5216537"/>
                </a:lnTo>
                <a:lnTo>
                  <a:pt x="222269" y="5202251"/>
                </a:lnTo>
                <a:lnTo>
                  <a:pt x="205996" y="5188363"/>
                </a:lnTo>
                <a:lnTo>
                  <a:pt x="190517" y="5173681"/>
                </a:lnTo>
                <a:lnTo>
                  <a:pt x="175831" y="5158998"/>
                </a:lnTo>
                <a:lnTo>
                  <a:pt x="161939" y="5143919"/>
                </a:lnTo>
                <a:lnTo>
                  <a:pt x="148841" y="5128444"/>
                </a:lnTo>
                <a:lnTo>
                  <a:pt x="135743" y="5112968"/>
                </a:lnTo>
                <a:lnTo>
                  <a:pt x="124233" y="5097889"/>
                </a:lnTo>
                <a:lnTo>
                  <a:pt x="113119" y="5082016"/>
                </a:lnTo>
                <a:lnTo>
                  <a:pt x="102403" y="5066144"/>
                </a:lnTo>
                <a:lnTo>
                  <a:pt x="92480" y="5049874"/>
                </a:lnTo>
                <a:lnTo>
                  <a:pt x="82954" y="5033605"/>
                </a:lnTo>
                <a:lnTo>
                  <a:pt x="74222" y="5017732"/>
                </a:lnTo>
                <a:lnTo>
                  <a:pt x="66284" y="5001463"/>
                </a:lnTo>
                <a:lnTo>
                  <a:pt x="59140" y="4985193"/>
                </a:lnTo>
                <a:lnTo>
                  <a:pt x="51995" y="4968527"/>
                </a:lnTo>
                <a:lnTo>
                  <a:pt x="45248" y="4952257"/>
                </a:lnTo>
                <a:lnTo>
                  <a:pt x="39294" y="4935988"/>
                </a:lnTo>
                <a:lnTo>
                  <a:pt x="34134" y="4919719"/>
                </a:lnTo>
                <a:lnTo>
                  <a:pt x="28975" y="4903449"/>
                </a:lnTo>
                <a:lnTo>
                  <a:pt x="24609" y="4887180"/>
                </a:lnTo>
                <a:lnTo>
                  <a:pt x="20243" y="4870910"/>
                </a:lnTo>
                <a:lnTo>
                  <a:pt x="17067" y="4855038"/>
                </a:lnTo>
                <a:lnTo>
                  <a:pt x="13495" y="4839562"/>
                </a:lnTo>
                <a:lnTo>
                  <a:pt x="10717" y="4823689"/>
                </a:lnTo>
                <a:lnTo>
                  <a:pt x="8335" y="4807817"/>
                </a:lnTo>
                <a:lnTo>
                  <a:pt x="6351" y="4792341"/>
                </a:lnTo>
                <a:lnTo>
                  <a:pt x="4366" y="4777262"/>
                </a:lnTo>
                <a:lnTo>
                  <a:pt x="2779" y="4762183"/>
                </a:lnTo>
                <a:lnTo>
                  <a:pt x="1588" y="4747501"/>
                </a:lnTo>
                <a:lnTo>
                  <a:pt x="794" y="4733215"/>
                </a:lnTo>
                <a:lnTo>
                  <a:pt x="397" y="4718533"/>
                </a:lnTo>
                <a:lnTo>
                  <a:pt x="0" y="4691153"/>
                </a:lnTo>
                <a:lnTo>
                  <a:pt x="397" y="4664963"/>
                </a:lnTo>
                <a:lnTo>
                  <a:pt x="1191" y="4639964"/>
                </a:lnTo>
                <a:lnTo>
                  <a:pt x="2779" y="4616948"/>
                </a:lnTo>
                <a:lnTo>
                  <a:pt x="4763" y="4595123"/>
                </a:lnTo>
                <a:lnTo>
                  <a:pt x="7542" y="4575679"/>
                </a:lnTo>
                <a:lnTo>
                  <a:pt x="9923" y="4558220"/>
                </a:lnTo>
                <a:lnTo>
                  <a:pt x="12304" y="4542744"/>
                </a:lnTo>
                <a:lnTo>
                  <a:pt x="15083" y="4530046"/>
                </a:lnTo>
                <a:lnTo>
                  <a:pt x="19052" y="4511792"/>
                </a:lnTo>
                <a:lnTo>
                  <a:pt x="20640" y="4504649"/>
                </a:lnTo>
                <a:lnTo>
                  <a:pt x="23418" y="4495920"/>
                </a:lnTo>
                <a:lnTo>
                  <a:pt x="1614229" y="2104709"/>
                </a:lnTo>
                <a:lnTo>
                  <a:pt x="1614229" y="546415"/>
                </a:lnTo>
                <a:lnTo>
                  <a:pt x="1605497" y="534908"/>
                </a:lnTo>
                <a:lnTo>
                  <a:pt x="1597559" y="523400"/>
                </a:lnTo>
                <a:lnTo>
                  <a:pt x="1589621" y="511891"/>
                </a:lnTo>
                <a:lnTo>
                  <a:pt x="1582080" y="500781"/>
                </a:lnTo>
                <a:lnTo>
                  <a:pt x="1574539" y="489274"/>
                </a:lnTo>
                <a:lnTo>
                  <a:pt x="1567791" y="477766"/>
                </a:lnTo>
                <a:lnTo>
                  <a:pt x="1561044" y="466655"/>
                </a:lnTo>
                <a:lnTo>
                  <a:pt x="1555090" y="455940"/>
                </a:lnTo>
                <a:lnTo>
                  <a:pt x="1549136" y="444830"/>
                </a:lnTo>
                <a:lnTo>
                  <a:pt x="1543580" y="434116"/>
                </a:lnTo>
                <a:lnTo>
                  <a:pt x="1538817" y="422609"/>
                </a:lnTo>
                <a:lnTo>
                  <a:pt x="1534054" y="411894"/>
                </a:lnTo>
                <a:lnTo>
                  <a:pt x="1529688" y="401180"/>
                </a:lnTo>
                <a:lnTo>
                  <a:pt x="1525322" y="390466"/>
                </a:lnTo>
                <a:lnTo>
                  <a:pt x="1522147" y="379356"/>
                </a:lnTo>
                <a:lnTo>
                  <a:pt x="1518971" y="369039"/>
                </a:lnTo>
                <a:lnTo>
                  <a:pt x="1515796" y="358325"/>
                </a:lnTo>
                <a:lnTo>
                  <a:pt x="1513018" y="348007"/>
                </a:lnTo>
                <a:lnTo>
                  <a:pt x="1511033" y="337690"/>
                </a:lnTo>
                <a:lnTo>
                  <a:pt x="1509049" y="326976"/>
                </a:lnTo>
                <a:lnTo>
                  <a:pt x="1507461" y="316659"/>
                </a:lnTo>
                <a:lnTo>
                  <a:pt x="1506270" y="306341"/>
                </a:lnTo>
                <a:lnTo>
                  <a:pt x="1505476" y="296024"/>
                </a:lnTo>
                <a:lnTo>
                  <a:pt x="1505079" y="286103"/>
                </a:lnTo>
                <a:lnTo>
                  <a:pt x="1505079" y="276184"/>
                </a:lnTo>
                <a:lnTo>
                  <a:pt x="1505079" y="266263"/>
                </a:lnTo>
                <a:lnTo>
                  <a:pt x="1505873" y="256342"/>
                </a:lnTo>
                <a:lnTo>
                  <a:pt x="1506667" y="246025"/>
                </a:lnTo>
                <a:lnTo>
                  <a:pt x="1508255" y="236502"/>
                </a:lnTo>
                <a:lnTo>
                  <a:pt x="1510239" y="226581"/>
                </a:lnTo>
                <a:lnTo>
                  <a:pt x="1512224" y="217058"/>
                </a:lnTo>
                <a:lnTo>
                  <a:pt x="1514208" y="207534"/>
                </a:lnTo>
                <a:lnTo>
                  <a:pt x="1518574" y="194439"/>
                </a:lnTo>
                <a:lnTo>
                  <a:pt x="1522940" y="181344"/>
                </a:lnTo>
                <a:lnTo>
                  <a:pt x="1528497" y="169439"/>
                </a:lnTo>
                <a:lnTo>
                  <a:pt x="1533657" y="157536"/>
                </a:lnTo>
                <a:lnTo>
                  <a:pt x="1540007" y="146027"/>
                </a:lnTo>
                <a:lnTo>
                  <a:pt x="1546358" y="135313"/>
                </a:lnTo>
                <a:lnTo>
                  <a:pt x="1553502" y="125393"/>
                </a:lnTo>
                <a:lnTo>
                  <a:pt x="1560250" y="115472"/>
                </a:lnTo>
                <a:lnTo>
                  <a:pt x="1567791" y="105949"/>
                </a:lnTo>
                <a:lnTo>
                  <a:pt x="1575729" y="97219"/>
                </a:lnTo>
                <a:lnTo>
                  <a:pt x="1583271" y="88489"/>
                </a:lnTo>
                <a:lnTo>
                  <a:pt x="1591606" y="80553"/>
                </a:lnTo>
                <a:lnTo>
                  <a:pt x="1599544" y="72616"/>
                </a:lnTo>
                <a:lnTo>
                  <a:pt x="1607879" y="65474"/>
                </a:lnTo>
                <a:lnTo>
                  <a:pt x="1615817" y="58728"/>
                </a:lnTo>
                <a:lnTo>
                  <a:pt x="1623358" y="52776"/>
                </a:lnTo>
                <a:lnTo>
                  <a:pt x="1631693" y="46427"/>
                </a:lnTo>
                <a:lnTo>
                  <a:pt x="1639235" y="40871"/>
                </a:lnTo>
                <a:lnTo>
                  <a:pt x="1654317" y="30951"/>
                </a:lnTo>
                <a:lnTo>
                  <a:pt x="1668606" y="22618"/>
                </a:lnTo>
                <a:lnTo>
                  <a:pt x="1680910" y="15872"/>
                </a:lnTo>
                <a:lnTo>
                  <a:pt x="1691230" y="11110"/>
                </a:lnTo>
                <a:lnTo>
                  <a:pt x="1699565" y="6745"/>
                </a:lnTo>
                <a:lnTo>
                  <a:pt x="1708297" y="3571"/>
                </a:lnTo>
                <a:lnTo>
                  <a:pt x="17178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1" name="PA_KSO_Shape">
            <a:extLst>
              <a:ext uri="{FF2B5EF4-FFF2-40B4-BE49-F238E27FC236}">
                <a16:creationId xmlns:a16="http://schemas.microsoft.com/office/drawing/2014/main" id="{CC71E169-C5E6-488B-38EC-6CFB48459EDE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5903913" y="4020457"/>
            <a:ext cx="450850" cy="419100"/>
          </a:xfrm>
          <a:custGeom>
            <a:avLst/>
            <a:gdLst>
              <a:gd name="T0" fmla="*/ 79 w 2767013"/>
              <a:gd name="T1" fmla="*/ 185 h 2578100"/>
              <a:gd name="T2" fmla="*/ 94 w 2767013"/>
              <a:gd name="T3" fmla="*/ 190 h 2578100"/>
              <a:gd name="T4" fmla="*/ 122 w 2767013"/>
              <a:gd name="T5" fmla="*/ 172 h 2578100"/>
              <a:gd name="T6" fmla="*/ 124 w 2767013"/>
              <a:gd name="T7" fmla="*/ 0 h 2578100"/>
              <a:gd name="T8" fmla="*/ 142 w 2767013"/>
              <a:gd name="T9" fmla="*/ 10 h 2578100"/>
              <a:gd name="T10" fmla="*/ 152 w 2767013"/>
              <a:gd name="T11" fmla="*/ 29 h 2578100"/>
              <a:gd name="T12" fmla="*/ 175 w 2767013"/>
              <a:gd name="T13" fmla="*/ 50 h 2578100"/>
              <a:gd name="T14" fmla="*/ 185 w 2767013"/>
              <a:gd name="T15" fmla="*/ 75 h 2578100"/>
              <a:gd name="T16" fmla="*/ 183 w 2767013"/>
              <a:gd name="T17" fmla="*/ 109 h 2578100"/>
              <a:gd name="T18" fmla="*/ 160 w 2767013"/>
              <a:gd name="T19" fmla="*/ 146 h 2578100"/>
              <a:gd name="T20" fmla="*/ 128 w 2767013"/>
              <a:gd name="T21" fmla="*/ 178 h 2578100"/>
              <a:gd name="T22" fmla="*/ 99 w 2767013"/>
              <a:gd name="T23" fmla="*/ 197 h 2578100"/>
              <a:gd name="T24" fmla="*/ 108 w 2767013"/>
              <a:gd name="T25" fmla="*/ 241 h 2578100"/>
              <a:gd name="T26" fmla="*/ 125 w 2767013"/>
              <a:gd name="T27" fmla="*/ 270 h 2578100"/>
              <a:gd name="T28" fmla="*/ 150 w 2767013"/>
              <a:gd name="T29" fmla="*/ 284 h 2578100"/>
              <a:gd name="T30" fmla="*/ 170 w 2767013"/>
              <a:gd name="T31" fmla="*/ 281 h 2578100"/>
              <a:gd name="T32" fmla="*/ 184 w 2767013"/>
              <a:gd name="T33" fmla="*/ 268 h 2578100"/>
              <a:gd name="T34" fmla="*/ 203 w 2767013"/>
              <a:gd name="T35" fmla="*/ 222 h 2578100"/>
              <a:gd name="T36" fmla="*/ 217 w 2767013"/>
              <a:gd name="T37" fmla="*/ 191 h 2578100"/>
              <a:gd name="T38" fmla="*/ 237 w 2767013"/>
              <a:gd name="T39" fmla="*/ 178 h 2578100"/>
              <a:gd name="T40" fmla="*/ 254 w 2767013"/>
              <a:gd name="T41" fmla="*/ 169 h 2578100"/>
              <a:gd name="T42" fmla="*/ 280 w 2767013"/>
              <a:gd name="T43" fmla="*/ 156 h 2578100"/>
              <a:gd name="T44" fmla="*/ 307 w 2767013"/>
              <a:gd name="T45" fmla="*/ 166 h 2578100"/>
              <a:gd name="T46" fmla="*/ 318 w 2767013"/>
              <a:gd name="T47" fmla="*/ 193 h 2578100"/>
              <a:gd name="T48" fmla="*/ 305 w 2767013"/>
              <a:gd name="T49" fmla="*/ 219 h 2578100"/>
              <a:gd name="T50" fmla="*/ 276 w 2767013"/>
              <a:gd name="T51" fmla="*/ 227 h 2578100"/>
              <a:gd name="T52" fmla="*/ 252 w 2767013"/>
              <a:gd name="T53" fmla="*/ 211 h 2578100"/>
              <a:gd name="T54" fmla="*/ 246 w 2767013"/>
              <a:gd name="T55" fmla="*/ 186 h 2578100"/>
              <a:gd name="T56" fmla="*/ 228 w 2767013"/>
              <a:gd name="T57" fmla="*/ 193 h 2578100"/>
              <a:gd name="T58" fmla="*/ 212 w 2767013"/>
              <a:gd name="T59" fmla="*/ 221 h 2578100"/>
              <a:gd name="T60" fmla="*/ 193 w 2767013"/>
              <a:gd name="T61" fmla="*/ 271 h 2578100"/>
              <a:gd name="T62" fmla="*/ 177 w 2767013"/>
              <a:gd name="T63" fmla="*/ 287 h 2578100"/>
              <a:gd name="T64" fmla="*/ 153 w 2767013"/>
              <a:gd name="T65" fmla="*/ 293 h 2578100"/>
              <a:gd name="T66" fmla="*/ 135 w 2767013"/>
              <a:gd name="T67" fmla="*/ 288 h 2578100"/>
              <a:gd name="T68" fmla="*/ 111 w 2767013"/>
              <a:gd name="T69" fmla="*/ 265 h 2578100"/>
              <a:gd name="T70" fmla="*/ 93 w 2767013"/>
              <a:gd name="T71" fmla="*/ 225 h 2578100"/>
              <a:gd name="T72" fmla="*/ 76 w 2767013"/>
              <a:gd name="T73" fmla="*/ 194 h 2578100"/>
              <a:gd name="T74" fmla="*/ 39 w 2767013"/>
              <a:gd name="T75" fmla="*/ 160 h 2578100"/>
              <a:gd name="T76" fmla="*/ 6 w 2767013"/>
              <a:gd name="T77" fmla="*/ 111 h 2578100"/>
              <a:gd name="T78" fmla="*/ 0 w 2767013"/>
              <a:gd name="T79" fmla="*/ 86 h 2578100"/>
              <a:gd name="T80" fmla="*/ 7 w 2767013"/>
              <a:gd name="T81" fmla="*/ 57 h 2578100"/>
              <a:gd name="T82" fmla="*/ 22 w 2767013"/>
              <a:gd name="T83" fmla="*/ 38 h 2578100"/>
              <a:gd name="T84" fmla="*/ 34 w 2767013"/>
              <a:gd name="T85" fmla="*/ 16 h 2578100"/>
              <a:gd name="T86" fmla="*/ 49 w 2767013"/>
              <a:gd name="T87" fmla="*/ 3 h 2578100"/>
              <a:gd name="T88" fmla="*/ 70 w 2767013"/>
              <a:gd name="T89" fmla="*/ 5 h 2578100"/>
              <a:gd name="T90" fmla="*/ 81 w 2767013"/>
              <a:gd name="T91" fmla="*/ 22 h 2578100"/>
              <a:gd name="T92" fmla="*/ 77 w 2767013"/>
              <a:gd name="T93" fmla="*/ 42 h 2578100"/>
              <a:gd name="T94" fmla="*/ 59 w 2767013"/>
              <a:gd name="T95" fmla="*/ 52 h 2578100"/>
              <a:gd name="T96" fmla="*/ 39 w 2767013"/>
              <a:gd name="T97" fmla="*/ 45 h 2578100"/>
              <a:gd name="T98" fmla="*/ 22 w 2767013"/>
              <a:gd name="T99" fmla="*/ 50 h 2578100"/>
              <a:gd name="T100" fmla="*/ 11 w 2767013"/>
              <a:gd name="T101" fmla="*/ 71 h 2578100"/>
              <a:gd name="T102" fmla="*/ 11 w 2767013"/>
              <a:gd name="T103" fmla="*/ 98 h 2578100"/>
              <a:gd name="T104" fmla="*/ 25 w 2767013"/>
              <a:gd name="T105" fmla="*/ 127 h 2578100"/>
              <a:gd name="T106" fmla="*/ 170 w 2767013"/>
              <a:gd name="T107" fmla="*/ 117 h 2578100"/>
              <a:gd name="T108" fmla="*/ 178 w 2767013"/>
              <a:gd name="T109" fmla="*/ 91 h 2578100"/>
              <a:gd name="T110" fmla="*/ 173 w 2767013"/>
              <a:gd name="T111" fmla="*/ 65 h 2578100"/>
              <a:gd name="T112" fmla="*/ 159 w 2767013"/>
              <a:gd name="T113" fmla="*/ 46 h 2578100"/>
              <a:gd name="T114" fmla="*/ 139 w 2767013"/>
              <a:gd name="T115" fmla="*/ 43 h 2578100"/>
              <a:gd name="T116" fmla="*/ 120 w 2767013"/>
              <a:gd name="T117" fmla="*/ 50 h 2578100"/>
              <a:gd name="T118" fmla="*/ 102 w 2767013"/>
              <a:gd name="T119" fmla="*/ 41 h 2578100"/>
              <a:gd name="T120" fmla="*/ 97 w 2767013"/>
              <a:gd name="T121" fmla="*/ 21 h 2578100"/>
              <a:gd name="T122" fmla="*/ 107 w 2767013"/>
              <a:gd name="T123" fmla="*/ 4 h 25781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767013" h="2578100">
                <a:moveTo>
                  <a:pt x="332788" y="1286192"/>
                </a:moveTo>
                <a:lnTo>
                  <a:pt x="352476" y="1310640"/>
                </a:lnTo>
                <a:lnTo>
                  <a:pt x="372799" y="1335087"/>
                </a:lnTo>
                <a:lnTo>
                  <a:pt x="392804" y="1358582"/>
                </a:lnTo>
                <a:lnTo>
                  <a:pt x="413444" y="1381760"/>
                </a:lnTo>
                <a:lnTo>
                  <a:pt x="433767" y="1404620"/>
                </a:lnTo>
                <a:lnTo>
                  <a:pt x="454408" y="1426527"/>
                </a:lnTo>
                <a:lnTo>
                  <a:pt x="475366" y="1448117"/>
                </a:lnTo>
                <a:lnTo>
                  <a:pt x="495689" y="1468437"/>
                </a:lnTo>
                <a:lnTo>
                  <a:pt x="522998" y="1495107"/>
                </a:lnTo>
                <a:lnTo>
                  <a:pt x="549354" y="1519555"/>
                </a:lnTo>
                <a:lnTo>
                  <a:pt x="574758" y="1542097"/>
                </a:lnTo>
                <a:lnTo>
                  <a:pt x="599209" y="1563052"/>
                </a:lnTo>
                <a:lnTo>
                  <a:pt x="622707" y="1581785"/>
                </a:lnTo>
                <a:lnTo>
                  <a:pt x="644935" y="1598930"/>
                </a:lnTo>
                <a:lnTo>
                  <a:pt x="666211" y="1614487"/>
                </a:lnTo>
                <a:lnTo>
                  <a:pt x="685899" y="1628140"/>
                </a:lnTo>
                <a:lnTo>
                  <a:pt x="704634" y="1639887"/>
                </a:lnTo>
                <a:lnTo>
                  <a:pt x="722416" y="1650047"/>
                </a:lnTo>
                <a:lnTo>
                  <a:pt x="730673" y="1654492"/>
                </a:lnTo>
                <a:lnTo>
                  <a:pt x="738611" y="1658620"/>
                </a:lnTo>
                <a:lnTo>
                  <a:pt x="745915" y="1662430"/>
                </a:lnTo>
                <a:lnTo>
                  <a:pt x="753218" y="1665287"/>
                </a:lnTo>
                <a:lnTo>
                  <a:pt x="760204" y="1668145"/>
                </a:lnTo>
                <a:lnTo>
                  <a:pt x="766555" y="1670685"/>
                </a:lnTo>
                <a:lnTo>
                  <a:pt x="772271" y="1672272"/>
                </a:lnTo>
                <a:lnTo>
                  <a:pt x="777987" y="1673860"/>
                </a:lnTo>
                <a:lnTo>
                  <a:pt x="783385" y="1674812"/>
                </a:lnTo>
                <a:lnTo>
                  <a:pt x="788466" y="1675765"/>
                </a:lnTo>
                <a:lnTo>
                  <a:pt x="792912" y="1676082"/>
                </a:lnTo>
                <a:lnTo>
                  <a:pt x="797040" y="1676082"/>
                </a:lnTo>
                <a:lnTo>
                  <a:pt x="801168" y="1675765"/>
                </a:lnTo>
                <a:lnTo>
                  <a:pt x="805296" y="1674812"/>
                </a:lnTo>
                <a:lnTo>
                  <a:pt x="814822" y="1673225"/>
                </a:lnTo>
                <a:lnTo>
                  <a:pt x="824666" y="1670367"/>
                </a:lnTo>
                <a:lnTo>
                  <a:pt x="835463" y="1666240"/>
                </a:lnTo>
                <a:lnTo>
                  <a:pt x="847212" y="1661477"/>
                </a:lnTo>
                <a:lnTo>
                  <a:pt x="859279" y="1656080"/>
                </a:lnTo>
                <a:lnTo>
                  <a:pt x="872298" y="1649730"/>
                </a:lnTo>
                <a:lnTo>
                  <a:pt x="885635" y="1642427"/>
                </a:lnTo>
                <a:lnTo>
                  <a:pt x="899607" y="1634490"/>
                </a:lnTo>
                <a:lnTo>
                  <a:pt x="913896" y="1625917"/>
                </a:lnTo>
                <a:lnTo>
                  <a:pt x="929139" y="1616392"/>
                </a:lnTo>
                <a:lnTo>
                  <a:pt x="944381" y="1606232"/>
                </a:lnTo>
                <a:lnTo>
                  <a:pt x="960258" y="1595437"/>
                </a:lnTo>
                <a:lnTo>
                  <a:pt x="976453" y="1583690"/>
                </a:lnTo>
                <a:lnTo>
                  <a:pt x="992965" y="1571307"/>
                </a:lnTo>
                <a:lnTo>
                  <a:pt x="1010113" y="1558290"/>
                </a:lnTo>
                <a:lnTo>
                  <a:pt x="1026943" y="1544955"/>
                </a:lnTo>
                <a:lnTo>
                  <a:pt x="1044408" y="1530985"/>
                </a:lnTo>
                <a:lnTo>
                  <a:pt x="1062190" y="1516380"/>
                </a:lnTo>
                <a:lnTo>
                  <a:pt x="1079655" y="1501140"/>
                </a:lnTo>
                <a:lnTo>
                  <a:pt x="1097755" y="1485265"/>
                </a:lnTo>
                <a:lnTo>
                  <a:pt x="1116173" y="1469072"/>
                </a:lnTo>
                <a:lnTo>
                  <a:pt x="1133956" y="1452562"/>
                </a:lnTo>
                <a:lnTo>
                  <a:pt x="1152056" y="1435735"/>
                </a:lnTo>
                <a:lnTo>
                  <a:pt x="1170473" y="1418272"/>
                </a:lnTo>
                <a:lnTo>
                  <a:pt x="1188573" y="1400492"/>
                </a:lnTo>
                <a:lnTo>
                  <a:pt x="1206674" y="1382077"/>
                </a:lnTo>
                <a:lnTo>
                  <a:pt x="1224774" y="1363345"/>
                </a:lnTo>
                <a:lnTo>
                  <a:pt x="1242556" y="1344930"/>
                </a:lnTo>
                <a:lnTo>
                  <a:pt x="1260339" y="1325245"/>
                </a:lnTo>
                <a:lnTo>
                  <a:pt x="1277486" y="1305877"/>
                </a:lnTo>
                <a:lnTo>
                  <a:pt x="1294951" y="1286192"/>
                </a:lnTo>
                <a:lnTo>
                  <a:pt x="332788" y="1286192"/>
                </a:lnTo>
                <a:close/>
                <a:moveTo>
                  <a:pt x="1059021" y="0"/>
                </a:moveTo>
                <a:lnTo>
                  <a:pt x="1070443" y="318"/>
                </a:lnTo>
                <a:lnTo>
                  <a:pt x="1081547" y="1274"/>
                </a:lnTo>
                <a:lnTo>
                  <a:pt x="1092652" y="2547"/>
                </a:lnTo>
                <a:lnTo>
                  <a:pt x="1103439" y="4776"/>
                </a:lnTo>
                <a:lnTo>
                  <a:pt x="1114226" y="7323"/>
                </a:lnTo>
                <a:lnTo>
                  <a:pt x="1124696" y="10189"/>
                </a:lnTo>
                <a:lnTo>
                  <a:pt x="1134849" y="13692"/>
                </a:lnTo>
                <a:lnTo>
                  <a:pt x="1144684" y="17831"/>
                </a:lnTo>
                <a:lnTo>
                  <a:pt x="1154520" y="21970"/>
                </a:lnTo>
                <a:lnTo>
                  <a:pt x="1164038" y="26747"/>
                </a:lnTo>
                <a:lnTo>
                  <a:pt x="1173239" y="32160"/>
                </a:lnTo>
                <a:lnTo>
                  <a:pt x="1182123" y="37891"/>
                </a:lnTo>
                <a:lnTo>
                  <a:pt x="1190689" y="43941"/>
                </a:lnTo>
                <a:lnTo>
                  <a:pt x="1199255" y="50946"/>
                </a:lnTo>
                <a:lnTo>
                  <a:pt x="1207187" y="57633"/>
                </a:lnTo>
                <a:lnTo>
                  <a:pt x="1214802" y="64956"/>
                </a:lnTo>
                <a:lnTo>
                  <a:pt x="1222416" y="72598"/>
                </a:lnTo>
                <a:lnTo>
                  <a:pt x="1229079" y="80877"/>
                </a:lnTo>
                <a:lnTo>
                  <a:pt x="1235742" y="89156"/>
                </a:lnTo>
                <a:lnTo>
                  <a:pt x="1241770" y="97753"/>
                </a:lnTo>
                <a:lnTo>
                  <a:pt x="1247481" y="106668"/>
                </a:lnTo>
                <a:lnTo>
                  <a:pt x="1252874" y="116221"/>
                </a:lnTo>
                <a:lnTo>
                  <a:pt x="1257633" y="125455"/>
                </a:lnTo>
                <a:lnTo>
                  <a:pt x="1262392" y="135326"/>
                </a:lnTo>
                <a:lnTo>
                  <a:pt x="1266200" y="145515"/>
                </a:lnTo>
                <a:lnTo>
                  <a:pt x="1269372" y="155704"/>
                </a:lnTo>
                <a:lnTo>
                  <a:pt x="1272545" y="166212"/>
                </a:lnTo>
                <a:lnTo>
                  <a:pt x="1275083" y="176719"/>
                </a:lnTo>
                <a:lnTo>
                  <a:pt x="1276987" y="187864"/>
                </a:lnTo>
                <a:lnTo>
                  <a:pt x="1278573" y="198690"/>
                </a:lnTo>
                <a:lnTo>
                  <a:pt x="1279208" y="210153"/>
                </a:lnTo>
                <a:lnTo>
                  <a:pt x="1279525" y="221616"/>
                </a:lnTo>
                <a:lnTo>
                  <a:pt x="1279423" y="225313"/>
                </a:lnTo>
                <a:lnTo>
                  <a:pt x="1289553" y="230822"/>
                </a:lnTo>
                <a:lnTo>
                  <a:pt x="1307653" y="241617"/>
                </a:lnTo>
                <a:lnTo>
                  <a:pt x="1326071" y="253047"/>
                </a:lnTo>
                <a:lnTo>
                  <a:pt x="1344488" y="265430"/>
                </a:lnTo>
                <a:lnTo>
                  <a:pt x="1363224" y="278765"/>
                </a:lnTo>
                <a:lnTo>
                  <a:pt x="1381641" y="292735"/>
                </a:lnTo>
                <a:lnTo>
                  <a:pt x="1400059" y="307657"/>
                </a:lnTo>
                <a:lnTo>
                  <a:pt x="1418159" y="323532"/>
                </a:lnTo>
                <a:lnTo>
                  <a:pt x="1427050" y="331787"/>
                </a:lnTo>
                <a:lnTo>
                  <a:pt x="1436259" y="340360"/>
                </a:lnTo>
                <a:lnTo>
                  <a:pt x="1445150" y="349567"/>
                </a:lnTo>
                <a:lnTo>
                  <a:pt x="1453724" y="358457"/>
                </a:lnTo>
                <a:lnTo>
                  <a:pt x="1462298" y="367665"/>
                </a:lnTo>
                <a:lnTo>
                  <a:pt x="1471189" y="377190"/>
                </a:lnTo>
                <a:lnTo>
                  <a:pt x="1479763" y="386715"/>
                </a:lnTo>
                <a:lnTo>
                  <a:pt x="1488019" y="396875"/>
                </a:lnTo>
                <a:lnTo>
                  <a:pt x="1495958" y="407035"/>
                </a:lnTo>
                <a:lnTo>
                  <a:pt x="1504214" y="417512"/>
                </a:lnTo>
                <a:lnTo>
                  <a:pt x="1511517" y="428307"/>
                </a:lnTo>
                <a:lnTo>
                  <a:pt x="1519456" y="439420"/>
                </a:lnTo>
                <a:lnTo>
                  <a:pt x="1527077" y="450532"/>
                </a:lnTo>
                <a:lnTo>
                  <a:pt x="1534381" y="461962"/>
                </a:lnTo>
                <a:lnTo>
                  <a:pt x="1541367" y="473392"/>
                </a:lnTo>
                <a:lnTo>
                  <a:pt x="1548353" y="485775"/>
                </a:lnTo>
                <a:lnTo>
                  <a:pt x="1554704" y="497840"/>
                </a:lnTo>
                <a:lnTo>
                  <a:pt x="1561372" y="510222"/>
                </a:lnTo>
                <a:lnTo>
                  <a:pt x="1567405" y="523240"/>
                </a:lnTo>
                <a:lnTo>
                  <a:pt x="1573439" y="535940"/>
                </a:lnTo>
                <a:lnTo>
                  <a:pt x="1579155" y="548957"/>
                </a:lnTo>
                <a:lnTo>
                  <a:pt x="1584553" y="562610"/>
                </a:lnTo>
                <a:lnTo>
                  <a:pt x="1589634" y="576262"/>
                </a:lnTo>
                <a:lnTo>
                  <a:pt x="1594714" y="590232"/>
                </a:lnTo>
                <a:lnTo>
                  <a:pt x="1599160" y="604837"/>
                </a:lnTo>
                <a:lnTo>
                  <a:pt x="1603288" y="619125"/>
                </a:lnTo>
                <a:lnTo>
                  <a:pt x="1607416" y="634047"/>
                </a:lnTo>
                <a:lnTo>
                  <a:pt x="1610909" y="648970"/>
                </a:lnTo>
                <a:lnTo>
                  <a:pt x="1614085" y="664210"/>
                </a:lnTo>
                <a:lnTo>
                  <a:pt x="1617260" y="680085"/>
                </a:lnTo>
                <a:lnTo>
                  <a:pt x="1619800" y="695642"/>
                </a:lnTo>
                <a:lnTo>
                  <a:pt x="1622023" y="711835"/>
                </a:lnTo>
                <a:lnTo>
                  <a:pt x="1623928" y="728027"/>
                </a:lnTo>
                <a:lnTo>
                  <a:pt x="1625199" y="744537"/>
                </a:lnTo>
                <a:lnTo>
                  <a:pt x="1626469" y="761682"/>
                </a:lnTo>
                <a:lnTo>
                  <a:pt x="1627104" y="778827"/>
                </a:lnTo>
                <a:lnTo>
                  <a:pt x="1627104" y="795655"/>
                </a:lnTo>
                <a:lnTo>
                  <a:pt x="1626469" y="813117"/>
                </a:lnTo>
                <a:lnTo>
                  <a:pt x="1624564" y="830580"/>
                </a:lnTo>
                <a:lnTo>
                  <a:pt x="1622023" y="848360"/>
                </a:lnTo>
                <a:lnTo>
                  <a:pt x="1618848" y="866140"/>
                </a:lnTo>
                <a:lnTo>
                  <a:pt x="1615037" y="884555"/>
                </a:lnTo>
                <a:lnTo>
                  <a:pt x="1610274" y="902970"/>
                </a:lnTo>
                <a:lnTo>
                  <a:pt x="1604876" y="921702"/>
                </a:lnTo>
                <a:lnTo>
                  <a:pt x="1598842" y="940117"/>
                </a:lnTo>
                <a:lnTo>
                  <a:pt x="1591856" y="958850"/>
                </a:lnTo>
                <a:lnTo>
                  <a:pt x="1584553" y="977900"/>
                </a:lnTo>
                <a:lnTo>
                  <a:pt x="1576297" y="996950"/>
                </a:lnTo>
                <a:lnTo>
                  <a:pt x="1567723" y="1016635"/>
                </a:lnTo>
                <a:lnTo>
                  <a:pt x="1558832" y="1035685"/>
                </a:lnTo>
                <a:lnTo>
                  <a:pt x="1548670" y="1055052"/>
                </a:lnTo>
                <a:lnTo>
                  <a:pt x="1538509" y="1074420"/>
                </a:lnTo>
                <a:lnTo>
                  <a:pt x="1527395" y="1093787"/>
                </a:lnTo>
                <a:lnTo>
                  <a:pt x="1516280" y="1113155"/>
                </a:lnTo>
                <a:lnTo>
                  <a:pt x="1504531" y="1132522"/>
                </a:lnTo>
                <a:lnTo>
                  <a:pt x="1492147" y="1152207"/>
                </a:lnTo>
                <a:lnTo>
                  <a:pt x="1479445" y="1171575"/>
                </a:lnTo>
                <a:lnTo>
                  <a:pt x="1466426" y="1190625"/>
                </a:lnTo>
                <a:lnTo>
                  <a:pt x="1452771" y="1209992"/>
                </a:lnTo>
                <a:lnTo>
                  <a:pt x="1438799" y="1229042"/>
                </a:lnTo>
                <a:lnTo>
                  <a:pt x="1424510" y="1248410"/>
                </a:lnTo>
                <a:lnTo>
                  <a:pt x="1409903" y="1267142"/>
                </a:lnTo>
                <a:lnTo>
                  <a:pt x="1395296" y="1286192"/>
                </a:lnTo>
                <a:lnTo>
                  <a:pt x="1380054" y="1304925"/>
                </a:lnTo>
                <a:lnTo>
                  <a:pt x="1364494" y="1323340"/>
                </a:lnTo>
                <a:lnTo>
                  <a:pt x="1348616" y="1342072"/>
                </a:lnTo>
                <a:lnTo>
                  <a:pt x="1333057" y="1359852"/>
                </a:lnTo>
                <a:lnTo>
                  <a:pt x="1317179" y="1377950"/>
                </a:lnTo>
                <a:lnTo>
                  <a:pt x="1300667" y="1395730"/>
                </a:lnTo>
                <a:lnTo>
                  <a:pt x="1284472" y="1413192"/>
                </a:lnTo>
                <a:lnTo>
                  <a:pt x="1267960" y="1430337"/>
                </a:lnTo>
                <a:lnTo>
                  <a:pt x="1251448" y="1447482"/>
                </a:lnTo>
                <a:lnTo>
                  <a:pt x="1234300" y="1464310"/>
                </a:lnTo>
                <a:lnTo>
                  <a:pt x="1217788" y="1480820"/>
                </a:lnTo>
                <a:lnTo>
                  <a:pt x="1200958" y="1496695"/>
                </a:lnTo>
                <a:lnTo>
                  <a:pt x="1184128" y="1512252"/>
                </a:lnTo>
                <a:lnTo>
                  <a:pt x="1167298" y="1527810"/>
                </a:lnTo>
                <a:lnTo>
                  <a:pt x="1150150" y="1543050"/>
                </a:lnTo>
                <a:lnTo>
                  <a:pt x="1133638" y="1557655"/>
                </a:lnTo>
                <a:lnTo>
                  <a:pt x="1116808" y="1571625"/>
                </a:lnTo>
                <a:lnTo>
                  <a:pt x="1100296" y="1585595"/>
                </a:lnTo>
                <a:lnTo>
                  <a:pt x="1083783" y="1598930"/>
                </a:lnTo>
                <a:lnTo>
                  <a:pt x="1067271" y="1611947"/>
                </a:lnTo>
                <a:lnTo>
                  <a:pt x="1051076" y="1624647"/>
                </a:lnTo>
                <a:lnTo>
                  <a:pt x="1034881" y="1636395"/>
                </a:lnTo>
                <a:lnTo>
                  <a:pt x="1019004" y="1648142"/>
                </a:lnTo>
                <a:lnTo>
                  <a:pt x="1003444" y="1658937"/>
                </a:lnTo>
                <a:lnTo>
                  <a:pt x="988202" y="1669415"/>
                </a:lnTo>
                <a:lnTo>
                  <a:pt x="972960" y="1679575"/>
                </a:lnTo>
                <a:lnTo>
                  <a:pt x="957718" y="1688783"/>
                </a:lnTo>
                <a:lnTo>
                  <a:pt x="943428" y="1697990"/>
                </a:lnTo>
                <a:lnTo>
                  <a:pt x="929139" y="1706245"/>
                </a:lnTo>
                <a:lnTo>
                  <a:pt x="915167" y="1713865"/>
                </a:lnTo>
                <a:lnTo>
                  <a:pt x="901512" y="1720850"/>
                </a:lnTo>
                <a:lnTo>
                  <a:pt x="888493" y="1726883"/>
                </a:lnTo>
                <a:lnTo>
                  <a:pt x="875473" y="1732915"/>
                </a:lnTo>
                <a:lnTo>
                  <a:pt x="863407" y="1737678"/>
                </a:lnTo>
                <a:lnTo>
                  <a:pt x="851340" y="1742440"/>
                </a:lnTo>
                <a:lnTo>
                  <a:pt x="839908" y="1746250"/>
                </a:lnTo>
                <a:lnTo>
                  <a:pt x="829112" y="1749108"/>
                </a:lnTo>
                <a:lnTo>
                  <a:pt x="835145" y="1778953"/>
                </a:lnTo>
                <a:lnTo>
                  <a:pt x="839273" y="1797368"/>
                </a:lnTo>
                <a:lnTo>
                  <a:pt x="843719" y="1818323"/>
                </a:lnTo>
                <a:lnTo>
                  <a:pt x="849117" y="1841500"/>
                </a:lnTo>
                <a:lnTo>
                  <a:pt x="855468" y="1866265"/>
                </a:lnTo>
                <a:lnTo>
                  <a:pt x="862136" y="1892300"/>
                </a:lnTo>
                <a:lnTo>
                  <a:pt x="870075" y="1920558"/>
                </a:lnTo>
                <a:lnTo>
                  <a:pt x="878649" y="1949768"/>
                </a:lnTo>
                <a:lnTo>
                  <a:pt x="887858" y="1979930"/>
                </a:lnTo>
                <a:lnTo>
                  <a:pt x="898019" y="2010728"/>
                </a:lnTo>
                <a:lnTo>
                  <a:pt x="908816" y="2042478"/>
                </a:lnTo>
                <a:lnTo>
                  <a:pt x="920882" y="2074545"/>
                </a:lnTo>
                <a:lnTo>
                  <a:pt x="933902" y="2106613"/>
                </a:lnTo>
                <a:lnTo>
                  <a:pt x="940570" y="2122805"/>
                </a:lnTo>
                <a:lnTo>
                  <a:pt x="947556" y="2138998"/>
                </a:lnTo>
                <a:lnTo>
                  <a:pt x="954542" y="2155190"/>
                </a:lnTo>
                <a:lnTo>
                  <a:pt x="961846" y="2171383"/>
                </a:lnTo>
                <a:lnTo>
                  <a:pt x="969784" y="2187258"/>
                </a:lnTo>
                <a:lnTo>
                  <a:pt x="977723" y="2203133"/>
                </a:lnTo>
                <a:lnTo>
                  <a:pt x="985662" y="2219008"/>
                </a:lnTo>
                <a:lnTo>
                  <a:pt x="993918" y="2234565"/>
                </a:lnTo>
                <a:lnTo>
                  <a:pt x="1002492" y="2249805"/>
                </a:lnTo>
                <a:lnTo>
                  <a:pt x="1011383" y="2265045"/>
                </a:lnTo>
                <a:lnTo>
                  <a:pt x="1020274" y="2279650"/>
                </a:lnTo>
                <a:lnTo>
                  <a:pt x="1029801" y="2294573"/>
                </a:lnTo>
                <a:lnTo>
                  <a:pt x="1039327" y="2308860"/>
                </a:lnTo>
                <a:lnTo>
                  <a:pt x="1049488" y="2322830"/>
                </a:lnTo>
                <a:lnTo>
                  <a:pt x="1059650" y="2336483"/>
                </a:lnTo>
                <a:lnTo>
                  <a:pt x="1070129" y="2349818"/>
                </a:lnTo>
                <a:lnTo>
                  <a:pt x="1080608" y="2362835"/>
                </a:lnTo>
                <a:lnTo>
                  <a:pt x="1091404" y="2375218"/>
                </a:lnTo>
                <a:lnTo>
                  <a:pt x="1102518" y="2387283"/>
                </a:lnTo>
                <a:lnTo>
                  <a:pt x="1113950" y="2399030"/>
                </a:lnTo>
                <a:lnTo>
                  <a:pt x="1125699" y="2410143"/>
                </a:lnTo>
                <a:lnTo>
                  <a:pt x="1137766" y="2420620"/>
                </a:lnTo>
                <a:lnTo>
                  <a:pt x="1149833" y="2430780"/>
                </a:lnTo>
                <a:lnTo>
                  <a:pt x="1162535" y="2439988"/>
                </a:lnTo>
                <a:lnTo>
                  <a:pt x="1175554" y="2449195"/>
                </a:lnTo>
                <a:lnTo>
                  <a:pt x="1188256" y="2457450"/>
                </a:lnTo>
                <a:lnTo>
                  <a:pt x="1201593" y="2464753"/>
                </a:lnTo>
                <a:lnTo>
                  <a:pt x="1215565" y="2471738"/>
                </a:lnTo>
                <a:lnTo>
                  <a:pt x="1229219" y="2478088"/>
                </a:lnTo>
                <a:lnTo>
                  <a:pt x="1243826" y="2483485"/>
                </a:lnTo>
                <a:lnTo>
                  <a:pt x="1258116" y="2488565"/>
                </a:lnTo>
                <a:lnTo>
                  <a:pt x="1273358" y="2492693"/>
                </a:lnTo>
                <a:lnTo>
                  <a:pt x="1288283" y="2495868"/>
                </a:lnTo>
                <a:lnTo>
                  <a:pt x="1295904" y="2496820"/>
                </a:lnTo>
                <a:lnTo>
                  <a:pt x="1303842" y="2498090"/>
                </a:lnTo>
                <a:lnTo>
                  <a:pt x="1311781" y="2499043"/>
                </a:lnTo>
                <a:lnTo>
                  <a:pt x="1319720" y="2499678"/>
                </a:lnTo>
                <a:lnTo>
                  <a:pt x="1327658" y="2499995"/>
                </a:lnTo>
                <a:lnTo>
                  <a:pt x="1335597" y="2500630"/>
                </a:lnTo>
                <a:lnTo>
                  <a:pt x="1347981" y="2500630"/>
                </a:lnTo>
                <a:lnTo>
                  <a:pt x="1360048" y="2499678"/>
                </a:lnTo>
                <a:lnTo>
                  <a:pt x="1371797" y="2499043"/>
                </a:lnTo>
                <a:lnTo>
                  <a:pt x="1383229" y="2498090"/>
                </a:lnTo>
                <a:lnTo>
                  <a:pt x="1394660" y="2496185"/>
                </a:lnTo>
                <a:lnTo>
                  <a:pt x="1405457" y="2494280"/>
                </a:lnTo>
                <a:lnTo>
                  <a:pt x="1416254" y="2491740"/>
                </a:lnTo>
                <a:lnTo>
                  <a:pt x="1427050" y="2489200"/>
                </a:lnTo>
                <a:lnTo>
                  <a:pt x="1437529" y="2486343"/>
                </a:lnTo>
                <a:lnTo>
                  <a:pt x="1447691" y="2483168"/>
                </a:lnTo>
                <a:lnTo>
                  <a:pt x="1457217" y="2479358"/>
                </a:lnTo>
                <a:lnTo>
                  <a:pt x="1467061" y="2475230"/>
                </a:lnTo>
                <a:lnTo>
                  <a:pt x="1476587" y="2471103"/>
                </a:lnTo>
                <a:lnTo>
                  <a:pt x="1485479" y="2466658"/>
                </a:lnTo>
                <a:lnTo>
                  <a:pt x="1494370" y="2461578"/>
                </a:lnTo>
                <a:lnTo>
                  <a:pt x="1503261" y="2456498"/>
                </a:lnTo>
                <a:lnTo>
                  <a:pt x="1511517" y="2450783"/>
                </a:lnTo>
                <a:lnTo>
                  <a:pt x="1520409" y="2445068"/>
                </a:lnTo>
                <a:lnTo>
                  <a:pt x="1528347" y="2439353"/>
                </a:lnTo>
                <a:lnTo>
                  <a:pt x="1536286" y="2433003"/>
                </a:lnTo>
                <a:lnTo>
                  <a:pt x="1543907" y="2426335"/>
                </a:lnTo>
                <a:lnTo>
                  <a:pt x="1551528" y="2419668"/>
                </a:lnTo>
                <a:lnTo>
                  <a:pt x="1558832" y="2412365"/>
                </a:lnTo>
                <a:lnTo>
                  <a:pt x="1566135" y="2405063"/>
                </a:lnTo>
                <a:lnTo>
                  <a:pt x="1573121" y="2397760"/>
                </a:lnTo>
                <a:lnTo>
                  <a:pt x="1580107" y="2390140"/>
                </a:lnTo>
                <a:lnTo>
                  <a:pt x="1586776" y="2381885"/>
                </a:lnTo>
                <a:lnTo>
                  <a:pt x="1593444" y="2373948"/>
                </a:lnTo>
                <a:lnTo>
                  <a:pt x="1599478" y="2365375"/>
                </a:lnTo>
                <a:lnTo>
                  <a:pt x="1605828" y="2357120"/>
                </a:lnTo>
                <a:lnTo>
                  <a:pt x="1611544" y="2347913"/>
                </a:lnTo>
                <a:lnTo>
                  <a:pt x="1617895" y="2339023"/>
                </a:lnTo>
                <a:lnTo>
                  <a:pt x="1629327" y="2320608"/>
                </a:lnTo>
                <a:lnTo>
                  <a:pt x="1640123" y="2301558"/>
                </a:lnTo>
                <a:lnTo>
                  <a:pt x="1650285" y="2281873"/>
                </a:lnTo>
                <a:lnTo>
                  <a:pt x="1660129" y="2261870"/>
                </a:lnTo>
                <a:lnTo>
                  <a:pt x="1669655" y="2241233"/>
                </a:lnTo>
                <a:lnTo>
                  <a:pt x="1678546" y="2219960"/>
                </a:lnTo>
                <a:lnTo>
                  <a:pt x="1687120" y="2198370"/>
                </a:lnTo>
                <a:lnTo>
                  <a:pt x="1695376" y="2176463"/>
                </a:lnTo>
                <a:lnTo>
                  <a:pt x="1703315" y="2154555"/>
                </a:lnTo>
                <a:lnTo>
                  <a:pt x="1710936" y="2132330"/>
                </a:lnTo>
                <a:lnTo>
                  <a:pt x="1718557" y="2110105"/>
                </a:lnTo>
                <a:lnTo>
                  <a:pt x="1725543" y="2087245"/>
                </a:lnTo>
                <a:lnTo>
                  <a:pt x="1739833" y="2042478"/>
                </a:lnTo>
                <a:lnTo>
                  <a:pt x="1752852" y="1997393"/>
                </a:lnTo>
                <a:lnTo>
                  <a:pt x="1764601" y="1958340"/>
                </a:lnTo>
                <a:lnTo>
                  <a:pt x="1776350" y="1920240"/>
                </a:lnTo>
                <a:lnTo>
                  <a:pt x="1788100" y="1883093"/>
                </a:lnTo>
                <a:lnTo>
                  <a:pt x="1794450" y="1864995"/>
                </a:lnTo>
                <a:lnTo>
                  <a:pt x="1800802" y="1847850"/>
                </a:lnTo>
                <a:lnTo>
                  <a:pt x="1806835" y="1830705"/>
                </a:lnTo>
                <a:lnTo>
                  <a:pt x="1813821" y="1814195"/>
                </a:lnTo>
                <a:lnTo>
                  <a:pt x="1820172" y="1798320"/>
                </a:lnTo>
                <a:lnTo>
                  <a:pt x="1827475" y="1783080"/>
                </a:lnTo>
                <a:lnTo>
                  <a:pt x="1834461" y="1768475"/>
                </a:lnTo>
                <a:lnTo>
                  <a:pt x="1842082" y="1754505"/>
                </a:lnTo>
                <a:lnTo>
                  <a:pt x="1849704" y="1741170"/>
                </a:lnTo>
                <a:lnTo>
                  <a:pt x="1857960" y="1728470"/>
                </a:lnTo>
                <a:lnTo>
                  <a:pt x="1864946" y="1718628"/>
                </a:lnTo>
                <a:lnTo>
                  <a:pt x="1871614" y="1709103"/>
                </a:lnTo>
                <a:lnTo>
                  <a:pt x="1878918" y="1699578"/>
                </a:lnTo>
                <a:lnTo>
                  <a:pt x="1885586" y="1691005"/>
                </a:lnTo>
                <a:lnTo>
                  <a:pt x="1892890" y="1682433"/>
                </a:lnTo>
                <a:lnTo>
                  <a:pt x="1899558" y="1674495"/>
                </a:lnTo>
                <a:lnTo>
                  <a:pt x="1906862" y="1666557"/>
                </a:lnTo>
                <a:lnTo>
                  <a:pt x="1914165" y="1659572"/>
                </a:lnTo>
                <a:lnTo>
                  <a:pt x="1920834" y="1652270"/>
                </a:lnTo>
                <a:lnTo>
                  <a:pt x="1928137" y="1645285"/>
                </a:lnTo>
                <a:lnTo>
                  <a:pt x="1935441" y="1638935"/>
                </a:lnTo>
                <a:lnTo>
                  <a:pt x="1942109" y="1632902"/>
                </a:lnTo>
                <a:lnTo>
                  <a:pt x="1949413" y="1627187"/>
                </a:lnTo>
                <a:lnTo>
                  <a:pt x="1956081" y="1621790"/>
                </a:lnTo>
                <a:lnTo>
                  <a:pt x="1970053" y="1611312"/>
                </a:lnTo>
                <a:lnTo>
                  <a:pt x="1983708" y="1602105"/>
                </a:lnTo>
                <a:lnTo>
                  <a:pt x="1997680" y="1594485"/>
                </a:lnTo>
                <a:lnTo>
                  <a:pt x="2010699" y="1587182"/>
                </a:lnTo>
                <a:lnTo>
                  <a:pt x="2024036" y="1581150"/>
                </a:lnTo>
                <a:lnTo>
                  <a:pt x="2036738" y="1575752"/>
                </a:lnTo>
                <a:lnTo>
                  <a:pt x="2049440" y="1571307"/>
                </a:lnTo>
                <a:lnTo>
                  <a:pt x="2061506" y="1567497"/>
                </a:lnTo>
                <a:lnTo>
                  <a:pt x="2073256" y="1564640"/>
                </a:lnTo>
                <a:lnTo>
                  <a:pt x="2085005" y="1562100"/>
                </a:lnTo>
                <a:lnTo>
                  <a:pt x="2096119" y="1560195"/>
                </a:lnTo>
                <a:lnTo>
                  <a:pt x="2106598" y="1559242"/>
                </a:lnTo>
                <a:lnTo>
                  <a:pt x="2116442" y="1557972"/>
                </a:lnTo>
                <a:lnTo>
                  <a:pt x="2125968" y="1557655"/>
                </a:lnTo>
                <a:lnTo>
                  <a:pt x="2134860" y="1557655"/>
                </a:lnTo>
                <a:lnTo>
                  <a:pt x="2143116" y="1557972"/>
                </a:lnTo>
                <a:lnTo>
                  <a:pt x="2150737" y="1558290"/>
                </a:lnTo>
                <a:lnTo>
                  <a:pt x="2157723" y="1559242"/>
                </a:lnTo>
                <a:lnTo>
                  <a:pt x="2162839" y="1559781"/>
                </a:lnTo>
                <a:lnTo>
                  <a:pt x="2167906" y="1548627"/>
                </a:lnTo>
                <a:lnTo>
                  <a:pt x="2174894" y="1534961"/>
                </a:lnTo>
                <a:lnTo>
                  <a:pt x="2182518" y="1521930"/>
                </a:lnTo>
                <a:lnTo>
                  <a:pt x="2190777" y="1508900"/>
                </a:lnTo>
                <a:lnTo>
                  <a:pt x="2199354" y="1496822"/>
                </a:lnTo>
                <a:lnTo>
                  <a:pt x="2208566" y="1484745"/>
                </a:lnTo>
                <a:lnTo>
                  <a:pt x="2218731" y="1473304"/>
                </a:lnTo>
                <a:lnTo>
                  <a:pt x="2229214" y="1462498"/>
                </a:lnTo>
                <a:lnTo>
                  <a:pt x="2240015" y="1452010"/>
                </a:lnTo>
                <a:lnTo>
                  <a:pt x="2251450" y="1442157"/>
                </a:lnTo>
                <a:lnTo>
                  <a:pt x="2263204" y="1432623"/>
                </a:lnTo>
                <a:lnTo>
                  <a:pt x="2275593" y="1424042"/>
                </a:lnTo>
                <a:lnTo>
                  <a:pt x="2288617" y="1415778"/>
                </a:lnTo>
                <a:lnTo>
                  <a:pt x="2301958" y="1408151"/>
                </a:lnTo>
                <a:lnTo>
                  <a:pt x="2315300" y="1401158"/>
                </a:lnTo>
                <a:lnTo>
                  <a:pt x="2329277" y="1394802"/>
                </a:lnTo>
                <a:lnTo>
                  <a:pt x="2343572" y="1389081"/>
                </a:lnTo>
                <a:lnTo>
                  <a:pt x="2358184" y="1383996"/>
                </a:lnTo>
                <a:lnTo>
                  <a:pt x="2373114" y="1380182"/>
                </a:lnTo>
                <a:lnTo>
                  <a:pt x="2388680" y="1376686"/>
                </a:lnTo>
                <a:lnTo>
                  <a:pt x="2403927" y="1373508"/>
                </a:lnTo>
                <a:lnTo>
                  <a:pt x="2419493" y="1371919"/>
                </a:lnTo>
                <a:lnTo>
                  <a:pt x="2435693" y="1370330"/>
                </a:lnTo>
                <a:lnTo>
                  <a:pt x="2451894" y="1370012"/>
                </a:lnTo>
                <a:lnTo>
                  <a:pt x="2468095" y="1370330"/>
                </a:lnTo>
                <a:lnTo>
                  <a:pt x="2484295" y="1371919"/>
                </a:lnTo>
                <a:lnTo>
                  <a:pt x="2499861" y="1373508"/>
                </a:lnTo>
                <a:lnTo>
                  <a:pt x="2515426" y="1376686"/>
                </a:lnTo>
                <a:lnTo>
                  <a:pt x="2530674" y="1380182"/>
                </a:lnTo>
                <a:lnTo>
                  <a:pt x="2545286" y="1383996"/>
                </a:lnTo>
                <a:lnTo>
                  <a:pt x="2560216" y="1389081"/>
                </a:lnTo>
                <a:lnTo>
                  <a:pt x="2574511" y="1394802"/>
                </a:lnTo>
                <a:lnTo>
                  <a:pt x="2588488" y="1401158"/>
                </a:lnTo>
                <a:lnTo>
                  <a:pt x="2601830" y="1408151"/>
                </a:lnTo>
                <a:lnTo>
                  <a:pt x="2615171" y="1415778"/>
                </a:lnTo>
                <a:lnTo>
                  <a:pt x="2628195" y="1424042"/>
                </a:lnTo>
                <a:lnTo>
                  <a:pt x="2640267" y="1432623"/>
                </a:lnTo>
                <a:lnTo>
                  <a:pt x="2652338" y="1442157"/>
                </a:lnTo>
                <a:lnTo>
                  <a:pt x="2663773" y="1452010"/>
                </a:lnTo>
                <a:lnTo>
                  <a:pt x="2674574" y="1462498"/>
                </a:lnTo>
                <a:lnTo>
                  <a:pt x="2685057" y="1473304"/>
                </a:lnTo>
                <a:lnTo>
                  <a:pt x="2694904" y="1484745"/>
                </a:lnTo>
                <a:lnTo>
                  <a:pt x="2704434" y="1496822"/>
                </a:lnTo>
                <a:lnTo>
                  <a:pt x="2713011" y="1508900"/>
                </a:lnTo>
                <a:lnTo>
                  <a:pt x="2721270" y="1521930"/>
                </a:lnTo>
                <a:lnTo>
                  <a:pt x="2728894" y="1534961"/>
                </a:lnTo>
                <a:lnTo>
                  <a:pt x="2735565" y="1548627"/>
                </a:lnTo>
                <a:lnTo>
                  <a:pt x="2742236" y="1562611"/>
                </a:lnTo>
                <a:lnTo>
                  <a:pt x="2747953" y="1576913"/>
                </a:lnTo>
                <a:lnTo>
                  <a:pt x="2752718" y="1591533"/>
                </a:lnTo>
                <a:lnTo>
                  <a:pt x="2756848" y="1606471"/>
                </a:lnTo>
                <a:lnTo>
                  <a:pt x="2760660" y="1621726"/>
                </a:lnTo>
                <a:lnTo>
                  <a:pt x="2763519" y="1636981"/>
                </a:lnTo>
                <a:lnTo>
                  <a:pt x="2765107" y="1652872"/>
                </a:lnTo>
                <a:lnTo>
                  <a:pt x="2766695" y="1669081"/>
                </a:lnTo>
                <a:lnTo>
                  <a:pt x="2767013" y="1685290"/>
                </a:lnTo>
                <a:lnTo>
                  <a:pt x="2766695" y="1701499"/>
                </a:lnTo>
                <a:lnTo>
                  <a:pt x="2765107" y="1717390"/>
                </a:lnTo>
                <a:lnTo>
                  <a:pt x="2763519" y="1733281"/>
                </a:lnTo>
                <a:lnTo>
                  <a:pt x="2760660" y="1748854"/>
                </a:lnTo>
                <a:lnTo>
                  <a:pt x="2756848" y="1764110"/>
                </a:lnTo>
                <a:lnTo>
                  <a:pt x="2752718" y="1779047"/>
                </a:lnTo>
                <a:lnTo>
                  <a:pt x="2747953" y="1793667"/>
                </a:lnTo>
                <a:lnTo>
                  <a:pt x="2742236" y="1807969"/>
                </a:lnTo>
                <a:lnTo>
                  <a:pt x="2735565" y="1821635"/>
                </a:lnTo>
                <a:lnTo>
                  <a:pt x="2728894" y="1835619"/>
                </a:lnTo>
                <a:lnTo>
                  <a:pt x="2721270" y="1848650"/>
                </a:lnTo>
                <a:lnTo>
                  <a:pt x="2713011" y="1861363"/>
                </a:lnTo>
                <a:lnTo>
                  <a:pt x="2704434" y="1874075"/>
                </a:lnTo>
                <a:lnTo>
                  <a:pt x="2694904" y="1885835"/>
                </a:lnTo>
                <a:lnTo>
                  <a:pt x="2685057" y="1896959"/>
                </a:lnTo>
                <a:lnTo>
                  <a:pt x="2674574" y="1908082"/>
                </a:lnTo>
                <a:lnTo>
                  <a:pt x="2663773" y="1918570"/>
                </a:lnTo>
                <a:lnTo>
                  <a:pt x="2652338" y="1928423"/>
                </a:lnTo>
                <a:lnTo>
                  <a:pt x="2640267" y="1937640"/>
                </a:lnTo>
                <a:lnTo>
                  <a:pt x="2628195" y="1946538"/>
                </a:lnTo>
                <a:lnTo>
                  <a:pt x="2615171" y="1955120"/>
                </a:lnTo>
                <a:lnTo>
                  <a:pt x="2601830" y="1962430"/>
                </a:lnTo>
                <a:lnTo>
                  <a:pt x="2588488" y="1969422"/>
                </a:lnTo>
                <a:lnTo>
                  <a:pt x="2574511" y="1975778"/>
                </a:lnTo>
                <a:lnTo>
                  <a:pt x="2560216" y="1981181"/>
                </a:lnTo>
                <a:lnTo>
                  <a:pt x="2545286" y="1986266"/>
                </a:lnTo>
                <a:lnTo>
                  <a:pt x="2530674" y="1990716"/>
                </a:lnTo>
                <a:lnTo>
                  <a:pt x="2515426" y="1994212"/>
                </a:lnTo>
                <a:lnTo>
                  <a:pt x="2499861" y="1996754"/>
                </a:lnTo>
                <a:lnTo>
                  <a:pt x="2484295" y="1998979"/>
                </a:lnTo>
                <a:lnTo>
                  <a:pt x="2468095" y="1999932"/>
                </a:lnTo>
                <a:lnTo>
                  <a:pt x="2451894" y="2000250"/>
                </a:lnTo>
                <a:lnTo>
                  <a:pt x="2435693" y="1999932"/>
                </a:lnTo>
                <a:lnTo>
                  <a:pt x="2419493" y="1998979"/>
                </a:lnTo>
                <a:lnTo>
                  <a:pt x="2403927" y="1996754"/>
                </a:lnTo>
                <a:lnTo>
                  <a:pt x="2388680" y="1994212"/>
                </a:lnTo>
                <a:lnTo>
                  <a:pt x="2373114" y="1990716"/>
                </a:lnTo>
                <a:lnTo>
                  <a:pt x="2358184" y="1986266"/>
                </a:lnTo>
                <a:lnTo>
                  <a:pt x="2343572" y="1981181"/>
                </a:lnTo>
                <a:lnTo>
                  <a:pt x="2329277" y="1975778"/>
                </a:lnTo>
                <a:lnTo>
                  <a:pt x="2315300" y="1969422"/>
                </a:lnTo>
                <a:lnTo>
                  <a:pt x="2301958" y="1962430"/>
                </a:lnTo>
                <a:lnTo>
                  <a:pt x="2288617" y="1955120"/>
                </a:lnTo>
                <a:lnTo>
                  <a:pt x="2275593" y="1946538"/>
                </a:lnTo>
                <a:lnTo>
                  <a:pt x="2263204" y="1937640"/>
                </a:lnTo>
                <a:lnTo>
                  <a:pt x="2251450" y="1928423"/>
                </a:lnTo>
                <a:lnTo>
                  <a:pt x="2240015" y="1918570"/>
                </a:lnTo>
                <a:lnTo>
                  <a:pt x="2229214" y="1908082"/>
                </a:lnTo>
                <a:lnTo>
                  <a:pt x="2218731" y="1896959"/>
                </a:lnTo>
                <a:lnTo>
                  <a:pt x="2208566" y="1885835"/>
                </a:lnTo>
                <a:lnTo>
                  <a:pt x="2199354" y="1874075"/>
                </a:lnTo>
                <a:lnTo>
                  <a:pt x="2190777" y="1861363"/>
                </a:lnTo>
                <a:lnTo>
                  <a:pt x="2182518" y="1848650"/>
                </a:lnTo>
                <a:lnTo>
                  <a:pt x="2174894" y="1835619"/>
                </a:lnTo>
                <a:lnTo>
                  <a:pt x="2167906" y="1821635"/>
                </a:lnTo>
                <a:lnTo>
                  <a:pt x="2161553" y="1807969"/>
                </a:lnTo>
                <a:lnTo>
                  <a:pt x="2155835" y="1793667"/>
                </a:lnTo>
                <a:lnTo>
                  <a:pt x="2151070" y="1779047"/>
                </a:lnTo>
                <a:lnTo>
                  <a:pt x="2146940" y="1764110"/>
                </a:lnTo>
                <a:lnTo>
                  <a:pt x="2143128" y="1748854"/>
                </a:lnTo>
                <a:lnTo>
                  <a:pt x="2140269" y="1733281"/>
                </a:lnTo>
                <a:lnTo>
                  <a:pt x="2138363" y="1717390"/>
                </a:lnTo>
                <a:lnTo>
                  <a:pt x="2137093" y="1701499"/>
                </a:lnTo>
                <a:lnTo>
                  <a:pt x="2136775" y="1685290"/>
                </a:lnTo>
                <a:lnTo>
                  <a:pt x="2137093" y="1669081"/>
                </a:lnTo>
                <a:lnTo>
                  <a:pt x="2138363" y="1652872"/>
                </a:lnTo>
                <a:lnTo>
                  <a:pt x="2140269" y="1636981"/>
                </a:lnTo>
                <a:lnTo>
                  <a:pt x="2140522" y="1635629"/>
                </a:lnTo>
                <a:lnTo>
                  <a:pt x="2137718" y="1635442"/>
                </a:lnTo>
                <a:lnTo>
                  <a:pt x="2126603" y="1635442"/>
                </a:lnTo>
                <a:lnTo>
                  <a:pt x="2120252" y="1635760"/>
                </a:lnTo>
                <a:lnTo>
                  <a:pt x="2113584" y="1636395"/>
                </a:lnTo>
                <a:lnTo>
                  <a:pt x="2106598" y="1637030"/>
                </a:lnTo>
                <a:lnTo>
                  <a:pt x="2098977" y="1638617"/>
                </a:lnTo>
                <a:lnTo>
                  <a:pt x="2091038" y="1640522"/>
                </a:lnTo>
                <a:lnTo>
                  <a:pt x="2082782" y="1642427"/>
                </a:lnTo>
                <a:lnTo>
                  <a:pt x="2074208" y="1644967"/>
                </a:lnTo>
                <a:lnTo>
                  <a:pt x="2065000" y="1648142"/>
                </a:lnTo>
                <a:lnTo>
                  <a:pt x="2056108" y="1652270"/>
                </a:lnTo>
                <a:lnTo>
                  <a:pt x="2046899" y="1656715"/>
                </a:lnTo>
                <a:lnTo>
                  <a:pt x="2037055" y="1661477"/>
                </a:lnTo>
                <a:lnTo>
                  <a:pt x="2026894" y="1667192"/>
                </a:lnTo>
                <a:lnTo>
                  <a:pt x="2017050" y="1673860"/>
                </a:lnTo>
                <a:lnTo>
                  <a:pt x="2006889" y="1681163"/>
                </a:lnTo>
                <a:lnTo>
                  <a:pt x="1996410" y="1689418"/>
                </a:lnTo>
                <a:lnTo>
                  <a:pt x="1985931" y="1698308"/>
                </a:lnTo>
                <a:lnTo>
                  <a:pt x="1975452" y="1707833"/>
                </a:lnTo>
                <a:lnTo>
                  <a:pt x="1965290" y="1718628"/>
                </a:lnTo>
                <a:lnTo>
                  <a:pt x="1954494" y="1730693"/>
                </a:lnTo>
                <a:lnTo>
                  <a:pt x="1943697" y="1743710"/>
                </a:lnTo>
                <a:lnTo>
                  <a:pt x="1932900" y="1757680"/>
                </a:lnTo>
                <a:lnTo>
                  <a:pt x="1922422" y="1772285"/>
                </a:lnTo>
                <a:lnTo>
                  <a:pt x="1915436" y="1783080"/>
                </a:lnTo>
                <a:lnTo>
                  <a:pt x="1908767" y="1794510"/>
                </a:lnTo>
                <a:lnTo>
                  <a:pt x="1902098" y="1806893"/>
                </a:lnTo>
                <a:lnTo>
                  <a:pt x="1895748" y="1820228"/>
                </a:lnTo>
                <a:lnTo>
                  <a:pt x="1889714" y="1833880"/>
                </a:lnTo>
                <a:lnTo>
                  <a:pt x="1883998" y="1848485"/>
                </a:lnTo>
                <a:lnTo>
                  <a:pt x="1877648" y="1863725"/>
                </a:lnTo>
                <a:lnTo>
                  <a:pt x="1871932" y="1879600"/>
                </a:lnTo>
                <a:lnTo>
                  <a:pt x="1866216" y="1895793"/>
                </a:lnTo>
                <a:lnTo>
                  <a:pt x="1860818" y="1912303"/>
                </a:lnTo>
                <a:lnTo>
                  <a:pt x="1849704" y="1946593"/>
                </a:lnTo>
                <a:lnTo>
                  <a:pt x="1838589" y="1982788"/>
                </a:lnTo>
                <a:lnTo>
                  <a:pt x="1827793" y="2019618"/>
                </a:lnTo>
                <a:lnTo>
                  <a:pt x="1813503" y="2066925"/>
                </a:lnTo>
                <a:lnTo>
                  <a:pt x="1798579" y="2115185"/>
                </a:lnTo>
                <a:lnTo>
                  <a:pt x="1790640" y="2139633"/>
                </a:lnTo>
                <a:lnTo>
                  <a:pt x="1782701" y="2163445"/>
                </a:lnTo>
                <a:lnTo>
                  <a:pt x="1774128" y="2187893"/>
                </a:lnTo>
                <a:lnTo>
                  <a:pt x="1765554" y="2212023"/>
                </a:lnTo>
                <a:lnTo>
                  <a:pt x="1756345" y="2235835"/>
                </a:lnTo>
                <a:lnTo>
                  <a:pt x="1746501" y="2259648"/>
                </a:lnTo>
                <a:lnTo>
                  <a:pt x="1736340" y="2282825"/>
                </a:lnTo>
                <a:lnTo>
                  <a:pt x="1725543" y="2306003"/>
                </a:lnTo>
                <a:lnTo>
                  <a:pt x="1714429" y="2328228"/>
                </a:lnTo>
                <a:lnTo>
                  <a:pt x="1702680" y="2350135"/>
                </a:lnTo>
                <a:lnTo>
                  <a:pt x="1696011" y="2360930"/>
                </a:lnTo>
                <a:lnTo>
                  <a:pt x="1689978" y="2371725"/>
                </a:lnTo>
                <a:lnTo>
                  <a:pt x="1683627" y="2382203"/>
                </a:lnTo>
                <a:lnTo>
                  <a:pt x="1676641" y="2392363"/>
                </a:lnTo>
                <a:lnTo>
                  <a:pt x="1669973" y="2402205"/>
                </a:lnTo>
                <a:lnTo>
                  <a:pt x="1662669" y="2412365"/>
                </a:lnTo>
                <a:lnTo>
                  <a:pt x="1655366" y="2422208"/>
                </a:lnTo>
                <a:lnTo>
                  <a:pt x="1648380" y="2431415"/>
                </a:lnTo>
                <a:lnTo>
                  <a:pt x="1640441" y="2440940"/>
                </a:lnTo>
                <a:lnTo>
                  <a:pt x="1632820" y="2449830"/>
                </a:lnTo>
                <a:lnTo>
                  <a:pt x="1624564" y="2458720"/>
                </a:lnTo>
                <a:lnTo>
                  <a:pt x="1616307" y="2467293"/>
                </a:lnTo>
                <a:lnTo>
                  <a:pt x="1608051" y="2475548"/>
                </a:lnTo>
                <a:lnTo>
                  <a:pt x="1599478" y="2483485"/>
                </a:lnTo>
                <a:lnTo>
                  <a:pt x="1590586" y="2491423"/>
                </a:lnTo>
                <a:lnTo>
                  <a:pt x="1581060" y="2499043"/>
                </a:lnTo>
                <a:lnTo>
                  <a:pt x="1571851" y="2506345"/>
                </a:lnTo>
                <a:lnTo>
                  <a:pt x="1562007" y="2513013"/>
                </a:lnTo>
                <a:lnTo>
                  <a:pt x="1552163" y="2519998"/>
                </a:lnTo>
                <a:lnTo>
                  <a:pt x="1542319" y="2526030"/>
                </a:lnTo>
                <a:lnTo>
                  <a:pt x="1531840" y="2532063"/>
                </a:lnTo>
                <a:lnTo>
                  <a:pt x="1521044" y="2537778"/>
                </a:lnTo>
                <a:lnTo>
                  <a:pt x="1510247" y="2543175"/>
                </a:lnTo>
                <a:lnTo>
                  <a:pt x="1499133" y="2547938"/>
                </a:lnTo>
                <a:lnTo>
                  <a:pt x="1487701" y="2552700"/>
                </a:lnTo>
                <a:lnTo>
                  <a:pt x="1475635" y="2556828"/>
                </a:lnTo>
                <a:lnTo>
                  <a:pt x="1463886" y="2560955"/>
                </a:lnTo>
                <a:lnTo>
                  <a:pt x="1451501" y="2564448"/>
                </a:lnTo>
                <a:lnTo>
                  <a:pt x="1439117" y="2567623"/>
                </a:lnTo>
                <a:lnTo>
                  <a:pt x="1426098" y="2570480"/>
                </a:lnTo>
                <a:lnTo>
                  <a:pt x="1412761" y="2572703"/>
                </a:lnTo>
                <a:lnTo>
                  <a:pt x="1399106" y="2574925"/>
                </a:lnTo>
                <a:lnTo>
                  <a:pt x="1385452" y="2576513"/>
                </a:lnTo>
                <a:lnTo>
                  <a:pt x="1371480" y="2577465"/>
                </a:lnTo>
                <a:lnTo>
                  <a:pt x="1356555" y="2578100"/>
                </a:lnTo>
                <a:lnTo>
                  <a:pt x="1341948" y="2578100"/>
                </a:lnTo>
                <a:lnTo>
                  <a:pt x="1334327" y="2578100"/>
                </a:lnTo>
                <a:lnTo>
                  <a:pt x="1324165" y="2578100"/>
                </a:lnTo>
                <a:lnTo>
                  <a:pt x="1314322" y="2577465"/>
                </a:lnTo>
                <a:lnTo>
                  <a:pt x="1304478" y="2576830"/>
                </a:lnTo>
                <a:lnTo>
                  <a:pt x="1294951" y="2575560"/>
                </a:lnTo>
                <a:lnTo>
                  <a:pt x="1285107" y="2574290"/>
                </a:lnTo>
                <a:lnTo>
                  <a:pt x="1275898" y="2572703"/>
                </a:lnTo>
                <a:lnTo>
                  <a:pt x="1266372" y="2571115"/>
                </a:lnTo>
                <a:lnTo>
                  <a:pt x="1257163" y="2568893"/>
                </a:lnTo>
                <a:lnTo>
                  <a:pt x="1247637" y="2566670"/>
                </a:lnTo>
                <a:lnTo>
                  <a:pt x="1238746" y="2564130"/>
                </a:lnTo>
                <a:lnTo>
                  <a:pt x="1229854" y="2561273"/>
                </a:lnTo>
                <a:lnTo>
                  <a:pt x="1220646" y="2558415"/>
                </a:lnTo>
                <a:lnTo>
                  <a:pt x="1212072" y="2555240"/>
                </a:lnTo>
                <a:lnTo>
                  <a:pt x="1203498" y="2552065"/>
                </a:lnTo>
                <a:lnTo>
                  <a:pt x="1194924" y="2548255"/>
                </a:lnTo>
                <a:lnTo>
                  <a:pt x="1186351" y="2544445"/>
                </a:lnTo>
                <a:lnTo>
                  <a:pt x="1178094" y="2540318"/>
                </a:lnTo>
                <a:lnTo>
                  <a:pt x="1169521" y="2536190"/>
                </a:lnTo>
                <a:lnTo>
                  <a:pt x="1161264" y="2531745"/>
                </a:lnTo>
                <a:lnTo>
                  <a:pt x="1153008" y="2526983"/>
                </a:lnTo>
                <a:lnTo>
                  <a:pt x="1137449" y="2517458"/>
                </a:lnTo>
                <a:lnTo>
                  <a:pt x="1121889" y="2506980"/>
                </a:lnTo>
                <a:lnTo>
                  <a:pt x="1106647" y="2495868"/>
                </a:lnTo>
                <a:lnTo>
                  <a:pt x="1092040" y="2484120"/>
                </a:lnTo>
                <a:lnTo>
                  <a:pt x="1077750" y="2471420"/>
                </a:lnTo>
                <a:lnTo>
                  <a:pt x="1063460" y="2458403"/>
                </a:lnTo>
                <a:lnTo>
                  <a:pt x="1049806" y="2444750"/>
                </a:lnTo>
                <a:lnTo>
                  <a:pt x="1036469" y="2430780"/>
                </a:lnTo>
                <a:lnTo>
                  <a:pt x="1023767" y="2415858"/>
                </a:lnTo>
                <a:lnTo>
                  <a:pt x="1011065" y="2400935"/>
                </a:lnTo>
                <a:lnTo>
                  <a:pt x="998999" y="2385378"/>
                </a:lnTo>
                <a:lnTo>
                  <a:pt x="986932" y="2369503"/>
                </a:lnTo>
                <a:lnTo>
                  <a:pt x="975500" y="2352993"/>
                </a:lnTo>
                <a:lnTo>
                  <a:pt x="964386" y="2336483"/>
                </a:lnTo>
                <a:lnTo>
                  <a:pt x="953272" y="2319655"/>
                </a:lnTo>
                <a:lnTo>
                  <a:pt x="942793" y="2302510"/>
                </a:lnTo>
                <a:lnTo>
                  <a:pt x="932632" y="2284730"/>
                </a:lnTo>
                <a:lnTo>
                  <a:pt x="922470" y="2266633"/>
                </a:lnTo>
                <a:lnTo>
                  <a:pt x="913261" y="2249170"/>
                </a:lnTo>
                <a:lnTo>
                  <a:pt x="904052" y="2230755"/>
                </a:lnTo>
                <a:lnTo>
                  <a:pt x="894844" y="2212975"/>
                </a:lnTo>
                <a:lnTo>
                  <a:pt x="886270" y="2194560"/>
                </a:lnTo>
                <a:lnTo>
                  <a:pt x="878014" y="2176145"/>
                </a:lnTo>
                <a:lnTo>
                  <a:pt x="870075" y="2157413"/>
                </a:lnTo>
                <a:lnTo>
                  <a:pt x="862136" y="2138998"/>
                </a:lnTo>
                <a:lnTo>
                  <a:pt x="854515" y="2120900"/>
                </a:lnTo>
                <a:lnTo>
                  <a:pt x="847529" y="2102485"/>
                </a:lnTo>
                <a:lnTo>
                  <a:pt x="840543" y="2084388"/>
                </a:lnTo>
                <a:lnTo>
                  <a:pt x="827524" y="2048193"/>
                </a:lnTo>
                <a:lnTo>
                  <a:pt x="816092" y="2012950"/>
                </a:lnTo>
                <a:lnTo>
                  <a:pt x="805296" y="1978660"/>
                </a:lnTo>
                <a:lnTo>
                  <a:pt x="795769" y="1945640"/>
                </a:lnTo>
                <a:lnTo>
                  <a:pt x="786561" y="1914525"/>
                </a:lnTo>
                <a:lnTo>
                  <a:pt x="779257" y="1884680"/>
                </a:lnTo>
                <a:lnTo>
                  <a:pt x="772271" y="1856423"/>
                </a:lnTo>
                <a:lnTo>
                  <a:pt x="766238" y="1831023"/>
                </a:lnTo>
                <a:lnTo>
                  <a:pt x="761157" y="1807845"/>
                </a:lnTo>
                <a:lnTo>
                  <a:pt x="757029" y="1787843"/>
                </a:lnTo>
                <a:lnTo>
                  <a:pt x="753536" y="1770698"/>
                </a:lnTo>
                <a:lnTo>
                  <a:pt x="749408" y="1746250"/>
                </a:lnTo>
                <a:lnTo>
                  <a:pt x="739246" y="1742758"/>
                </a:lnTo>
                <a:lnTo>
                  <a:pt x="728767" y="1738948"/>
                </a:lnTo>
                <a:lnTo>
                  <a:pt x="718288" y="1734503"/>
                </a:lnTo>
                <a:lnTo>
                  <a:pt x="707492" y="1729423"/>
                </a:lnTo>
                <a:lnTo>
                  <a:pt x="697013" y="1724025"/>
                </a:lnTo>
                <a:lnTo>
                  <a:pt x="686216" y="1718628"/>
                </a:lnTo>
                <a:lnTo>
                  <a:pt x="675102" y="1712595"/>
                </a:lnTo>
                <a:lnTo>
                  <a:pt x="664306" y="1706245"/>
                </a:lnTo>
                <a:lnTo>
                  <a:pt x="653509" y="1699260"/>
                </a:lnTo>
                <a:lnTo>
                  <a:pt x="642395" y="1692275"/>
                </a:lnTo>
                <a:lnTo>
                  <a:pt x="620802" y="1677352"/>
                </a:lnTo>
                <a:lnTo>
                  <a:pt x="599209" y="1661477"/>
                </a:lnTo>
                <a:lnTo>
                  <a:pt x="577933" y="1645285"/>
                </a:lnTo>
                <a:lnTo>
                  <a:pt x="557293" y="1628775"/>
                </a:lnTo>
                <a:lnTo>
                  <a:pt x="536970" y="1612265"/>
                </a:lnTo>
                <a:lnTo>
                  <a:pt x="517917" y="1595755"/>
                </a:lnTo>
                <a:lnTo>
                  <a:pt x="500134" y="1579562"/>
                </a:lnTo>
                <a:lnTo>
                  <a:pt x="482987" y="1564005"/>
                </a:lnTo>
                <a:lnTo>
                  <a:pt x="467745" y="1549717"/>
                </a:lnTo>
                <a:lnTo>
                  <a:pt x="441071" y="1524317"/>
                </a:lnTo>
                <a:lnTo>
                  <a:pt x="419795" y="1502727"/>
                </a:lnTo>
                <a:lnTo>
                  <a:pt x="398520" y="1480820"/>
                </a:lnTo>
                <a:lnTo>
                  <a:pt x="377562" y="1458277"/>
                </a:lnTo>
                <a:lnTo>
                  <a:pt x="356604" y="1435417"/>
                </a:lnTo>
                <a:lnTo>
                  <a:pt x="335963" y="1411922"/>
                </a:lnTo>
                <a:lnTo>
                  <a:pt x="315323" y="1388427"/>
                </a:lnTo>
                <a:lnTo>
                  <a:pt x="295000" y="1363980"/>
                </a:lnTo>
                <a:lnTo>
                  <a:pt x="275312" y="1339532"/>
                </a:lnTo>
                <a:lnTo>
                  <a:pt x="255624" y="1314132"/>
                </a:lnTo>
                <a:lnTo>
                  <a:pt x="236572" y="1289050"/>
                </a:lnTo>
                <a:lnTo>
                  <a:pt x="217836" y="1263650"/>
                </a:lnTo>
                <a:lnTo>
                  <a:pt x="199419" y="1237932"/>
                </a:lnTo>
                <a:lnTo>
                  <a:pt x="181636" y="1212215"/>
                </a:lnTo>
                <a:lnTo>
                  <a:pt x="164489" y="1185862"/>
                </a:lnTo>
                <a:lnTo>
                  <a:pt x="147976" y="1159827"/>
                </a:lnTo>
                <a:lnTo>
                  <a:pt x="131781" y="1133792"/>
                </a:lnTo>
                <a:lnTo>
                  <a:pt x="116539" y="1107440"/>
                </a:lnTo>
                <a:lnTo>
                  <a:pt x="102250" y="1081087"/>
                </a:lnTo>
                <a:lnTo>
                  <a:pt x="88595" y="1055052"/>
                </a:lnTo>
                <a:lnTo>
                  <a:pt x="75576" y="1029017"/>
                </a:lnTo>
                <a:lnTo>
                  <a:pt x="63509" y="1003300"/>
                </a:lnTo>
                <a:lnTo>
                  <a:pt x="52713" y="977265"/>
                </a:lnTo>
                <a:lnTo>
                  <a:pt x="42234" y="951547"/>
                </a:lnTo>
                <a:lnTo>
                  <a:pt x="37470" y="938847"/>
                </a:lnTo>
                <a:lnTo>
                  <a:pt x="33342" y="926147"/>
                </a:lnTo>
                <a:lnTo>
                  <a:pt x="28897" y="913765"/>
                </a:lnTo>
                <a:lnTo>
                  <a:pt x="25086" y="901065"/>
                </a:lnTo>
                <a:lnTo>
                  <a:pt x="21276" y="888365"/>
                </a:lnTo>
                <a:lnTo>
                  <a:pt x="18100" y="876300"/>
                </a:lnTo>
                <a:lnTo>
                  <a:pt x="14925" y="863917"/>
                </a:lnTo>
                <a:lnTo>
                  <a:pt x="12067" y="851852"/>
                </a:lnTo>
                <a:lnTo>
                  <a:pt x="9526" y="839470"/>
                </a:lnTo>
                <a:lnTo>
                  <a:pt x="7304" y="827722"/>
                </a:lnTo>
                <a:lnTo>
                  <a:pt x="5081" y="815975"/>
                </a:lnTo>
                <a:lnTo>
                  <a:pt x="3811" y="803910"/>
                </a:lnTo>
                <a:lnTo>
                  <a:pt x="2223" y="792480"/>
                </a:lnTo>
                <a:lnTo>
                  <a:pt x="1270" y="781050"/>
                </a:lnTo>
                <a:lnTo>
                  <a:pt x="635" y="769620"/>
                </a:lnTo>
                <a:lnTo>
                  <a:pt x="0" y="758190"/>
                </a:lnTo>
                <a:lnTo>
                  <a:pt x="0" y="746760"/>
                </a:lnTo>
                <a:lnTo>
                  <a:pt x="635" y="735965"/>
                </a:lnTo>
                <a:lnTo>
                  <a:pt x="1588" y="718185"/>
                </a:lnTo>
                <a:lnTo>
                  <a:pt x="3175" y="700405"/>
                </a:lnTo>
                <a:lnTo>
                  <a:pt x="5081" y="683260"/>
                </a:lnTo>
                <a:lnTo>
                  <a:pt x="7621" y="666115"/>
                </a:lnTo>
                <a:lnTo>
                  <a:pt x="10479" y="649605"/>
                </a:lnTo>
                <a:lnTo>
                  <a:pt x="13972" y="633412"/>
                </a:lnTo>
                <a:lnTo>
                  <a:pt x="17465" y="617855"/>
                </a:lnTo>
                <a:lnTo>
                  <a:pt x="21276" y="602297"/>
                </a:lnTo>
                <a:lnTo>
                  <a:pt x="25721" y="586740"/>
                </a:lnTo>
                <a:lnTo>
                  <a:pt x="30802" y="572135"/>
                </a:lnTo>
                <a:lnTo>
                  <a:pt x="35883" y="557530"/>
                </a:lnTo>
                <a:lnTo>
                  <a:pt x="41281" y="543560"/>
                </a:lnTo>
                <a:lnTo>
                  <a:pt x="46997" y="529907"/>
                </a:lnTo>
                <a:lnTo>
                  <a:pt x="52713" y="516572"/>
                </a:lnTo>
                <a:lnTo>
                  <a:pt x="59063" y="503237"/>
                </a:lnTo>
                <a:lnTo>
                  <a:pt x="65732" y="490855"/>
                </a:lnTo>
                <a:lnTo>
                  <a:pt x="72400" y="478155"/>
                </a:lnTo>
                <a:lnTo>
                  <a:pt x="79386" y="466407"/>
                </a:lnTo>
                <a:lnTo>
                  <a:pt x="86372" y="454342"/>
                </a:lnTo>
                <a:lnTo>
                  <a:pt x="93994" y="442912"/>
                </a:lnTo>
                <a:lnTo>
                  <a:pt x="101615" y="431800"/>
                </a:lnTo>
                <a:lnTo>
                  <a:pt x="109553" y="421005"/>
                </a:lnTo>
                <a:lnTo>
                  <a:pt x="117174" y="410527"/>
                </a:lnTo>
                <a:lnTo>
                  <a:pt x="125431" y="400685"/>
                </a:lnTo>
                <a:lnTo>
                  <a:pt x="133369" y="390842"/>
                </a:lnTo>
                <a:lnTo>
                  <a:pt x="141625" y="381000"/>
                </a:lnTo>
                <a:lnTo>
                  <a:pt x="149882" y="371792"/>
                </a:lnTo>
                <a:lnTo>
                  <a:pt x="158455" y="362902"/>
                </a:lnTo>
                <a:lnTo>
                  <a:pt x="166711" y="354012"/>
                </a:lnTo>
                <a:lnTo>
                  <a:pt x="175285" y="345757"/>
                </a:lnTo>
                <a:lnTo>
                  <a:pt x="183541" y="337502"/>
                </a:lnTo>
                <a:lnTo>
                  <a:pt x="192115" y="330200"/>
                </a:lnTo>
                <a:lnTo>
                  <a:pt x="208945" y="314959"/>
                </a:lnTo>
                <a:lnTo>
                  <a:pt x="226093" y="301625"/>
                </a:lnTo>
                <a:lnTo>
                  <a:pt x="242605" y="288925"/>
                </a:lnTo>
                <a:lnTo>
                  <a:pt x="258800" y="277495"/>
                </a:lnTo>
                <a:lnTo>
                  <a:pt x="272357" y="268175"/>
                </a:lnTo>
                <a:lnTo>
                  <a:pt x="271149" y="257634"/>
                </a:lnTo>
                <a:lnTo>
                  <a:pt x="270193" y="246530"/>
                </a:lnTo>
                <a:lnTo>
                  <a:pt x="269875" y="234791"/>
                </a:lnTo>
                <a:lnTo>
                  <a:pt x="270193" y="223686"/>
                </a:lnTo>
                <a:lnTo>
                  <a:pt x="271149" y="212582"/>
                </a:lnTo>
                <a:lnTo>
                  <a:pt x="272422" y="201477"/>
                </a:lnTo>
                <a:lnTo>
                  <a:pt x="274651" y="190690"/>
                </a:lnTo>
                <a:lnTo>
                  <a:pt x="277199" y="179903"/>
                </a:lnTo>
                <a:lnTo>
                  <a:pt x="280064" y="169433"/>
                </a:lnTo>
                <a:lnTo>
                  <a:pt x="283567" y="158963"/>
                </a:lnTo>
                <a:lnTo>
                  <a:pt x="287388" y="149127"/>
                </a:lnTo>
                <a:lnTo>
                  <a:pt x="291846" y="139292"/>
                </a:lnTo>
                <a:lnTo>
                  <a:pt x="296622" y="130091"/>
                </a:lnTo>
                <a:lnTo>
                  <a:pt x="302035" y="120573"/>
                </a:lnTo>
                <a:lnTo>
                  <a:pt x="307766" y="111689"/>
                </a:lnTo>
                <a:lnTo>
                  <a:pt x="313816" y="103123"/>
                </a:lnTo>
                <a:lnTo>
                  <a:pt x="320821" y="94874"/>
                </a:lnTo>
                <a:lnTo>
                  <a:pt x="327508" y="86942"/>
                </a:lnTo>
                <a:lnTo>
                  <a:pt x="334831" y="79010"/>
                </a:lnTo>
                <a:lnTo>
                  <a:pt x="342792" y="71713"/>
                </a:lnTo>
                <a:lnTo>
                  <a:pt x="350752" y="65050"/>
                </a:lnTo>
                <a:lnTo>
                  <a:pt x="359031" y="58071"/>
                </a:lnTo>
                <a:lnTo>
                  <a:pt x="367628" y="52042"/>
                </a:lnTo>
                <a:lnTo>
                  <a:pt x="376543" y="46331"/>
                </a:lnTo>
                <a:lnTo>
                  <a:pt x="386096" y="41255"/>
                </a:lnTo>
                <a:lnTo>
                  <a:pt x="395330" y="36179"/>
                </a:lnTo>
                <a:lnTo>
                  <a:pt x="405201" y="31737"/>
                </a:lnTo>
                <a:lnTo>
                  <a:pt x="415072" y="27930"/>
                </a:lnTo>
                <a:lnTo>
                  <a:pt x="425579" y="24440"/>
                </a:lnTo>
                <a:lnTo>
                  <a:pt x="436087" y="21584"/>
                </a:lnTo>
                <a:lnTo>
                  <a:pt x="446913" y="19046"/>
                </a:lnTo>
                <a:lnTo>
                  <a:pt x="457739" y="16825"/>
                </a:lnTo>
                <a:lnTo>
                  <a:pt x="468883" y="15556"/>
                </a:lnTo>
                <a:lnTo>
                  <a:pt x="480028" y="14604"/>
                </a:lnTo>
                <a:lnTo>
                  <a:pt x="491172" y="14287"/>
                </a:lnTo>
                <a:lnTo>
                  <a:pt x="502635" y="14604"/>
                </a:lnTo>
                <a:lnTo>
                  <a:pt x="514098" y="15556"/>
                </a:lnTo>
                <a:lnTo>
                  <a:pt x="525243" y="16825"/>
                </a:lnTo>
                <a:lnTo>
                  <a:pt x="536069" y="19046"/>
                </a:lnTo>
                <a:lnTo>
                  <a:pt x="546895" y="21584"/>
                </a:lnTo>
                <a:lnTo>
                  <a:pt x="557402" y="24440"/>
                </a:lnTo>
                <a:lnTo>
                  <a:pt x="567273" y="27930"/>
                </a:lnTo>
                <a:lnTo>
                  <a:pt x="577462" y="31737"/>
                </a:lnTo>
                <a:lnTo>
                  <a:pt x="587333" y="36179"/>
                </a:lnTo>
                <a:lnTo>
                  <a:pt x="596886" y="41255"/>
                </a:lnTo>
                <a:lnTo>
                  <a:pt x="606438" y="46331"/>
                </a:lnTo>
                <a:lnTo>
                  <a:pt x="615354" y="52042"/>
                </a:lnTo>
                <a:lnTo>
                  <a:pt x="623951" y="58071"/>
                </a:lnTo>
                <a:lnTo>
                  <a:pt x="632229" y="65050"/>
                </a:lnTo>
                <a:lnTo>
                  <a:pt x="640190" y="71713"/>
                </a:lnTo>
                <a:lnTo>
                  <a:pt x="647832" y="79010"/>
                </a:lnTo>
                <a:lnTo>
                  <a:pt x="655474" y="86942"/>
                </a:lnTo>
                <a:lnTo>
                  <a:pt x="662160" y="94874"/>
                </a:lnTo>
                <a:lnTo>
                  <a:pt x="668529" y="103123"/>
                </a:lnTo>
                <a:lnTo>
                  <a:pt x="674897" y="111689"/>
                </a:lnTo>
                <a:lnTo>
                  <a:pt x="680628" y="120573"/>
                </a:lnTo>
                <a:lnTo>
                  <a:pt x="686041" y="130091"/>
                </a:lnTo>
                <a:lnTo>
                  <a:pt x="691136" y="139292"/>
                </a:lnTo>
                <a:lnTo>
                  <a:pt x="695275" y="149127"/>
                </a:lnTo>
                <a:lnTo>
                  <a:pt x="699415" y="158963"/>
                </a:lnTo>
                <a:lnTo>
                  <a:pt x="702917" y="169433"/>
                </a:lnTo>
                <a:lnTo>
                  <a:pt x="705783" y="179903"/>
                </a:lnTo>
                <a:lnTo>
                  <a:pt x="708330" y="190690"/>
                </a:lnTo>
                <a:lnTo>
                  <a:pt x="710241" y="201477"/>
                </a:lnTo>
                <a:lnTo>
                  <a:pt x="711514" y="212582"/>
                </a:lnTo>
                <a:lnTo>
                  <a:pt x="712151" y="223686"/>
                </a:lnTo>
                <a:lnTo>
                  <a:pt x="712788" y="234791"/>
                </a:lnTo>
                <a:lnTo>
                  <a:pt x="712151" y="246530"/>
                </a:lnTo>
                <a:lnTo>
                  <a:pt x="711514" y="257634"/>
                </a:lnTo>
                <a:lnTo>
                  <a:pt x="710241" y="268739"/>
                </a:lnTo>
                <a:lnTo>
                  <a:pt x="708330" y="279526"/>
                </a:lnTo>
                <a:lnTo>
                  <a:pt x="705783" y="290313"/>
                </a:lnTo>
                <a:lnTo>
                  <a:pt x="702917" y="300783"/>
                </a:lnTo>
                <a:lnTo>
                  <a:pt x="699415" y="310619"/>
                </a:lnTo>
                <a:lnTo>
                  <a:pt x="695275" y="320771"/>
                </a:lnTo>
                <a:lnTo>
                  <a:pt x="691136" y="330607"/>
                </a:lnTo>
                <a:lnTo>
                  <a:pt x="686041" y="340125"/>
                </a:lnTo>
                <a:lnTo>
                  <a:pt x="680628" y="349643"/>
                </a:lnTo>
                <a:lnTo>
                  <a:pt x="674897" y="358527"/>
                </a:lnTo>
                <a:lnTo>
                  <a:pt x="668529" y="367093"/>
                </a:lnTo>
                <a:lnTo>
                  <a:pt x="662160" y="375342"/>
                </a:lnTo>
                <a:lnTo>
                  <a:pt x="655474" y="383274"/>
                </a:lnTo>
                <a:lnTo>
                  <a:pt x="647832" y="390889"/>
                </a:lnTo>
                <a:lnTo>
                  <a:pt x="640190" y="398503"/>
                </a:lnTo>
                <a:lnTo>
                  <a:pt x="632229" y="405166"/>
                </a:lnTo>
                <a:lnTo>
                  <a:pt x="623951" y="411511"/>
                </a:lnTo>
                <a:lnTo>
                  <a:pt x="615354" y="417857"/>
                </a:lnTo>
                <a:lnTo>
                  <a:pt x="606438" y="423568"/>
                </a:lnTo>
                <a:lnTo>
                  <a:pt x="596886" y="428961"/>
                </a:lnTo>
                <a:lnTo>
                  <a:pt x="587333" y="434038"/>
                </a:lnTo>
                <a:lnTo>
                  <a:pt x="577462" y="438162"/>
                </a:lnTo>
                <a:lnTo>
                  <a:pt x="567273" y="442287"/>
                </a:lnTo>
                <a:lnTo>
                  <a:pt x="557402" y="445777"/>
                </a:lnTo>
                <a:lnTo>
                  <a:pt x="546895" y="448632"/>
                </a:lnTo>
                <a:lnTo>
                  <a:pt x="536069" y="451170"/>
                </a:lnTo>
                <a:lnTo>
                  <a:pt x="525243" y="453074"/>
                </a:lnTo>
                <a:lnTo>
                  <a:pt x="514098" y="454343"/>
                </a:lnTo>
                <a:lnTo>
                  <a:pt x="502635" y="455295"/>
                </a:lnTo>
                <a:lnTo>
                  <a:pt x="491172" y="455612"/>
                </a:lnTo>
                <a:lnTo>
                  <a:pt x="480028" y="455295"/>
                </a:lnTo>
                <a:lnTo>
                  <a:pt x="468883" y="454343"/>
                </a:lnTo>
                <a:lnTo>
                  <a:pt x="457739" y="453074"/>
                </a:lnTo>
                <a:lnTo>
                  <a:pt x="446913" y="451170"/>
                </a:lnTo>
                <a:lnTo>
                  <a:pt x="436087" y="448632"/>
                </a:lnTo>
                <a:lnTo>
                  <a:pt x="425579" y="445777"/>
                </a:lnTo>
                <a:lnTo>
                  <a:pt x="415072" y="442287"/>
                </a:lnTo>
                <a:lnTo>
                  <a:pt x="405201" y="438162"/>
                </a:lnTo>
                <a:lnTo>
                  <a:pt x="395330" y="434038"/>
                </a:lnTo>
                <a:lnTo>
                  <a:pt x="386096" y="428961"/>
                </a:lnTo>
                <a:lnTo>
                  <a:pt x="376543" y="423568"/>
                </a:lnTo>
                <a:lnTo>
                  <a:pt x="367628" y="417857"/>
                </a:lnTo>
                <a:lnTo>
                  <a:pt x="359031" y="411511"/>
                </a:lnTo>
                <a:lnTo>
                  <a:pt x="350752" y="405166"/>
                </a:lnTo>
                <a:lnTo>
                  <a:pt x="342792" y="398503"/>
                </a:lnTo>
                <a:lnTo>
                  <a:pt x="334831" y="390889"/>
                </a:lnTo>
                <a:lnTo>
                  <a:pt x="327508" y="383274"/>
                </a:lnTo>
                <a:lnTo>
                  <a:pt x="320821" y="375342"/>
                </a:lnTo>
                <a:lnTo>
                  <a:pt x="313816" y="367093"/>
                </a:lnTo>
                <a:lnTo>
                  <a:pt x="307766" y="358527"/>
                </a:lnTo>
                <a:lnTo>
                  <a:pt x="302035" y="349643"/>
                </a:lnTo>
                <a:lnTo>
                  <a:pt x="298339" y="343145"/>
                </a:lnTo>
                <a:lnTo>
                  <a:pt x="296905" y="344170"/>
                </a:lnTo>
                <a:lnTo>
                  <a:pt x="283251" y="353695"/>
                </a:lnTo>
                <a:lnTo>
                  <a:pt x="268644" y="364807"/>
                </a:lnTo>
                <a:lnTo>
                  <a:pt x="254672" y="376555"/>
                </a:lnTo>
                <a:lnTo>
                  <a:pt x="240382" y="389255"/>
                </a:lnTo>
                <a:lnTo>
                  <a:pt x="225775" y="402907"/>
                </a:lnTo>
                <a:lnTo>
                  <a:pt x="211485" y="417830"/>
                </a:lnTo>
                <a:lnTo>
                  <a:pt x="204499" y="425450"/>
                </a:lnTo>
                <a:lnTo>
                  <a:pt x="197196" y="433705"/>
                </a:lnTo>
                <a:lnTo>
                  <a:pt x="190527" y="441642"/>
                </a:lnTo>
                <a:lnTo>
                  <a:pt x="183541" y="450215"/>
                </a:lnTo>
                <a:lnTo>
                  <a:pt x="176873" y="458787"/>
                </a:lnTo>
                <a:lnTo>
                  <a:pt x="169887" y="467995"/>
                </a:lnTo>
                <a:lnTo>
                  <a:pt x="163536" y="477202"/>
                </a:lnTo>
                <a:lnTo>
                  <a:pt x="156868" y="486727"/>
                </a:lnTo>
                <a:lnTo>
                  <a:pt x="150834" y="496570"/>
                </a:lnTo>
                <a:lnTo>
                  <a:pt x="144801" y="507047"/>
                </a:lnTo>
                <a:lnTo>
                  <a:pt x="139085" y="517525"/>
                </a:lnTo>
                <a:lnTo>
                  <a:pt x="133369" y="527685"/>
                </a:lnTo>
                <a:lnTo>
                  <a:pt x="127971" y="539115"/>
                </a:lnTo>
                <a:lnTo>
                  <a:pt x="122573" y="550227"/>
                </a:lnTo>
                <a:lnTo>
                  <a:pt x="117492" y="561657"/>
                </a:lnTo>
                <a:lnTo>
                  <a:pt x="112729" y="573405"/>
                </a:lnTo>
                <a:lnTo>
                  <a:pt x="107966" y="585787"/>
                </a:lnTo>
                <a:lnTo>
                  <a:pt x="103837" y="597852"/>
                </a:lnTo>
                <a:lnTo>
                  <a:pt x="99709" y="610870"/>
                </a:lnTo>
                <a:lnTo>
                  <a:pt x="96216" y="623887"/>
                </a:lnTo>
                <a:lnTo>
                  <a:pt x="92723" y="637222"/>
                </a:lnTo>
                <a:lnTo>
                  <a:pt x="89230" y="650875"/>
                </a:lnTo>
                <a:lnTo>
                  <a:pt x="86690" y="664845"/>
                </a:lnTo>
                <a:lnTo>
                  <a:pt x="84467" y="679132"/>
                </a:lnTo>
                <a:lnTo>
                  <a:pt x="82244" y="693737"/>
                </a:lnTo>
                <a:lnTo>
                  <a:pt x="80657" y="708660"/>
                </a:lnTo>
                <a:lnTo>
                  <a:pt x="79386" y="723900"/>
                </a:lnTo>
                <a:lnTo>
                  <a:pt x="78434" y="739140"/>
                </a:lnTo>
                <a:lnTo>
                  <a:pt x="78116" y="751840"/>
                </a:lnTo>
                <a:lnTo>
                  <a:pt x="78434" y="764857"/>
                </a:lnTo>
                <a:lnTo>
                  <a:pt x="79386" y="777875"/>
                </a:lnTo>
                <a:lnTo>
                  <a:pt x="80339" y="790892"/>
                </a:lnTo>
                <a:lnTo>
                  <a:pt x="82244" y="804227"/>
                </a:lnTo>
                <a:lnTo>
                  <a:pt x="84467" y="817880"/>
                </a:lnTo>
                <a:lnTo>
                  <a:pt x="87325" y="832167"/>
                </a:lnTo>
                <a:lnTo>
                  <a:pt x="90501" y="846137"/>
                </a:lnTo>
                <a:lnTo>
                  <a:pt x="93994" y="860425"/>
                </a:lnTo>
                <a:lnTo>
                  <a:pt x="98122" y="874712"/>
                </a:lnTo>
                <a:lnTo>
                  <a:pt x="102567" y="889317"/>
                </a:lnTo>
                <a:lnTo>
                  <a:pt x="107648" y="903922"/>
                </a:lnTo>
                <a:lnTo>
                  <a:pt x="112729" y="918845"/>
                </a:lnTo>
                <a:lnTo>
                  <a:pt x="118445" y="933450"/>
                </a:lnTo>
                <a:lnTo>
                  <a:pt x="124478" y="948690"/>
                </a:lnTo>
                <a:lnTo>
                  <a:pt x="131146" y="963612"/>
                </a:lnTo>
                <a:lnTo>
                  <a:pt x="137815" y="979170"/>
                </a:lnTo>
                <a:lnTo>
                  <a:pt x="145118" y="994092"/>
                </a:lnTo>
                <a:lnTo>
                  <a:pt x="152739" y="1009650"/>
                </a:lnTo>
                <a:lnTo>
                  <a:pt x="160678" y="1025207"/>
                </a:lnTo>
                <a:lnTo>
                  <a:pt x="168934" y="1040447"/>
                </a:lnTo>
                <a:lnTo>
                  <a:pt x="177190" y="1056005"/>
                </a:lnTo>
                <a:lnTo>
                  <a:pt x="186082" y="1071562"/>
                </a:lnTo>
                <a:lnTo>
                  <a:pt x="194973" y="1087120"/>
                </a:lnTo>
                <a:lnTo>
                  <a:pt x="204499" y="1102677"/>
                </a:lnTo>
                <a:lnTo>
                  <a:pt x="213708" y="1118235"/>
                </a:lnTo>
                <a:lnTo>
                  <a:pt x="233396" y="1149032"/>
                </a:lnTo>
                <a:lnTo>
                  <a:pt x="254354" y="1180147"/>
                </a:lnTo>
                <a:lnTo>
                  <a:pt x="275947" y="1210945"/>
                </a:lnTo>
                <a:lnTo>
                  <a:pt x="279123" y="1209992"/>
                </a:lnTo>
                <a:lnTo>
                  <a:pt x="282616" y="1209357"/>
                </a:lnTo>
                <a:lnTo>
                  <a:pt x="286109" y="1208405"/>
                </a:lnTo>
                <a:lnTo>
                  <a:pt x="289602" y="1208405"/>
                </a:lnTo>
                <a:lnTo>
                  <a:pt x="1358778" y="1208405"/>
                </a:lnTo>
                <a:lnTo>
                  <a:pt x="1379418" y="1181100"/>
                </a:lnTo>
                <a:lnTo>
                  <a:pt x="1399106" y="1153477"/>
                </a:lnTo>
                <a:lnTo>
                  <a:pt x="1418159" y="1125855"/>
                </a:lnTo>
                <a:lnTo>
                  <a:pt x="1436259" y="1098232"/>
                </a:lnTo>
                <a:lnTo>
                  <a:pt x="1444833" y="1084580"/>
                </a:lnTo>
                <a:lnTo>
                  <a:pt x="1453089" y="1070292"/>
                </a:lnTo>
                <a:lnTo>
                  <a:pt x="1461345" y="1056640"/>
                </a:lnTo>
                <a:lnTo>
                  <a:pt x="1469284" y="1042670"/>
                </a:lnTo>
                <a:lnTo>
                  <a:pt x="1476905" y="1029017"/>
                </a:lnTo>
                <a:lnTo>
                  <a:pt x="1483891" y="1015365"/>
                </a:lnTo>
                <a:lnTo>
                  <a:pt x="1490877" y="1001395"/>
                </a:lnTo>
                <a:lnTo>
                  <a:pt x="1497228" y="987742"/>
                </a:lnTo>
                <a:lnTo>
                  <a:pt x="1503261" y="974407"/>
                </a:lnTo>
                <a:lnTo>
                  <a:pt x="1509612" y="960755"/>
                </a:lnTo>
                <a:lnTo>
                  <a:pt x="1515010" y="947102"/>
                </a:lnTo>
                <a:lnTo>
                  <a:pt x="1520091" y="933767"/>
                </a:lnTo>
                <a:lnTo>
                  <a:pt x="1524537" y="920432"/>
                </a:lnTo>
                <a:lnTo>
                  <a:pt x="1528982" y="907097"/>
                </a:lnTo>
                <a:lnTo>
                  <a:pt x="1533110" y="893762"/>
                </a:lnTo>
                <a:lnTo>
                  <a:pt x="1536604" y="881062"/>
                </a:lnTo>
                <a:lnTo>
                  <a:pt x="1539779" y="868045"/>
                </a:lnTo>
                <a:lnTo>
                  <a:pt x="1542637" y="855027"/>
                </a:lnTo>
                <a:lnTo>
                  <a:pt x="1544860" y="842327"/>
                </a:lnTo>
                <a:lnTo>
                  <a:pt x="1546447" y="829945"/>
                </a:lnTo>
                <a:lnTo>
                  <a:pt x="1548035" y="817245"/>
                </a:lnTo>
                <a:lnTo>
                  <a:pt x="1548670" y="805180"/>
                </a:lnTo>
                <a:lnTo>
                  <a:pt x="1549305" y="792797"/>
                </a:lnTo>
                <a:lnTo>
                  <a:pt x="1548988" y="781050"/>
                </a:lnTo>
                <a:lnTo>
                  <a:pt x="1548670" y="765175"/>
                </a:lnTo>
                <a:lnTo>
                  <a:pt x="1547718" y="749935"/>
                </a:lnTo>
                <a:lnTo>
                  <a:pt x="1546130" y="735012"/>
                </a:lnTo>
                <a:lnTo>
                  <a:pt x="1544542" y="719772"/>
                </a:lnTo>
                <a:lnTo>
                  <a:pt x="1542319" y="705485"/>
                </a:lnTo>
                <a:lnTo>
                  <a:pt x="1539779" y="691197"/>
                </a:lnTo>
                <a:lnTo>
                  <a:pt x="1537238" y="676592"/>
                </a:lnTo>
                <a:lnTo>
                  <a:pt x="1534063" y="662940"/>
                </a:lnTo>
                <a:lnTo>
                  <a:pt x="1530252" y="649287"/>
                </a:lnTo>
                <a:lnTo>
                  <a:pt x="1526760" y="635952"/>
                </a:lnTo>
                <a:lnTo>
                  <a:pt x="1522949" y="623252"/>
                </a:lnTo>
                <a:lnTo>
                  <a:pt x="1518503" y="610235"/>
                </a:lnTo>
                <a:lnTo>
                  <a:pt x="1513740" y="597535"/>
                </a:lnTo>
                <a:lnTo>
                  <a:pt x="1508660" y="585470"/>
                </a:lnTo>
                <a:lnTo>
                  <a:pt x="1503896" y="573087"/>
                </a:lnTo>
                <a:lnTo>
                  <a:pt x="1498498" y="561340"/>
                </a:lnTo>
                <a:lnTo>
                  <a:pt x="1492465" y="549910"/>
                </a:lnTo>
                <a:lnTo>
                  <a:pt x="1486749" y="538162"/>
                </a:lnTo>
                <a:lnTo>
                  <a:pt x="1480715" y="527050"/>
                </a:lnTo>
                <a:lnTo>
                  <a:pt x="1474682" y="516255"/>
                </a:lnTo>
                <a:lnTo>
                  <a:pt x="1468014" y="505460"/>
                </a:lnTo>
                <a:lnTo>
                  <a:pt x="1461663" y="494982"/>
                </a:lnTo>
                <a:lnTo>
                  <a:pt x="1454994" y="485140"/>
                </a:lnTo>
                <a:lnTo>
                  <a:pt x="1447691" y="475297"/>
                </a:lnTo>
                <a:lnTo>
                  <a:pt x="1440705" y="465772"/>
                </a:lnTo>
                <a:lnTo>
                  <a:pt x="1433401" y="455930"/>
                </a:lnTo>
                <a:lnTo>
                  <a:pt x="1426098" y="447040"/>
                </a:lnTo>
                <a:lnTo>
                  <a:pt x="1418476" y="437832"/>
                </a:lnTo>
                <a:lnTo>
                  <a:pt x="1410855" y="428942"/>
                </a:lnTo>
                <a:lnTo>
                  <a:pt x="1402917" y="420370"/>
                </a:lnTo>
                <a:lnTo>
                  <a:pt x="1395296" y="412115"/>
                </a:lnTo>
                <a:lnTo>
                  <a:pt x="1387357" y="404177"/>
                </a:lnTo>
                <a:lnTo>
                  <a:pt x="1371480" y="388302"/>
                </a:lnTo>
                <a:lnTo>
                  <a:pt x="1355285" y="374015"/>
                </a:lnTo>
                <a:lnTo>
                  <a:pt x="1338772" y="360045"/>
                </a:lnTo>
                <a:lnTo>
                  <a:pt x="1322260" y="347027"/>
                </a:lnTo>
                <a:lnTo>
                  <a:pt x="1306065" y="334962"/>
                </a:lnTo>
                <a:lnTo>
                  <a:pt x="1289870" y="323850"/>
                </a:lnTo>
                <a:lnTo>
                  <a:pt x="1273676" y="313372"/>
                </a:lnTo>
                <a:lnTo>
                  <a:pt x="1262693" y="306783"/>
                </a:lnTo>
                <a:lnTo>
                  <a:pt x="1262392" y="307587"/>
                </a:lnTo>
                <a:lnTo>
                  <a:pt x="1257633" y="317458"/>
                </a:lnTo>
                <a:lnTo>
                  <a:pt x="1252874" y="327011"/>
                </a:lnTo>
                <a:lnTo>
                  <a:pt x="1247481" y="336563"/>
                </a:lnTo>
                <a:lnTo>
                  <a:pt x="1241770" y="345160"/>
                </a:lnTo>
                <a:lnTo>
                  <a:pt x="1235742" y="353757"/>
                </a:lnTo>
                <a:lnTo>
                  <a:pt x="1229079" y="362354"/>
                </a:lnTo>
                <a:lnTo>
                  <a:pt x="1222416" y="370315"/>
                </a:lnTo>
                <a:lnTo>
                  <a:pt x="1214802" y="377957"/>
                </a:lnTo>
                <a:lnTo>
                  <a:pt x="1207187" y="385599"/>
                </a:lnTo>
                <a:lnTo>
                  <a:pt x="1199255" y="392285"/>
                </a:lnTo>
                <a:lnTo>
                  <a:pt x="1190689" y="398972"/>
                </a:lnTo>
                <a:lnTo>
                  <a:pt x="1182123" y="405022"/>
                </a:lnTo>
                <a:lnTo>
                  <a:pt x="1173239" y="410753"/>
                </a:lnTo>
                <a:lnTo>
                  <a:pt x="1164038" y="416166"/>
                </a:lnTo>
                <a:lnTo>
                  <a:pt x="1154520" y="421261"/>
                </a:lnTo>
                <a:lnTo>
                  <a:pt x="1144684" y="425719"/>
                </a:lnTo>
                <a:lnTo>
                  <a:pt x="1134849" y="429540"/>
                </a:lnTo>
                <a:lnTo>
                  <a:pt x="1124696" y="432724"/>
                </a:lnTo>
                <a:lnTo>
                  <a:pt x="1114226" y="435908"/>
                </a:lnTo>
                <a:lnTo>
                  <a:pt x="1103439" y="438455"/>
                </a:lnTo>
                <a:lnTo>
                  <a:pt x="1092652" y="440366"/>
                </a:lnTo>
                <a:lnTo>
                  <a:pt x="1081547" y="441639"/>
                </a:lnTo>
                <a:lnTo>
                  <a:pt x="1070443" y="442595"/>
                </a:lnTo>
                <a:lnTo>
                  <a:pt x="1059021" y="442913"/>
                </a:lnTo>
                <a:lnTo>
                  <a:pt x="1047917" y="442595"/>
                </a:lnTo>
                <a:lnTo>
                  <a:pt x="1036178" y="441639"/>
                </a:lnTo>
                <a:lnTo>
                  <a:pt x="1025390" y="440366"/>
                </a:lnTo>
                <a:lnTo>
                  <a:pt x="1014286" y="438455"/>
                </a:lnTo>
                <a:lnTo>
                  <a:pt x="1003816" y="435908"/>
                </a:lnTo>
                <a:lnTo>
                  <a:pt x="993663" y="432724"/>
                </a:lnTo>
                <a:lnTo>
                  <a:pt x="983193" y="429540"/>
                </a:lnTo>
                <a:lnTo>
                  <a:pt x="973040" y="425719"/>
                </a:lnTo>
                <a:lnTo>
                  <a:pt x="963205" y="421261"/>
                </a:lnTo>
                <a:lnTo>
                  <a:pt x="954004" y="416166"/>
                </a:lnTo>
                <a:lnTo>
                  <a:pt x="944486" y="410753"/>
                </a:lnTo>
                <a:lnTo>
                  <a:pt x="935602" y="405022"/>
                </a:lnTo>
                <a:lnTo>
                  <a:pt x="927036" y="398972"/>
                </a:lnTo>
                <a:lnTo>
                  <a:pt x="918787" y="392285"/>
                </a:lnTo>
                <a:lnTo>
                  <a:pt x="910538" y="385599"/>
                </a:lnTo>
                <a:lnTo>
                  <a:pt x="902923" y="377957"/>
                </a:lnTo>
                <a:lnTo>
                  <a:pt x="895626" y="370315"/>
                </a:lnTo>
                <a:lnTo>
                  <a:pt x="888646" y="362354"/>
                </a:lnTo>
                <a:lnTo>
                  <a:pt x="881984" y="353757"/>
                </a:lnTo>
                <a:lnTo>
                  <a:pt x="875955" y="345160"/>
                </a:lnTo>
                <a:lnTo>
                  <a:pt x="870244" y="336563"/>
                </a:lnTo>
                <a:lnTo>
                  <a:pt x="864851" y="327011"/>
                </a:lnTo>
                <a:lnTo>
                  <a:pt x="860092" y="317458"/>
                </a:lnTo>
                <a:lnTo>
                  <a:pt x="855650" y="307587"/>
                </a:lnTo>
                <a:lnTo>
                  <a:pt x="851843" y="297398"/>
                </a:lnTo>
                <a:lnTo>
                  <a:pt x="848353" y="287527"/>
                </a:lnTo>
                <a:lnTo>
                  <a:pt x="845497" y="277020"/>
                </a:lnTo>
                <a:lnTo>
                  <a:pt x="842959" y="266194"/>
                </a:lnTo>
                <a:lnTo>
                  <a:pt x="840738" y="255367"/>
                </a:lnTo>
                <a:lnTo>
                  <a:pt x="839469" y="244223"/>
                </a:lnTo>
                <a:lnTo>
                  <a:pt x="838517" y="233079"/>
                </a:lnTo>
                <a:lnTo>
                  <a:pt x="838200" y="221616"/>
                </a:lnTo>
                <a:lnTo>
                  <a:pt x="838517" y="210153"/>
                </a:lnTo>
                <a:lnTo>
                  <a:pt x="839469" y="198690"/>
                </a:lnTo>
                <a:lnTo>
                  <a:pt x="840738" y="187864"/>
                </a:lnTo>
                <a:lnTo>
                  <a:pt x="842959" y="176719"/>
                </a:lnTo>
                <a:lnTo>
                  <a:pt x="845497" y="166212"/>
                </a:lnTo>
                <a:lnTo>
                  <a:pt x="848353" y="155704"/>
                </a:lnTo>
                <a:lnTo>
                  <a:pt x="851843" y="145515"/>
                </a:lnTo>
                <a:lnTo>
                  <a:pt x="855650" y="135326"/>
                </a:lnTo>
                <a:lnTo>
                  <a:pt x="860092" y="125455"/>
                </a:lnTo>
                <a:lnTo>
                  <a:pt x="864851" y="116221"/>
                </a:lnTo>
                <a:lnTo>
                  <a:pt x="870244" y="106668"/>
                </a:lnTo>
                <a:lnTo>
                  <a:pt x="875955" y="97753"/>
                </a:lnTo>
                <a:lnTo>
                  <a:pt x="881984" y="89156"/>
                </a:lnTo>
                <a:lnTo>
                  <a:pt x="888646" y="80877"/>
                </a:lnTo>
                <a:lnTo>
                  <a:pt x="895626" y="72598"/>
                </a:lnTo>
                <a:lnTo>
                  <a:pt x="902923" y="64956"/>
                </a:lnTo>
                <a:lnTo>
                  <a:pt x="910538" y="57633"/>
                </a:lnTo>
                <a:lnTo>
                  <a:pt x="918787" y="50946"/>
                </a:lnTo>
                <a:lnTo>
                  <a:pt x="927036" y="43941"/>
                </a:lnTo>
                <a:lnTo>
                  <a:pt x="935602" y="37891"/>
                </a:lnTo>
                <a:lnTo>
                  <a:pt x="944486" y="32160"/>
                </a:lnTo>
                <a:lnTo>
                  <a:pt x="954004" y="26747"/>
                </a:lnTo>
                <a:lnTo>
                  <a:pt x="963205" y="21970"/>
                </a:lnTo>
                <a:lnTo>
                  <a:pt x="973040" y="17831"/>
                </a:lnTo>
                <a:lnTo>
                  <a:pt x="983193" y="13692"/>
                </a:lnTo>
                <a:lnTo>
                  <a:pt x="993663" y="10189"/>
                </a:lnTo>
                <a:lnTo>
                  <a:pt x="1003816" y="7323"/>
                </a:lnTo>
                <a:lnTo>
                  <a:pt x="1014286" y="4776"/>
                </a:lnTo>
                <a:lnTo>
                  <a:pt x="1025390" y="2547"/>
                </a:lnTo>
                <a:lnTo>
                  <a:pt x="1036178" y="1274"/>
                </a:lnTo>
                <a:lnTo>
                  <a:pt x="1047917" y="318"/>
                </a:lnTo>
                <a:lnTo>
                  <a:pt x="10590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2" name="PA_KSO_Shape">
            <a:extLst>
              <a:ext uri="{FF2B5EF4-FFF2-40B4-BE49-F238E27FC236}">
                <a16:creationId xmlns:a16="http://schemas.microsoft.com/office/drawing/2014/main" id="{FE81E34B-FEA6-BFBD-5388-C5BB4C4990E5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9469438" y="4004582"/>
            <a:ext cx="323850" cy="450850"/>
          </a:xfrm>
          <a:custGeom>
            <a:avLst/>
            <a:gdLst>
              <a:gd name="T0" fmla="*/ 6 w 4387850"/>
              <a:gd name="T1" fmla="*/ 1 h 6094413"/>
              <a:gd name="T2" fmla="*/ 5 w 4387850"/>
              <a:gd name="T3" fmla="*/ 3 h 6094413"/>
              <a:gd name="T4" fmla="*/ 7 w 4387850"/>
              <a:gd name="T5" fmla="*/ 2 h 6094413"/>
              <a:gd name="T6" fmla="*/ 9 w 4387850"/>
              <a:gd name="T7" fmla="*/ 5 h 6094413"/>
              <a:gd name="T8" fmla="*/ 9 w 4387850"/>
              <a:gd name="T9" fmla="*/ 12 h 6094413"/>
              <a:gd name="T10" fmla="*/ 3 w 4387850"/>
              <a:gd name="T11" fmla="*/ 11 h 6094413"/>
              <a:gd name="T12" fmla="*/ 5 w 4387850"/>
              <a:gd name="T13" fmla="*/ 10 h 6094413"/>
              <a:gd name="T14" fmla="*/ 5 w 4387850"/>
              <a:gd name="T15" fmla="*/ 10 h 6094413"/>
              <a:gd name="T16" fmla="*/ 6 w 4387850"/>
              <a:gd name="T17" fmla="*/ 10 h 6094413"/>
              <a:gd name="T18" fmla="*/ 6 w 4387850"/>
              <a:gd name="T19" fmla="*/ 9 h 6094413"/>
              <a:gd name="T20" fmla="*/ 6 w 4387850"/>
              <a:gd name="T21" fmla="*/ 9 h 6094413"/>
              <a:gd name="T22" fmla="*/ 6 w 4387850"/>
              <a:gd name="T23" fmla="*/ 9 h 6094413"/>
              <a:gd name="T24" fmla="*/ 7 w 4387850"/>
              <a:gd name="T25" fmla="*/ 9 h 6094413"/>
              <a:gd name="T26" fmla="*/ 7 w 4387850"/>
              <a:gd name="T27" fmla="*/ 8 h 6094413"/>
              <a:gd name="T28" fmla="*/ 7 w 4387850"/>
              <a:gd name="T29" fmla="*/ 8 h 6094413"/>
              <a:gd name="T30" fmla="*/ 7 w 4387850"/>
              <a:gd name="T31" fmla="*/ 7 h 6094413"/>
              <a:gd name="T32" fmla="*/ 7 w 4387850"/>
              <a:gd name="T33" fmla="*/ 7 h 6094413"/>
              <a:gd name="T34" fmla="*/ 7 w 4387850"/>
              <a:gd name="T35" fmla="*/ 7 h 6094413"/>
              <a:gd name="T36" fmla="*/ 7 w 4387850"/>
              <a:gd name="T37" fmla="*/ 7 h 6094413"/>
              <a:gd name="T38" fmla="*/ 7 w 4387850"/>
              <a:gd name="T39" fmla="*/ 7 h 6094413"/>
              <a:gd name="T40" fmla="*/ 7 w 4387850"/>
              <a:gd name="T41" fmla="*/ 7 h 6094413"/>
              <a:gd name="T42" fmla="*/ 6 w 4387850"/>
              <a:gd name="T43" fmla="*/ 7 h 6094413"/>
              <a:gd name="T44" fmla="*/ 6 w 4387850"/>
              <a:gd name="T45" fmla="*/ 7 h 6094413"/>
              <a:gd name="T46" fmla="*/ 6 w 4387850"/>
              <a:gd name="T47" fmla="*/ 7 h 6094413"/>
              <a:gd name="T48" fmla="*/ 6 w 4387850"/>
              <a:gd name="T49" fmla="*/ 7 h 6094413"/>
              <a:gd name="T50" fmla="*/ 6 w 4387850"/>
              <a:gd name="T51" fmla="*/ 6 h 6094413"/>
              <a:gd name="T52" fmla="*/ 6 w 4387850"/>
              <a:gd name="T53" fmla="*/ 6 h 6094413"/>
              <a:gd name="T54" fmla="*/ 6 w 4387850"/>
              <a:gd name="T55" fmla="*/ 6 h 6094413"/>
              <a:gd name="T56" fmla="*/ 6 w 4387850"/>
              <a:gd name="T57" fmla="*/ 6 h 6094413"/>
              <a:gd name="T58" fmla="*/ 6 w 4387850"/>
              <a:gd name="T59" fmla="*/ 6 h 6094413"/>
              <a:gd name="T60" fmla="*/ 7 w 4387850"/>
              <a:gd name="T61" fmla="*/ 6 h 6094413"/>
              <a:gd name="T62" fmla="*/ 6 w 4387850"/>
              <a:gd name="T63" fmla="*/ 5 h 6094413"/>
              <a:gd name="T64" fmla="*/ 6 w 4387850"/>
              <a:gd name="T65" fmla="*/ 6 h 6094413"/>
              <a:gd name="T66" fmla="*/ 5 w 4387850"/>
              <a:gd name="T67" fmla="*/ 6 h 6094413"/>
              <a:gd name="T68" fmla="*/ 5 w 4387850"/>
              <a:gd name="T69" fmla="*/ 6 h 6094413"/>
              <a:gd name="T70" fmla="*/ 5 w 4387850"/>
              <a:gd name="T71" fmla="*/ 6 h 6094413"/>
              <a:gd name="T72" fmla="*/ 5 w 4387850"/>
              <a:gd name="T73" fmla="*/ 6 h 6094413"/>
              <a:gd name="T74" fmla="*/ 4 w 4387850"/>
              <a:gd name="T75" fmla="*/ 7 h 6094413"/>
              <a:gd name="T76" fmla="*/ 4 w 4387850"/>
              <a:gd name="T77" fmla="*/ 5 h 6094413"/>
              <a:gd name="T78" fmla="*/ 4 w 4387850"/>
              <a:gd name="T79" fmla="*/ 5 h 6094413"/>
              <a:gd name="T80" fmla="*/ 4 w 4387850"/>
              <a:gd name="T81" fmla="*/ 5 h 6094413"/>
              <a:gd name="T82" fmla="*/ 4 w 4387850"/>
              <a:gd name="T83" fmla="*/ 5 h 6094413"/>
              <a:gd name="T84" fmla="*/ 4 w 4387850"/>
              <a:gd name="T85" fmla="*/ 5 h 6094413"/>
              <a:gd name="T86" fmla="*/ 4 w 4387850"/>
              <a:gd name="T87" fmla="*/ 4 h 6094413"/>
              <a:gd name="T88" fmla="*/ 4 w 4387850"/>
              <a:gd name="T89" fmla="*/ 5 h 6094413"/>
              <a:gd name="T90" fmla="*/ 4 w 4387850"/>
              <a:gd name="T91" fmla="*/ 5 h 6094413"/>
              <a:gd name="T92" fmla="*/ 3 w 4387850"/>
              <a:gd name="T93" fmla="*/ 5 h 6094413"/>
              <a:gd name="T94" fmla="*/ 3 w 4387850"/>
              <a:gd name="T95" fmla="*/ 5 h 6094413"/>
              <a:gd name="T96" fmla="*/ 3 w 4387850"/>
              <a:gd name="T97" fmla="*/ 5 h 6094413"/>
              <a:gd name="T98" fmla="*/ 2 w 4387850"/>
              <a:gd name="T99" fmla="*/ 5 h 6094413"/>
              <a:gd name="T100" fmla="*/ 2 w 4387850"/>
              <a:gd name="T101" fmla="*/ 5 h 6094413"/>
              <a:gd name="T102" fmla="*/ 2 w 4387850"/>
              <a:gd name="T103" fmla="*/ 4 h 6094413"/>
              <a:gd name="T104" fmla="*/ 2 w 4387850"/>
              <a:gd name="T105" fmla="*/ 4 h 6094413"/>
              <a:gd name="T106" fmla="*/ 2 w 4387850"/>
              <a:gd name="T107" fmla="*/ 4 h 6094413"/>
              <a:gd name="T108" fmla="*/ 2 w 4387850"/>
              <a:gd name="T109" fmla="*/ 4 h 6094413"/>
              <a:gd name="T110" fmla="*/ 2 w 4387850"/>
              <a:gd name="T111" fmla="*/ 3 h 6094413"/>
              <a:gd name="T112" fmla="*/ 5 w 4387850"/>
              <a:gd name="T113" fmla="*/ 1 h 60944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387850" h="6094413">
                <a:moveTo>
                  <a:pt x="3008412" y="738226"/>
                </a:moveTo>
                <a:lnTo>
                  <a:pt x="2731890" y="1451051"/>
                </a:lnTo>
                <a:lnTo>
                  <a:pt x="2853166" y="1498043"/>
                </a:lnTo>
                <a:lnTo>
                  <a:pt x="3129689" y="785219"/>
                </a:lnTo>
                <a:lnTo>
                  <a:pt x="3008412" y="738226"/>
                </a:lnTo>
                <a:close/>
                <a:moveTo>
                  <a:pt x="2751573" y="638208"/>
                </a:moveTo>
                <a:lnTo>
                  <a:pt x="2475369" y="1351668"/>
                </a:lnTo>
                <a:lnTo>
                  <a:pt x="2596327" y="1398343"/>
                </a:lnTo>
                <a:lnTo>
                  <a:pt x="2873167" y="685518"/>
                </a:lnTo>
                <a:lnTo>
                  <a:pt x="2751573" y="638208"/>
                </a:lnTo>
                <a:close/>
                <a:moveTo>
                  <a:pt x="2495052" y="538826"/>
                </a:moveTo>
                <a:lnTo>
                  <a:pt x="2218529" y="1251968"/>
                </a:lnTo>
                <a:lnTo>
                  <a:pt x="2339806" y="1298960"/>
                </a:lnTo>
                <a:lnTo>
                  <a:pt x="2616646" y="585818"/>
                </a:lnTo>
                <a:lnTo>
                  <a:pt x="2495052" y="538826"/>
                </a:lnTo>
                <a:close/>
                <a:moveTo>
                  <a:pt x="2437906" y="0"/>
                </a:moveTo>
                <a:lnTo>
                  <a:pt x="3535742" y="425790"/>
                </a:lnTo>
                <a:lnTo>
                  <a:pt x="3361447" y="874758"/>
                </a:lnTo>
                <a:lnTo>
                  <a:pt x="3264934" y="837609"/>
                </a:lnTo>
                <a:lnTo>
                  <a:pt x="2988729" y="1550751"/>
                </a:lnTo>
                <a:lnTo>
                  <a:pt x="2933488" y="1692999"/>
                </a:lnTo>
                <a:lnTo>
                  <a:pt x="2993808" y="1716495"/>
                </a:lnTo>
                <a:lnTo>
                  <a:pt x="2972537" y="1771743"/>
                </a:lnTo>
                <a:lnTo>
                  <a:pt x="4127836" y="2232459"/>
                </a:lnTo>
                <a:lnTo>
                  <a:pt x="3986232" y="2586831"/>
                </a:lnTo>
                <a:lnTo>
                  <a:pt x="3986213" y="2586831"/>
                </a:lnTo>
                <a:lnTo>
                  <a:pt x="3986213" y="2586879"/>
                </a:lnTo>
                <a:lnTo>
                  <a:pt x="3985607" y="2588395"/>
                </a:lnTo>
                <a:lnTo>
                  <a:pt x="3986213" y="2588395"/>
                </a:lnTo>
                <a:lnTo>
                  <a:pt x="3986213" y="5565775"/>
                </a:lnTo>
                <a:lnTo>
                  <a:pt x="4387850" y="5565775"/>
                </a:lnTo>
                <a:lnTo>
                  <a:pt x="4387850" y="6094413"/>
                </a:lnTo>
                <a:lnTo>
                  <a:pt x="342875" y="6094413"/>
                </a:lnTo>
                <a:lnTo>
                  <a:pt x="342875" y="5565748"/>
                </a:lnTo>
                <a:lnTo>
                  <a:pt x="1518175" y="5565748"/>
                </a:lnTo>
                <a:lnTo>
                  <a:pt x="1518175" y="4851018"/>
                </a:lnTo>
                <a:lnTo>
                  <a:pt x="0" y="4851018"/>
                </a:lnTo>
                <a:lnTo>
                  <a:pt x="0" y="4468728"/>
                </a:lnTo>
                <a:lnTo>
                  <a:pt x="2350600" y="4468728"/>
                </a:lnTo>
                <a:lnTo>
                  <a:pt x="2358854" y="4466506"/>
                </a:lnTo>
                <a:lnTo>
                  <a:pt x="2368061" y="4463648"/>
                </a:lnTo>
                <a:lnTo>
                  <a:pt x="2381395" y="4459203"/>
                </a:lnTo>
                <a:lnTo>
                  <a:pt x="2397904" y="4453170"/>
                </a:lnTo>
                <a:lnTo>
                  <a:pt x="2417270" y="4445232"/>
                </a:lnTo>
                <a:lnTo>
                  <a:pt x="2439493" y="4436342"/>
                </a:lnTo>
                <a:lnTo>
                  <a:pt x="2464574" y="4425229"/>
                </a:lnTo>
                <a:lnTo>
                  <a:pt x="2491877" y="4412210"/>
                </a:lnTo>
                <a:lnTo>
                  <a:pt x="2506164" y="4405225"/>
                </a:lnTo>
                <a:lnTo>
                  <a:pt x="2521403" y="4397287"/>
                </a:lnTo>
                <a:lnTo>
                  <a:pt x="2537277" y="4389032"/>
                </a:lnTo>
                <a:lnTo>
                  <a:pt x="2553150" y="4380459"/>
                </a:lnTo>
                <a:lnTo>
                  <a:pt x="2569659" y="4370933"/>
                </a:lnTo>
                <a:lnTo>
                  <a:pt x="2586803" y="4361090"/>
                </a:lnTo>
                <a:lnTo>
                  <a:pt x="2603947" y="4350612"/>
                </a:lnTo>
                <a:lnTo>
                  <a:pt x="2621725" y="4339499"/>
                </a:lnTo>
                <a:lnTo>
                  <a:pt x="2640139" y="4328069"/>
                </a:lnTo>
                <a:lnTo>
                  <a:pt x="2658235" y="4315685"/>
                </a:lnTo>
                <a:lnTo>
                  <a:pt x="2676966" y="4302667"/>
                </a:lnTo>
                <a:lnTo>
                  <a:pt x="2696015" y="4289332"/>
                </a:lnTo>
                <a:lnTo>
                  <a:pt x="2715381" y="4275043"/>
                </a:lnTo>
                <a:lnTo>
                  <a:pt x="2734747" y="4260120"/>
                </a:lnTo>
                <a:lnTo>
                  <a:pt x="2754431" y="4244562"/>
                </a:lnTo>
                <a:lnTo>
                  <a:pt x="2774114" y="4228686"/>
                </a:lnTo>
                <a:lnTo>
                  <a:pt x="2794115" y="4211858"/>
                </a:lnTo>
                <a:lnTo>
                  <a:pt x="2814434" y="4194076"/>
                </a:lnTo>
                <a:lnTo>
                  <a:pt x="2834435" y="4175661"/>
                </a:lnTo>
                <a:lnTo>
                  <a:pt x="2854436" y="4156610"/>
                </a:lnTo>
                <a:lnTo>
                  <a:pt x="2875072" y="4136923"/>
                </a:lnTo>
                <a:lnTo>
                  <a:pt x="2895073" y="4116285"/>
                </a:lnTo>
                <a:lnTo>
                  <a:pt x="2915074" y="4095011"/>
                </a:lnTo>
                <a:lnTo>
                  <a:pt x="2935710" y="4072468"/>
                </a:lnTo>
                <a:lnTo>
                  <a:pt x="2955711" y="4049924"/>
                </a:lnTo>
                <a:lnTo>
                  <a:pt x="2976030" y="4026110"/>
                </a:lnTo>
                <a:lnTo>
                  <a:pt x="2995713" y="4001344"/>
                </a:lnTo>
                <a:lnTo>
                  <a:pt x="3015714" y="3975943"/>
                </a:lnTo>
                <a:lnTo>
                  <a:pt x="3035081" y="3949589"/>
                </a:lnTo>
                <a:lnTo>
                  <a:pt x="3054447" y="3922600"/>
                </a:lnTo>
                <a:lnTo>
                  <a:pt x="3073813" y="3894658"/>
                </a:lnTo>
                <a:lnTo>
                  <a:pt x="3092861" y="3865447"/>
                </a:lnTo>
                <a:lnTo>
                  <a:pt x="3111592" y="3835600"/>
                </a:lnTo>
                <a:lnTo>
                  <a:pt x="3130006" y="3805119"/>
                </a:lnTo>
                <a:lnTo>
                  <a:pt x="3148102" y="3773367"/>
                </a:lnTo>
                <a:lnTo>
                  <a:pt x="3165881" y="3740980"/>
                </a:lnTo>
                <a:lnTo>
                  <a:pt x="3183025" y="3707641"/>
                </a:lnTo>
                <a:lnTo>
                  <a:pt x="3200169" y="3673032"/>
                </a:lnTo>
                <a:lnTo>
                  <a:pt x="3216677" y="3637470"/>
                </a:lnTo>
                <a:lnTo>
                  <a:pt x="3232551" y="3600956"/>
                </a:lnTo>
                <a:lnTo>
                  <a:pt x="3248107" y="3563489"/>
                </a:lnTo>
                <a:lnTo>
                  <a:pt x="3263029" y="3525069"/>
                </a:lnTo>
                <a:lnTo>
                  <a:pt x="3277633" y="3485697"/>
                </a:lnTo>
                <a:lnTo>
                  <a:pt x="3291602" y="3445055"/>
                </a:lnTo>
                <a:lnTo>
                  <a:pt x="3298586" y="3424416"/>
                </a:lnTo>
                <a:lnTo>
                  <a:pt x="3305253" y="3403143"/>
                </a:lnTo>
                <a:lnTo>
                  <a:pt x="3311603" y="3382504"/>
                </a:lnTo>
                <a:lnTo>
                  <a:pt x="3317953" y="3360913"/>
                </a:lnTo>
                <a:lnTo>
                  <a:pt x="3305571" y="3359960"/>
                </a:lnTo>
                <a:lnTo>
                  <a:pt x="3293189" y="3359008"/>
                </a:lnTo>
                <a:lnTo>
                  <a:pt x="3280807" y="3357420"/>
                </a:lnTo>
                <a:lnTo>
                  <a:pt x="3268743" y="3355515"/>
                </a:lnTo>
                <a:lnTo>
                  <a:pt x="3256679" y="3353610"/>
                </a:lnTo>
                <a:lnTo>
                  <a:pt x="3244615" y="3351387"/>
                </a:lnTo>
                <a:lnTo>
                  <a:pt x="3232869" y="3348847"/>
                </a:lnTo>
                <a:lnTo>
                  <a:pt x="3221122" y="3346307"/>
                </a:lnTo>
                <a:lnTo>
                  <a:pt x="3209375" y="3342815"/>
                </a:lnTo>
                <a:lnTo>
                  <a:pt x="3197946" y="3339639"/>
                </a:lnTo>
                <a:lnTo>
                  <a:pt x="3186517" y="3336147"/>
                </a:lnTo>
                <a:lnTo>
                  <a:pt x="3175088" y="3332019"/>
                </a:lnTo>
                <a:lnTo>
                  <a:pt x="3163976" y="3328209"/>
                </a:lnTo>
                <a:lnTo>
                  <a:pt x="3152864" y="3323446"/>
                </a:lnTo>
                <a:lnTo>
                  <a:pt x="3141753" y="3319001"/>
                </a:lnTo>
                <a:lnTo>
                  <a:pt x="3130959" y="3314238"/>
                </a:lnTo>
                <a:lnTo>
                  <a:pt x="3120482" y="3309158"/>
                </a:lnTo>
                <a:lnTo>
                  <a:pt x="3110005" y="3303442"/>
                </a:lnTo>
                <a:lnTo>
                  <a:pt x="3099528" y="3298045"/>
                </a:lnTo>
                <a:lnTo>
                  <a:pt x="3089051" y="3292329"/>
                </a:lnTo>
                <a:lnTo>
                  <a:pt x="3079210" y="3285979"/>
                </a:lnTo>
                <a:lnTo>
                  <a:pt x="3069368" y="3279629"/>
                </a:lnTo>
                <a:lnTo>
                  <a:pt x="3059209" y="3273278"/>
                </a:lnTo>
                <a:lnTo>
                  <a:pt x="3050002" y="3266611"/>
                </a:lnTo>
                <a:lnTo>
                  <a:pt x="3040477" y="3259625"/>
                </a:lnTo>
                <a:lnTo>
                  <a:pt x="3030953" y="3252322"/>
                </a:lnTo>
                <a:lnTo>
                  <a:pt x="3022064" y="3245019"/>
                </a:lnTo>
                <a:lnTo>
                  <a:pt x="3013175" y="3237717"/>
                </a:lnTo>
                <a:lnTo>
                  <a:pt x="3004603" y="3229779"/>
                </a:lnTo>
                <a:lnTo>
                  <a:pt x="2996031" y="3221523"/>
                </a:lnTo>
                <a:lnTo>
                  <a:pt x="2987459" y="3213268"/>
                </a:lnTo>
                <a:lnTo>
                  <a:pt x="2979205" y="3205012"/>
                </a:lnTo>
                <a:lnTo>
                  <a:pt x="2971585" y="3196439"/>
                </a:lnTo>
                <a:lnTo>
                  <a:pt x="2963648" y="3187549"/>
                </a:lnTo>
                <a:lnTo>
                  <a:pt x="2956346" y="3178658"/>
                </a:lnTo>
                <a:lnTo>
                  <a:pt x="2948727" y="3169768"/>
                </a:lnTo>
                <a:lnTo>
                  <a:pt x="2941742" y="3160560"/>
                </a:lnTo>
                <a:lnTo>
                  <a:pt x="2934440" y="3151035"/>
                </a:lnTo>
                <a:lnTo>
                  <a:pt x="2927773" y="3141509"/>
                </a:lnTo>
                <a:lnTo>
                  <a:pt x="2921106" y="3131666"/>
                </a:lnTo>
                <a:lnTo>
                  <a:pt x="2915074" y="3121823"/>
                </a:lnTo>
                <a:lnTo>
                  <a:pt x="2909042" y="3111662"/>
                </a:lnTo>
                <a:lnTo>
                  <a:pt x="2903327" y="3101184"/>
                </a:lnTo>
                <a:lnTo>
                  <a:pt x="2897613" y="3090706"/>
                </a:lnTo>
                <a:lnTo>
                  <a:pt x="2892216" y="3080546"/>
                </a:lnTo>
                <a:lnTo>
                  <a:pt x="2886819" y="3070068"/>
                </a:lnTo>
                <a:lnTo>
                  <a:pt x="2882057" y="3059272"/>
                </a:lnTo>
                <a:lnTo>
                  <a:pt x="2877612" y="3047842"/>
                </a:lnTo>
                <a:lnTo>
                  <a:pt x="2873167" y="3036729"/>
                </a:lnTo>
                <a:lnTo>
                  <a:pt x="2869040" y="3025615"/>
                </a:lnTo>
                <a:lnTo>
                  <a:pt x="2865230" y="3014502"/>
                </a:lnTo>
                <a:lnTo>
                  <a:pt x="2861738" y="3003072"/>
                </a:lnTo>
                <a:lnTo>
                  <a:pt x="2858246" y="2991324"/>
                </a:lnTo>
                <a:lnTo>
                  <a:pt x="2855389" y="2979893"/>
                </a:lnTo>
                <a:lnTo>
                  <a:pt x="2852531" y="2967828"/>
                </a:lnTo>
                <a:lnTo>
                  <a:pt x="2849991" y="2956079"/>
                </a:lnTo>
                <a:lnTo>
                  <a:pt x="2847769" y="2944014"/>
                </a:lnTo>
                <a:lnTo>
                  <a:pt x="2845864" y="2932266"/>
                </a:lnTo>
                <a:lnTo>
                  <a:pt x="2843959" y="2919882"/>
                </a:lnTo>
                <a:lnTo>
                  <a:pt x="2843007" y="2907499"/>
                </a:lnTo>
                <a:lnTo>
                  <a:pt x="2841737" y="2895434"/>
                </a:lnTo>
                <a:lnTo>
                  <a:pt x="2841102" y="2883051"/>
                </a:lnTo>
                <a:lnTo>
                  <a:pt x="2840785" y="2870350"/>
                </a:lnTo>
                <a:lnTo>
                  <a:pt x="2840467" y="2857649"/>
                </a:lnTo>
                <a:lnTo>
                  <a:pt x="2840785" y="2842408"/>
                </a:lnTo>
                <a:lnTo>
                  <a:pt x="2841419" y="2826850"/>
                </a:lnTo>
                <a:lnTo>
                  <a:pt x="2842689" y="2811927"/>
                </a:lnTo>
                <a:lnTo>
                  <a:pt x="2843959" y="2796686"/>
                </a:lnTo>
                <a:lnTo>
                  <a:pt x="2845864" y="2781763"/>
                </a:lnTo>
                <a:lnTo>
                  <a:pt x="2848404" y="2766839"/>
                </a:lnTo>
                <a:lnTo>
                  <a:pt x="2851579" y="2752234"/>
                </a:lnTo>
                <a:lnTo>
                  <a:pt x="2854753" y="2737628"/>
                </a:lnTo>
                <a:lnTo>
                  <a:pt x="2858563" y="2723340"/>
                </a:lnTo>
                <a:lnTo>
                  <a:pt x="2862690" y="2709052"/>
                </a:lnTo>
                <a:lnTo>
                  <a:pt x="2867135" y="2695398"/>
                </a:lnTo>
                <a:lnTo>
                  <a:pt x="2872532" y="2681428"/>
                </a:lnTo>
                <a:lnTo>
                  <a:pt x="2877612" y="2667774"/>
                </a:lnTo>
                <a:lnTo>
                  <a:pt x="2883326" y="2654439"/>
                </a:lnTo>
                <a:lnTo>
                  <a:pt x="2889676" y="2640785"/>
                </a:lnTo>
                <a:lnTo>
                  <a:pt x="2895708" y="2628402"/>
                </a:lnTo>
                <a:lnTo>
                  <a:pt x="2902693" y="2615384"/>
                </a:lnTo>
                <a:lnTo>
                  <a:pt x="2909995" y="2602683"/>
                </a:lnTo>
                <a:lnTo>
                  <a:pt x="2917614" y="2590300"/>
                </a:lnTo>
                <a:lnTo>
                  <a:pt x="2925233" y="2578235"/>
                </a:lnTo>
                <a:lnTo>
                  <a:pt x="2933488" y="2566487"/>
                </a:lnTo>
                <a:lnTo>
                  <a:pt x="2942059" y="2554738"/>
                </a:lnTo>
                <a:lnTo>
                  <a:pt x="2950949" y="2543308"/>
                </a:lnTo>
                <a:lnTo>
                  <a:pt x="2959838" y="2532195"/>
                </a:lnTo>
                <a:lnTo>
                  <a:pt x="2969680" y="2521399"/>
                </a:lnTo>
                <a:lnTo>
                  <a:pt x="2979205" y="2510921"/>
                </a:lnTo>
                <a:lnTo>
                  <a:pt x="2989364" y="2500443"/>
                </a:lnTo>
                <a:lnTo>
                  <a:pt x="2999841" y="2490918"/>
                </a:lnTo>
                <a:lnTo>
                  <a:pt x="3010317" y="2480757"/>
                </a:lnTo>
                <a:lnTo>
                  <a:pt x="3021429" y="2471549"/>
                </a:lnTo>
                <a:lnTo>
                  <a:pt x="3032541" y="2462659"/>
                </a:lnTo>
                <a:lnTo>
                  <a:pt x="3043652" y="2453451"/>
                </a:lnTo>
                <a:lnTo>
                  <a:pt x="2613471" y="2281992"/>
                </a:lnTo>
                <a:lnTo>
                  <a:pt x="2542039" y="2462024"/>
                </a:lnTo>
                <a:lnTo>
                  <a:pt x="2537911" y="2471867"/>
                </a:lnTo>
                <a:lnTo>
                  <a:pt x="2533467" y="2480757"/>
                </a:lnTo>
                <a:lnTo>
                  <a:pt x="2528387" y="2489648"/>
                </a:lnTo>
                <a:lnTo>
                  <a:pt x="2522990" y="2498220"/>
                </a:lnTo>
                <a:lnTo>
                  <a:pt x="2517593" y="2506793"/>
                </a:lnTo>
                <a:lnTo>
                  <a:pt x="2511243" y="2514731"/>
                </a:lnTo>
                <a:lnTo>
                  <a:pt x="2504894" y="2522034"/>
                </a:lnTo>
                <a:lnTo>
                  <a:pt x="2498227" y="2529337"/>
                </a:lnTo>
                <a:lnTo>
                  <a:pt x="2490925" y="2536323"/>
                </a:lnTo>
                <a:lnTo>
                  <a:pt x="2483623" y="2542673"/>
                </a:lnTo>
                <a:lnTo>
                  <a:pt x="2476003" y="2548706"/>
                </a:lnTo>
                <a:lnTo>
                  <a:pt x="2468067" y="2554103"/>
                </a:lnTo>
                <a:lnTo>
                  <a:pt x="2459812" y="2559819"/>
                </a:lnTo>
                <a:lnTo>
                  <a:pt x="2451557" y="2564582"/>
                </a:lnTo>
                <a:lnTo>
                  <a:pt x="2442986" y="2569027"/>
                </a:lnTo>
                <a:lnTo>
                  <a:pt x="2434096" y="2572837"/>
                </a:lnTo>
                <a:lnTo>
                  <a:pt x="2425207" y="2576647"/>
                </a:lnTo>
                <a:lnTo>
                  <a:pt x="2415683" y="2579822"/>
                </a:lnTo>
                <a:lnTo>
                  <a:pt x="2406476" y="2582362"/>
                </a:lnTo>
                <a:lnTo>
                  <a:pt x="2397269" y="2584585"/>
                </a:lnTo>
                <a:lnTo>
                  <a:pt x="2387427" y="2586490"/>
                </a:lnTo>
                <a:lnTo>
                  <a:pt x="2377903" y="2588078"/>
                </a:lnTo>
                <a:lnTo>
                  <a:pt x="2368061" y="2588713"/>
                </a:lnTo>
                <a:lnTo>
                  <a:pt x="2358537" y="2589665"/>
                </a:lnTo>
                <a:lnTo>
                  <a:pt x="2348377" y="2589030"/>
                </a:lnTo>
                <a:lnTo>
                  <a:pt x="2338536" y="2588713"/>
                </a:lnTo>
                <a:lnTo>
                  <a:pt x="2328694" y="2587760"/>
                </a:lnTo>
                <a:lnTo>
                  <a:pt x="2318852" y="2586173"/>
                </a:lnTo>
                <a:lnTo>
                  <a:pt x="2309011" y="2584267"/>
                </a:lnTo>
                <a:lnTo>
                  <a:pt x="2299169" y="2581727"/>
                </a:lnTo>
                <a:lnTo>
                  <a:pt x="2289009" y="2578870"/>
                </a:lnTo>
                <a:lnTo>
                  <a:pt x="2279485" y="2575060"/>
                </a:lnTo>
                <a:lnTo>
                  <a:pt x="2279167" y="2575060"/>
                </a:lnTo>
                <a:lnTo>
                  <a:pt x="2072807" y="3090706"/>
                </a:lnTo>
                <a:lnTo>
                  <a:pt x="1694692" y="2939886"/>
                </a:lnTo>
                <a:lnTo>
                  <a:pt x="1901053" y="2424239"/>
                </a:lnTo>
                <a:lnTo>
                  <a:pt x="1900735" y="2424239"/>
                </a:lnTo>
                <a:lnTo>
                  <a:pt x="1890893" y="2420111"/>
                </a:lnTo>
                <a:lnTo>
                  <a:pt x="1882004" y="2415666"/>
                </a:lnTo>
                <a:lnTo>
                  <a:pt x="1873115" y="2410268"/>
                </a:lnTo>
                <a:lnTo>
                  <a:pt x="1864543" y="2405188"/>
                </a:lnTo>
                <a:lnTo>
                  <a:pt x="1855971" y="2399473"/>
                </a:lnTo>
                <a:lnTo>
                  <a:pt x="1848034" y="2393122"/>
                </a:lnTo>
                <a:lnTo>
                  <a:pt x="1840732" y="2386772"/>
                </a:lnTo>
                <a:lnTo>
                  <a:pt x="1833747" y="2380104"/>
                </a:lnTo>
                <a:lnTo>
                  <a:pt x="1826445" y="2373119"/>
                </a:lnTo>
                <a:lnTo>
                  <a:pt x="1820096" y="2365816"/>
                </a:lnTo>
                <a:lnTo>
                  <a:pt x="1814381" y="2358196"/>
                </a:lnTo>
                <a:lnTo>
                  <a:pt x="1808667" y="2349940"/>
                </a:lnTo>
                <a:lnTo>
                  <a:pt x="1803587" y="2342002"/>
                </a:lnTo>
                <a:lnTo>
                  <a:pt x="1798190" y="2333747"/>
                </a:lnTo>
                <a:lnTo>
                  <a:pt x="1793745" y="2325174"/>
                </a:lnTo>
                <a:lnTo>
                  <a:pt x="1789935" y="2316284"/>
                </a:lnTo>
                <a:lnTo>
                  <a:pt x="1786443" y="2307076"/>
                </a:lnTo>
                <a:lnTo>
                  <a:pt x="1782951" y="2297868"/>
                </a:lnTo>
                <a:lnTo>
                  <a:pt x="1780411" y="2288660"/>
                </a:lnTo>
                <a:lnTo>
                  <a:pt x="1778189" y="2279134"/>
                </a:lnTo>
                <a:lnTo>
                  <a:pt x="1776284" y="2269609"/>
                </a:lnTo>
                <a:lnTo>
                  <a:pt x="1774697" y="2260083"/>
                </a:lnTo>
                <a:lnTo>
                  <a:pt x="1774062" y="2250240"/>
                </a:lnTo>
                <a:lnTo>
                  <a:pt x="1773427" y="2240715"/>
                </a:lnTo>
                <a:lnTo>
                  <a:pt x="1773744" y="2230554"/>
                </a:lnTo>
                <a:lnTo>
                  <a:pt x="1774062" y="2220711"/>
                </a:lnTo>
                <a:lnTo>
                  <a:pt x="1775331" y="2210868"/>
                </a:lnTo>
                <a:lnTo>
                  <a:pt x="1776601" y="2201025"/>
                </a:lnTo>
                <a:lnTo>
                  <a:pt x="1778506" y="2191182"/>
                </a:lnTo>
                <a:lnTo>
                  <a:pt x="1781046" y="2181339"/>
                </a:lnTo>
                <a:lnTo>
                  <a:pt x="1784221" y="2171178"/>
                </a:lnTo>
                <a:lnTo>
                  <a:pt x="1787713" y="2161653"/>
                </a:lnTo>
                <a:lnTo>
                  <a:pt x="1859780" y="1981304"/>
                </a:lnTo>
                <a:lnTo>
                  <a:pt x="1776284" y="1947964"/>
                </a:lnTo>
                <a:lnTo>
                  <a:pt x="1709614" y="2114978"/>
                </a:lnTo>
                <a:lnTo>
                  <a:pt x="1705487" y="2124821"/>
                </a:lnTo>
                <a:lnTo>
                  <a:pt x="1701042" y="2133711"/>
                </a:lnTo>
                <a:lnTo>
                  <a:pt x="1696280" y="2142602"/>
                </a:lnTo>
                <a:lnTo>
                  <a:pt x="1690883" y="2151175"/>
                </a:lnTo>
                <a:lnTo>
                  <a:pt x="1685168" y="2159748"/>
                </a:lnTo>
                <a:lnTo>
                  <a:pt x="1679136" y="2167686"/>
                </a:lnTo>
                <a:lnTo>
                  <a:pt x="1672787" y="2174989"/>
                </a:lnTo>
                <a:lnTo>
                  <a:pt x="1666119" y="2181974"/>
                </a:lnTo>
                <a:lnTo>
                  <a:pt x="1659135" y="2189277"/>
                </a:lnTo>
                <a:lnTo>
                  <a:pt x="1651515" y="2195627"/>
                </a:lnTo>
                <a:lnTo>
                  <a:pt x="1643579" y="2201342"/>
                </a:lnTo>
                <a:lnTo>
                  <a:pt x="1635959" y="2207058"/>
                </a:lnTo>
                <a:lnTo>
                  <a:pt x="1627705" y="2212773"/>
                </a:lnTo>
                <a:lnTo>
                  <a:pt x="1619450" y="2217536"/>
                </a:lnTo>
                <a:lnTo>
                  <a:pt x="1610879" y="2221981"/>
                </a:lnTo>
                <a:lnTo>
                  <a:pt x="1601989" y="2225791"/>
                </a:lnTo>
                <a:lnTo>
                  <a:pt x="1593100" y="2229284"/>
                </a:lnTo>
                <a:lnTo>
                  <a:pt x="1583893" y="2232777"/>
                </a:lnTo>
                <a:lnTo>
                  <a:pt x="1574369" y="2235317"/>
                </a:lnTo>
                <a:lnTo>
                  <a:pt x="1565162" y="2237539"/>
                </a:lnTo>
                <a:lnTo>
                  <a:pt x="1555320" y="2239444"/>
                </a:lnTo>
                <a:lnTo>
                  <a:pt x="1545796" y="2241032"/>
                </a:lnTo>
                <a:lnTo>
                  <a:pt x="1535954" y="2241667"/>
                </a:lnTo>
                <a:lnTo>
                  <a:pt x="1526429" y="2242302"/>
                </a:lnTo>
                <a:lnTo>
                  <a:pt x="1516270" y="2241985"/>
                </a:lnTo>
                <a:lnTo>
                  <a:pt x="1506746" y="2241667"/>
                </a:lnTo>
                <a:lnTo>
                  <a:pt x="1496587" y="2240715"/>
                </a:lnTo>
                <a:lnTo>
                  <a:pt x="1486427" y="2239127"/>
                </a:lnTo>
                <a:lnTo>
                  <a:pt x="1476903" y="2237222"/>
                </a:lnTo>
                <a:lnTo>
                  <a:pt x="1466744" y="2234682"/>
                </a:lnTo>
                <a:lnTo>
                  <a:pt x="1457219" y="2231507"/>
                </a:lnTo>
                <a:lnTo>
                  <a:pt x="1447378" y="2228014"/>
                </a:lnTo>
                <a:lnTo>
                  <a:pt x="1447060" y="2228014"/>
                </a:lnTo>
                <a:lnTo>
                  <a:pt x="1319752" y="2546801"/>
                </a:lnTo>
                <a:lnTo>
                  <a:pt x="941954" y="2396298"/>
                </a:lnTo>
                <a:lnTo>
                  <a:pt x="1068945" y="2077194"/>
                </a:lnTo>
                <a:lnTo>
                  <a:pt x="1068628" y="2077194"/>
                </a:lnTo>
                <a:lnTo>
                  <a:pt x="1059103" y="2073066"/>
                </a:lnTo>
                <a:lnTo>
                  <a:pt x="1049579" y="2068621"/>
                </a:lnTo>
                <a:lnTo>
                  <a:pt x="1040690" y="2063223"/>
                </a:lnTo>
                <a:lnTo>
                  <a:pt x="1032118" y="2058143"/>
                </a:lnTo>
                <a:lnTo>
                  <a:pt x="1023863" y="2052427"/>
                </a:lnTo>
                <a:lnTo>
                  <a:pt x="1016244" y="2046077"/>
                </a:lnTo>
                <a:lnTo>
                  <a:pt x="1008625" y="2039727"/>
                </a:lnTo>
                <a:lnTo>
                  <a:pt x="1001323" y="2033059"/>
                </a:lnTo>
                <a:lnTo>
                  <a:pt x="994655" y="2026073"/>
                </a:lnTo>
                <a:lnTo>
                  <a:pt x="988306" y="2018453"/>
                </a:lnTo>
                <a:lnTo>
                  <a:pt x="982274" y="2011150"/>
                </a:lnTo>
                <a:lnTo>
                  <a:pt x="976242" y="2002895"/>
                </a:lnTo>
                <a:lnTo>
                  <a:pt x="971162" y="1994639"/>
                </a:lnTo>
                <a:lnTo>
                  <a:pt x="966400" y="1986701"/>
                </a:lnTo>
                <a:lnTo>
                  <a:pt x="961638" y="1978128"/>
                </a:lnTo>
                <a:lnTo>
                  <a:pt x="957828" y="1968921"/>
                </a:lnTo>
                <a:lnTo>
                  <a:pt x="954336" y="1960030"/>
                </a:lnTo>
                <a:lnTo>
                  <a:pt x="950844" y="1950822"/>
                </a:lnTo>
                <a:lnTo>
                  <a:pt x="948304" y="1941614"/>
                </a:lnTo>
                <a:lnTo>
                  <a:pt x="946082" y="1932089"/>
                </a:lnTo>
                <a:lnTo>
                  <a:pt x="944177" y="1922563"/>
                </a:lnTo>
                <a:lnTo>
                  <a:pt x="942907" y="1912720"/>
                </a:lnTo>
                <a:lnTo>
                  <a:pt x="941637" y="1903194"/>
                </a:lnTo>
                <a:lnTo>
                  <a:pt x="941319" y="1893351"/>
                </a:lnTo>
                <a:lnTo>
                  <a:pt x="941319" y="1883508"/>
                </a:lnTo>
                <a:lnTo>
                  <a:pt x="941954" y="1873665"/>
                </a:lnTo>
                <a:lnTo>
                  <a:pt x="942907" y="1863505"/>
                </a:lnTo>
                <a:lnTo>
                  <a:pt x="944494" y="1853979"/>
                </a:lnTo>
                <a:lnTo>
                  <a:pt x="946399" y="1843819"/>
                </a:lnTo>
                <a:lnTo>
                  <a:pt x="949256" y="1834293"/>
                </a:lnTo>
                <a:lnTo>
                  <a:pt x="952114" y="1824133"/>
                </a:lnTo>
                <a:lnTo>
                  <a:pt x="955923" y="1814607"/>
                </a:lnTo>
                <a:lnTo>
                  <a:pt x="1022593" y="1647276"/>
                </a:lnTo>
                <a:lnTo>
                  <a:pt x="869570" y="1586313"/>
                </a:lnTo>
                <a:lnTo>
                  <a:pt x="1094661" y="1022403"/>
                </a:lnTo>
                <a:lnTo>
                  <a:pt x="1914387" y="1349446"/>
                </a:lnTo>
                <a:lnTo>
                  <a:pt x="1931530" y="1304676"/>
                </a:lnTo>
                <a:lnTo>
                  <a:pt x="2027726" y="1341825"/>
                </a:lnTo>
                <a:lnTo>
                  <a:pt x="2083284" y="1199260"/>
                </a:lnTo>
                <a:lnTo>
                  <a:pt x="2359489" y="486435"/>
                </a:lnTo>
                <a:lnTo>
                  <a:pt x="2263611" y="449286"/>
                </a:lnTo>
                <a:lnTo>
                  <a:pt x="243790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65CC53D1-A688-6FF3-063D-0D784B93B9F7}"/>
              </a:ext>
            </a:extLst>
          </p:cNvPr>
          <p:cNvGrpSpPr/>
          <p:nvPr/>
        </p:nvGrpSpPr>
        <p:grpSpPr>
          <a:xfrm>
            <a:off x="1610518" y="4828078"/>
            <a:ext cx="2019301" cy="1067501"/>
            <a:chOff x="776305" y="1848288"/>
            <a:chExt cx="2019301" cy="1067501"/>
          </a:xfrm>
        </p:grpSpPr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CC9F852F-B008-4A50-7B19-C92ABA3BC7BB}"/>
                </a:ext>
              </a:extLst>
            </p:cNvPr>
            <p:cNvSpPr txBox="1"/>
            <p:nvPr/>
          </p:nvSpPr>
          <p:spPr>
            <a:xfrm>
              <a:off x="776306" y="2152503"/>
              <a:ext cx="2019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710CC0D4-67BD-CBD7-A3C0-410CD08AE641}"/>
                </a:ext>
              </a:extLst>
            </p:cNvPr>
            <p:cNvSpPr txBox="1"/>
            <p:nvPr/>
          </p:nvSpPr>
          <p:spPr>
            <a:xfrm>
              <a:off x="776305" y="184828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CC848DF4-0F49-CAB4-8268-0BD6A39B6A4F}"/>
              </a:ext>
            </a:extLst>
          </p:cNvPr>
          <p:cNvGrpSpPr/>
          <p:nvPr/>
        </p:nvGrpSpPr>
        <p:grpSpPr>
          <a:xfrm>
            <a:off x="4654550" y="4828078"/>
            <a:ext cx="2940050" cy="1063397"/>
            <a:chOff x="315931" y="1848288"/>
            <a:chExt cx="2940050" cy="1063397"/>
          </a:xfrm>
        </p:grpSpPr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85B2BF9C-D668-F4BB-E1FA-3BD1C412534D}"/>
                </a:ext>
              </a:extLst>
            </p:cNvPr>
            <p:cNvSpPr txBox="1"/>
            <p:nvPr/>
          </p:nvSpPr>
          <p:spPr>
            <a:xfrm>
              <a:off x="315931" y="2152503"/>
              <a:ext cx="2940050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algn="ct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pPr algn="ct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CB3B7C73-FDAB-3128-6E28-0F1327A3D692}"/>
                </a:ext>
              </a:extLst>
            </p:cNvPr>
            <p:cNvSpPr txBox="1"/>
            <p:nvPr/>
          </p:nvSpPr>
          <p:spPr>
            <a:xfrm>
              <a:off x="776305" y="184828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B5AA2853-6F05-3919-BC96-957039BB62F1}"/>
              </a:ext>
            </a:extLst>
          </p:cNvPr>
          <p:cNvGrpSpPr/>
          <p:nvPr/>
        </p:nvGrpSpPr>
        <p:grpSpPr>
          <a:xfrm>
            <a:off x="8620918" y="4828078"/>
            <a:ext cx="2019301" cy="1067501"/>
            <a:chOff x="776305" y="1848288"/>
            <a:chExt cx="2019301" cy="1067501"/>
          </a:xfrm>
        </p:grpSpPr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id="{FF2179A2-DE94-2106-4FF1-CA7F39C4E889}"/>
                </a:ext>
              </a:extLst>
            </p:cNvPr>
            <p:cNvSpPr txBox="1"/>
            <p:nvPr/>
          </p:nvSpPr>
          <p:spPr>
            <a:xfrm>
              <a:off x="776306" y="2152503"/>
              <a:ext cx="2019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id="{41180C13-2D64-402E-2CBA-BFACD3EC1FD7}"/>
                </a:ext>
              </a:extLst>
            </p:cNvPr>
            <p:cNvSpPr txBox="1"/>
            <p:nvPr/>
          </p:nvSpPr>
          <p:spPr>
            <a:xfrm>
              <a:off x="776305" y="184828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3660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01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grpSp>
        <p:nvGrpSpPr>
          <p:cNvPr id="3" name="PA_组合 2">
            <a:extLst>
              <a:ext uri="{FF2B5EF4-FFF2-40B4-BE49-F238E27FC236}">
                <a16:creationId xmlns:a16="http://schemas.microsoft.com/office/drawing/2014/main" id="{DF178D2B-C0CE-9817-CEC5-B52A96BD85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619250" y="2005921"/>
            <a:ext cx="1079500" cy="1079500"/>
            <a:chOff x="0" y="0"/>
            <a:chExt cx="1080000" cy="1080000"/>
          </a:xfrm>
        </p:grpSpPr>
        <p:sp>
          <p:nvSpPr>
            <p:cNvPr id="4" name="圆角矩形 4">
              <a:extLst>
                <a:ext uri="{FF2B5EF4-FFF2-40B4-BE49-F238E27FC236}">
                  <a16:creationId xmlns:a16="http://schemas.microsoft.com/office/drawing/2014/main" id="{7299EFF5-BF62-54B5-30B1-7CC0DCFA9CC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noFill/>
            <a:ln w="9525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圆角矩形 5">
              <a:extLst>
                <a:ext uri="{FF2B5EF4-FFF2-40B4-BE49-F238E27FC236}">
                  <a16:creationId xmlns:a16="http://schemas.microsoft.com/office/drawing/2014/main" id="{F0EB1D63-913A-5A74-203F-B740BB118E2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rgbClr val="475F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6" name="PA_直接连接符 18">
            <a:extLst>
              <a:ext uri="{FF2B5EF4-FFF2-40B4-BE49-F238E27FC236}">
                <a16:creationId xmlns:a16="http://schemas.microsoft.com/office/drawing/2014/main" id="{BDCDFEC9-2B4F-DB66-1983-77079FAF1FA6}"/>
              </a:ext>
            </a:extLst>
          </p:cNvPr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2159000" y="3175908"/>
            <a:ext cx="0" cy="53975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8" name="PA_组合 7">
            <a:extLst>
              <a:ext uri="{FF2B5EF4-FFF2-40B4-BE49-F238E27FC236}">
                <a16:creationId xmlns:a16="http://schemas.microsoft.com/office/drawing/2014/main" id="{5D5F2A71-DCA7-B965-C770-586A92C41B65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4246563" y="2005921"/>
            <a:ext cx="1079500" cy="1079500"/>
            <a:chOff x="0" y="0"/>
            <a:chExt cx="1080000" cy="1080000"/>
          </a:xfrm>
        </p:grpSpPr>
        <p:sp>
          <p:nvSpPr>
            <p:cNvPr id="27" name="圆角矩形 8">
              <a:extLst>
                <a:ext uri="{FF2B5EF4-FFF2-40B4-BE49-F238E27FC236}">
                  <a16:creationId xmlns:a16="http://schemas.microsoft.com/office/drawing/2014/main" id="{0594FD7E-1B8A-EF9E-1EF8-19DBEFFA4E4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noFill/>
            <a:ln w="9525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圆角矩形 9">
              <a:extLst>
                <a:ext uri="{FF2B5EF4-FFF2-40B4-BE49-F238E27FC236}">
                  <a16:creationId xmlns:a16="http://schemas.microsoft.com/office/drawing/2014/main" id="{4F89E8F4-63AB-11B6-75E2-D440908805E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rgbClr val="2F4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9" name="PA_直接连接符 19">
            <a:extLst>
              <a:ext uri="{FF2B5EF4-FFF2-40B4-BE49-F238E27FC236}">
                <a16:creationId xmlns:a16="http://schemas.microsoft.com/office/drawing/2014/main" id="{E2C90990-B668-52BB-4224-1F03D5025D27}"/>
              </a:ext>
            </a:extLst>
          </p:cNvPr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4786313" y="3175908"/>
            <a:ext cx="0" cy="53975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2" name="PA_组合 10">
            <a:extLst>
              <a:ext uri="{FF2B5EF4-FFF2-40B4-BE49-F238E27FC236}">
                <a16:creationId xmlns:a16="http://schemas.microsoft.com/office/drawing/2014/main" id="{E43E5A84-81F1-0443-8771-81469C343B48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6873875" y="2005921"/>
            <a:ext cx="1081088" cy="1079500"/>
            <a:chOff x="0" y="0"/>
            <a:chExt cx="1080000" cy="1080000"/>
          </a:xfrm>
        </p:grpSpPr>
        <p:sp>
          <p:nvSpPr>
            <p:cNvPr id="33" name="圆角矩形 11">
              <a:extLst>
                <a:ext uri="{FF2B5EF4-FFF2-40B4-BE49-F238E27FC236}">
                  <a16:creationId xmlns:a16="http://schemas.microsoft.com/office/drawing/2014/main" id="{C18FA10C-78C3-A58E-F0B9-D51E6F3A05C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noFill/>
            <a:ln w="9525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圆角矩形 12">
              <a:extLst>
                <a:ext uri="{FF2B5EF4-FFF2-40B4-BE49-F238E27FC236}">
                  <a16:creationId xmlns:a16="http://schemas.microsoft.com/office/drawing/2014/main" id="{356FC5B0-DEB0-7A40-8A5B-23ED43FD37B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rgbClr val="3D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5" name="PA_直接连接符 20">
            <a:extLst>
              <a:ext uri="{FF2B5EF4-FFF2-40B4-BE49-F238E27FC236}">
                <a16:creationId xmlns:a16="http://schemas.microsoft.com/office/drawing/2014/main" id="{0DED2B1F-9A90-B309-A1D2-25B895A7DDE8}"/>
              </a:ext>
            </a:extLst>
          </p:cNvPr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>
            <a:off x="7413625" y="3175908"/>
            <a:ext cx="0" cy="53975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8" name="PA_组合 13">
            <a:extLst>
              <a:ext uri="{FF2B5EF4-FFF2-40B4-BE49-F238E27FC236}">
                <a16:creationId xmlns:a16="http://schemas.microsoft.com/office/drawing/2014/main" id="{22E8399C-0E95-720D-ADEE-B4F651876702}"/>
              </a:ext>
            </a:extLst>
          </p:cNvPr>
          <p:cNvGrpSpPr>
            <a:grpSpLocks noChangeAspect="1"/>
          </p:cNvGrpSpPr>
          <p:nvPr>
            <p:custDataLst>
              <p:tags r:id="rId7"/>
            </p:custDataLst>
          </p:nvPr>
        </p:nvGrpSpPr>
        <p:grpSpPr bwMode="auto">
          <a:xfrm>
            <a:off x="9502775" y="2005921"/>
            <a:ext cx="1079500" cy="1079500"/>
            <a:chOff x="0" y="0"/>
            <a:chExt cx="1080000" cy="1080000"/>
          </a:xfrm>
        </p:grpSpPr>
        <p:sp>
          <p:nvSpPr>
            <p:cNvPr id="39" name="圆角矩形 14">
              <a:extLst>
                <a:ext uri="{FF2B5EF4-FFF2-40B4-BE49-F238E27FC236}">
                  <a16:creationId xmlns:a16="http://schemas.microsoft.com/office/drawing/2014/main" id="{F49CE415-8CF9-F9A3-CB7D-55F993F3F36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noFill/>
            <a:ln w="9525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圆角矩形 15">
              <a:extLst>
                <a:ext uri="{FF2B5EF4-FFF2-40B4-BE49-F238E27FC236}">
                  <a16:creationId xmlns:a16="http://schemas.microsoft.com/office/drawing/2014/main" id="{D0BCAB86-F68D-B03F-2FBB-F88F824FDDC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rgbClr val="595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41" name="PA_直接连接符 21">
            <a:extLst>
              <a:ext uri="{FF2B5EF4-FFF2-40B4-BE49-F238E27FC236}">
                <a16:creationId xmlns:a16="http://schemas.microsoft.com/office/drawing/2014/main" id="{4EBB3514-0F42-1355-1518-A1FDC83BFD88}"/>
              </a:ext>
            </a:extLst>
          </p:cNvPr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>
            <a:off x="10042525" y="3175908"/>
            <a:ext cx="0" cy="53975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PA_KSO_Shape">
            <a:extLst>
              <a:ext uri="{FF2B5EF4-FFF2-40B4-BE49-F238E27FC236}">
                <a16:creationId xmlns:a16="http://schemas.microsoft.com/office/drawing/2014/main" id="{1EB55345-EB1B-EAD6-3E5C-5D4C8EB0A303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1798638" y="2224996"/>
            <a:ext cx="720725" cy="714375"/>
          </a:xfrm>
          <a:custGeom>
            <a:avLst/>
            <a:gdLst>
              <a:gd name="T0" fmla="*/ 4664 w 2262188"/>
              <a:gd name="T1" fmla="*/ 7086 h 2241550"/>
              <a:gd name="T2" fmla="*/ 0 w 2262188"/>
              <a:gd name="T3" fmla="*/ 6253 h 2241550"/>
              <a:gd name="T4" fmla="*/ 3174 w 2262188"/>
              <a:gd name="T5" fmla="*/ 6584 h 2241550"/>
              <a:gd name="T6" fmla="*/ 1522 w 2262188"/>
              <a:gd name="T7" fmla="*/ 5915 h 2241550"/>
              <a:gd name="T8" fmla="*/ 6305 w 2262188"/>
              <a:gd name="T9" fmla="*/ 5661 h 2241550"/>
              <a:gd name="T10" fmla="*/ 6305 w 2262188"/>
              <a:gd name="T11" fmla="*/ 5402 h 2241550"/>
              <a:gd name="T12" fmla="*/ 6305 w 2262188"/>
              <a:gd name="T13" fmla="*/ 5000 h 2241550"/>
              <a:gd name="T14" fmla="*/ 4718 w 2262188"/>
              <a:gd name="T15" fmla="*/ 5857 h 2241550"/>
              <a:gd name="T16" fmla="*/ 0 w 2262188"/>
              <a:gd name="T17" fmla="*/ 4834 h 2241550"/>
              <a:gd name="T18" fmla="*/ 4283 w 2262188"/>
              <a:gd name="T19" fmla="*/ 5454 h 2241550"/>
              <a:gd name="T20" fmla="*/ 4378 w 2262188"/>
              <a:gd name="T21" fmla="*/ 5418 h 2241550"/>
              <a:gd name="T22" fmla="*/ 4581 w 2262188"/>
              <a:gd name="T23" fmla="*/ 5395 h 2241550"/>
              <a:gd name="T24" fmla="*/ 4754 w 2262188"/>
              <a:gd name="T25" fmla="*/ 5411 h 2241550"/>
              <a:gd name="T26" fmla="*/ 5508 w 2262188"/>
              <a:gd name="T27" fmla="*/ 4954 h 2241550"/>
              <a:gd name="T28" fmla="*/ 5439 w 2262188"/>
              <a:gd name="T29" fmla="*/ 4905 h 2241550"/>
              <a:gd name="T30" fmla="*/ 5430 w 2262188"/>
              <a:gd name="T31" fmla="*/ 4863 h 2241550"/>
              <a:gd name="T32" fmla="*/ 5461 w 2262188"/>
              <a:gd name="T33" fmla="*/ 4820 h 2241550"/>
              <a:gd name="T34" fmla="*/ 3269 w 2262188"/>
              <a:gd name="T35" fmla="*/ 4139 h 2241550"/>
              <a:gd name="T36" fmla="*/ 1608 w 2262188"/>
              <a:gd name="T37" fmla="*/ 3716 h 2241550"/>
              <a:gd name="T38" fmla="*/ 1950 w 2262188"/>
              <a:gd name="T39" fmla="*/ 3989 h 2241550"/>
              <a:gd name="T40" fmla="*/ 1823 w 2262188"/>
              <a:gd name="T41" fmla="*/ 4019 h 2241550"/>
              <a:gd name="T42" fmla="*/ 1597 w 2262188"/>
              <a:gd name="T43" fmla="*/ 4021 h 2241550"/>
              <a:gd name="T44" fmla="*/ 693 w 2262188"/>
              <a:gd name="T45" fmla="*/ 4444 h 2241550"/>
              <a:gd name="T46" fmla="*/ 825 w 2262188"/>
              <a:gd name="T47" fmla="*/ 4501 h 2241550"/>
              <a:gd name="T48" fmla="*/ 851 w 2262188"/>
              <a:gd name="T49" fmla="*/ 4542 h 2241550"/>
              <a:gd name="T50" fmla="*/ 837 w 2262188"/>
              <a:gd name="T51" fmla="*/ 4585 h 2241550"/>
              <a:gd name="T52" fmla="*/ 789 w 2262188"/>
              <a:gd name="T53" fmla="*/ 4621 h 2241550"/>
              <a:gd name="T54" fmla="*/ 2659 w 2262188"/>
              <a:gd name="T55" fmla="*/ 3357 h 2241550"/>
              <a:gd name="T56" fmla="*/ 1120 w 2262188"/>
              <a:gd name="T57" fmla="*/ 2536 h 2241550"/>
              <a:gd name="T58" fmla="*/ 7426 w 2262188"/>
              <a:gd name="T59" fmla="*/ 2260 h 2241550"/>
              <a:gd name="T60" fmla="*/ 2728 w 2262188"/>
              <a:gd name="T61" fmla="*/ 3231 h 2241550"/>
              <a:gd name="T62" fmla="*/ 5899 w 2262188"/>
              <a:gd name="T63" fmla="*/ 2474 h 2241550"/>
              <a:gd name="T64" fmla="*/ 4252 w 2262188"/>
              <a:gd name="T65" fmla="*/ 2170 h 2241550"/>
              <a:gd name="T66" fmla="*/ 7426 w 2262188"/>
              <a:gd name="T67" fmla="*/ 1521 h 2241550"/>
              <a:gd name="T68" fmla="*/ 2707 w 2262188"/>
              <a:gd name="T69" fmla="*/ 2141 h 2241550"/>
              <a:gd name="T70" fmla="*/ 1120 w 2262188"/>
              <a:gd name="T71" fmla="*/ 1284 h 2241550"/>
              <a:gd name="T72" fmla="*/ 2583 w 2262188"/>
              <a:gd name="T73" fmla="*/ 767 h 2241550"/>
              <a:gd name="T74" fmla="*/ 1971 w 2262188"/>
              <a:gd name="T75" fmla="*/ 1107 h 2241550"/>
              <a:gd name="T76" fmla="*/ 1996 w 2262188"/>
              <a:gd name="T77" fmla="*/ 1150 h 2241550"/>
              <a:gd name="T78" fmla="*/ 1980 w 2262188"/>
              <a:gd name="T79" fmla="*/ 1192 h 2241550"/>
              <a:gd name="T80" fmla="*/ 1893 w 2262188"/>
              <a:gd name="T81" fmla="*/ 1245 h 2241550"/>
              <a:gd name="T82" fmla="*/ 2692 w 2262188"/>
              <a:gd name="T83" fmla="*/ 1691 h 2241550"/>
              <a:gd name="T84" fmla="*/ 2885 w 2262188"/>
              <a:gd name="T85" fmla="*/ 1680 h 2241550"/>
              <a:gd name="T86" fmla="*/ 3062 w 2262188"/>
              <a:gd name="T87" fmla="*/ 1706 h 2241550"/>
              <a:gd name="T88" fmla="*/ 3993 w 2262188"/>
              <a:gd name="T89" fmla="*/ 1533 h 2241550"/>
              <a:gd name="T90" fmla="*/ 5742 w 2262188"/>
              <a:gd name="T91" fmla="*/ 2906 h 2241550"/>
              <a:gd name="T92" fmla="*/ 5903 w 2262188"/>
              <a:gd name="T93" fmla="*/ 1232 h 2241550"/>
              <a:gd name="T94" fmla="*/ 6607 w 2262188"/>
              <a:gd name="T95" fmla="*/ 886 h 2241550"/>
              <a:gd name="T96" fmla="*/ 6576 w 2262188"/>
              <a:gd name="T97" fmla="*/ 844 h 2241550"/>
              <a:gd name="T98" fmla="*/ 6585 w 2262188"/>
              <a:gd name="T99" fmla="*/ 802 h 2241550"/>
              <a:gd name="T100" fmla="*/ 6654 w 2262188"/>
              <a:gd name="T101" fmla="*/ 753 h 2241550"/>
              <a:gd name="T102" fmla="*/ 5901 w 2262188"/>
              <a:gd name="T103" fmla="*/ 295 h 2241550"/>
              <a:gd name="T104" fmla="*/ 5728 w 2262188"/>
              <a:gd name="T105" fmla="*/ 310 h 2241550"/>
              <a:gd name="T106" fmla="*/ 5526 w 2262188"/>
              <a:gd name="T107" fmla="*/ 289 h 2241550"/>
              <a:gd name="T108" fmla="*/ 5422 w 2262188"/>
              <a:gd name="T109" fmla="*/ 247 h 22415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PA_KSO_Shape">
            <a:extLst>
              <a:ext uri="{FF2B5EF4-FFF2-40B4-BE49-F238E27FC236}">
                <a16:creationId xmlns:a16="http://schemas.microsoft.com/office/drawing/2014/main" id="{71115D09-206C-12BD-77C5-8E152B925930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4522788" y="2150383"/>
            <a:ext cx="527050" cy="720725"/>
          </a:xfrm>
          <a:custGeom>
            <a:avLst/>
            <a:gdLst>
              <a:gd name="T0" fmla="*/ 15064 w 1122363"/>
              <a:gd name="T1" fmla="*/ 24455 h 1531938"/>
              <a:gd name="T2" fmla="*/ 15018 w 1122363"/>
              <a:gd name="T3" fmla="*/ 25473 h 1531938"/>
              <a:gd name="T4" fmla="*/ 13998 w 1122363"/>
              <a:gd name="T5" fmla="*/ 26093 h 1531938"/>
              <a:gd name="T6" fmla="*/ 11332 w 1122363"/>
              <a:gd name="T7" fmla="*/ 19828 h 1531938"/>
              <a:gd name="T8" fmla="*/ 10917 w 1122363"/>
              <a:gd name="T9" fmla="*/ 18909 h 1531938"/>
              <a:gd name="T10" fmla="*/ 11317 w 1122363"/>
              <a:gd name="T11" fmla="*/ 18271 h 1531938"/>
              <a:gd name="T12" fmla="*/ 11720 w 1122363"/>
              <a:gd name="T13" fmla="*/ 15960 h 1531938"/>
              <a:gd name="T14" fmla="*/ 9778 w 1122363"/>
              <a:gd name="T15" fmla="*/ 16686 h 1531938"/>
              <a:gd name="T16" fmla="*/ 8665 w 1122363"/>
              <a:gd name="T17" fmla="*/ 17779 h 1531938"/>
              <a:gd name="T18" fmla="*/ 8210 w 1122363"/>
              <a:gd name="T19" fmla="*/ 19813 h 1531938"/>
              <a:gd name="T20" fmla="*/ 8872 w 1122363"/>
              <a:gd name="T21" fmla="*/ 21418 h 1531938"/>
              <a:gd name="T22" fmla="*/ 10332 w 1122363"/>
              <a:gd name="T23" fmla="*/ 22490 h 1531938"/>
              <a:gd name="T24" fmla="*/ 11771 w 1122363"/>
              <a:gd name="T25" fmla="*/ 26081 h 1531938"/>
              <a:gd name="T26" fmla="*/ 9582 w 1122363"/>
              <a:gd name="T27" fmla="*/ 25214 h 1531938"/>
              <a:gd name="T28" fmla="*/ 10327 w 1122363"/>
              <a:gd name="T29" fmla="*/ 27859 h 1531938"/>
              <a:gd name="T30" fmla="*/ 14080 w 1122363"/>
              <a:gd name="T31" fmla="*/ 28288 h 1531938"/>
              <a:gd name="T32" fmla="*/ 16016 w 1122363"/>
              <a:gd name="T33" fmla="*/ 27681 h 1531938"/>
              <a:gd name="T34" fmla="*/ 17258 w 1122363"/>
              <a:gd name="T35" fmla="*/ 26635 h 1531938"/>
              <a:gd name="T36" fmla="*/ 17895 w 1122363"/>
              <a:gd name="T37" fmla="*/ 25073 h 1531938"/>
              <a:gd name="T38" fmla="*/ 17564 w 1122363"/>
              <a:gd name="T39" fmla="*/ 23075 h 1531938"/>
              <a:gd name="T40" fmla="*/ 15824 w 1122363"/>
              <a:gd name="T41" fmla="*/ 21486 h 1531938"/>
              <a:gd name="T42" fmla="*/ 14261 w 1122363"/>
              <a:gd name="T43" fmla="*/ 18255 h 1531938"/>
              <a:gd name="T44" fmla="*/ 17264 w 1122363"/>
              <a:gd name="T45" fmla="*/ 19797 h 1531938"/>
              <a:gd name="T46" fmla="*/ 14913 w 1122363"/>
              <a:gd name="T47" fmla="*/ 16106 h 1531938"/>
              <a:gd name="T48" fmla="*/ 14100 w 1122363"/>
              <a:gd name="T49" fmla="*/ 8614 h 1531938"/>
              <a:gd name="T50" fmla="*/ 17543 w 1122363"/>
              <a:gd name="T51" fmla="*/ 9555 h 1531938"/>
              <a:gd name="T52" fmla="*/ 20302 w 1122363"/>
              <a:gd name="T53" fmla="*/ 11725 h 1531938"/>
              <a:gd name="T54" fmla="*/ 22523 w 1122363"/>
              <a:gd name="T55" fmla="*/ 15202 h 1531938"/>
              <a:gd name="T56" fmla="*/ 24345 w 1122363"/>
              <a:gd name="T57" fmla="*/ 20053 h 1531938"/>
              <a:gd name="T58" fmla="*/ 25624 w 1122363"/>
              <a:gd name="T59" fmla="*/ 25836 h 1531938"/>
              <a:gd name="T60" fmla="*/ 24862 w 1122363"/>
              <a:gd name="T61" fmla="*/ 29615 h 1531938"/>
              <a:gd name="T62" fmla="*/ 22544 w 1122363"/>
              <a:gd name="T63" fmla="*/ 32439 h 1531938"/>
              <a:gd name="T64" fmla="*/ 19096 w 1122363"/>
              <a:gd name="T65" fmla="*/ 34300 h 1531938"/>
              <a:gd name="T66" fmla="*/ 14929 w 1122363"/>
              <a:gd name="T67" fmla="*/ 35204 h 1531938"/>
              <a:gd name="T68" fmla="*/ 10482 w 1122363"/>
              <a:gd name="T69" fmla="*/ 35152 h 1531938"/>
              <a:gd name="T70" fmla="*/ 6274 w 1122363"/>
              <a:gd name="T71" fmla="*/ 34065 h 1531938"/>
              <a:gd name="T72" fmla="*/ 2806 w 1122363"/>
              <a:gd name="T73" fmla="*/ 31984 h 1531938"/>
              <a:gd name="T74" fmla="*/ 575 w 1122363"/>
              <a:gd name="T75" fmla="*/ 28972 h 1531938"/>
              <a:gd name="T76" fmla="*/ 67 w 1122363"/>
              <a:gd name="T77" fmla="*/ 25073 h 1531938"/>
              <a:gd name="T78" fmla="*/ 2324 w 1122363"/>
              <a:gd name="T79" fmla="*/ 17758 h 1531938"/>
              <a:gd name="T80" fmla="*/ 4234 w 1122363"/>
              <a:gd name="T81" fmla="*/ 13774 h 1531938"/>
              <a:gd name="T82" fmla="*/ 6647 w 1122363"/>
              <a:gd name="T83" fmla="*/ 10789 h 1531938"/>
              <a:gd name="T84" fmla="*/ 9804 w 1122363"/>
              <a:gd name="T85" fmla="*/ 9001 h 1531938"/>
              <a:gd name="T86" fmla="*/ 10942 w 1122363"/>
              <a:gd name="T87" fmla="*/ 37 h 1531938"/>
              <a:gd name="T88" fmla="*/ 12602 w 1122363"/>
              <a:gd name="T89" fmla="*/ 691 h 1531938"/>
              <a:gd name="T90" fmla="*/ 14278 w 1122363"/>
              <a:gd name="T91" fmla="*/ 597 h 1531938"/>
              <a:gd name="T92" fmla="*/ 16198 w 1122363"/>
              <a:gd name="T93" fmla="*/ 5 h 1531938"/>
              <a:gd name="T94" fmla="*/ 17325 w 1122363"/>
              <a:gd name="T95" fmla="*/ 634 h 1531938"/>
              <a:gd name="T96" fmla="*/ 18194 w 1122363"/>
              <a:gd name="T97" fmla="*/ 2917 h 1531938"/>
              <a:gd name="T98" fmla="*/ 19239 w 1122363"/>
              <a:gd name="T99" fmla="*/ 3059 h 1531938"/>
              <a:gd name="T100" fmla="*/ 20046 w 1122363"/>
              <a:gd name="T101" fmla="*/ 2959 h 1531938"/>
              <a:gd name="T102" fmla="*/ 19508 w 1122363"/>
              <a:gd name="T103" fmla="*/ 4850 h 1531938"/>
              <a:gd name="T104" fmla="*/ 17956 w 1122363"/>
              <a:gd name="T105" fmla="*/ 6452 h 1531938"/>
              <a:gd name="T106" fmla="*/ 15344 w 1122363"/>
              <a:gd name="T107" fmla="*/ 7825 h 1531938"/>
              <a:gd name="T108" fmla="*/ 12064 w 1122363"/>
              <a:gd name="T109" fmla="*/ 7500 h 1531938"/>
              <a:gd name="T110" fmla="*/ 10176 w 1122363"/>
              <a:gd name="T111" fmla="*/ 7772 h 1531938"/>
              <a:gd name="T112" fmla="*/ 5748 w 1122363"/>
              <a:gd name="T113" fmla="*/ 4070 h 1531938"/>
              <a:gd name="T114" fmla="*/ 7528 w 1122363"/>
              <a:gd name="T115" fmla="*/ 3158 h 1531938"/>
              <a:gd name="T116" fmla="*/ 8903 w 1122363"/>
              <a:gd name="T117" fmla="*/ 2949 h 1531938"/>
              <a:gd name="T118" fmla="*/ 9524 w 1122363"/>
              <a:gd name="T119" fmla="*/ 1011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PA_KSO_Shape">
            <a:extLst>
              <a:ext uri="{FF2B5EF4-FFF2-40B4-BE49-F238E27FC236}">
                <a16:creationId xmlns:a16="http://schemas.microsoft.com/office/drawing/2014/main" id="{E851840D-4F74-F1F3-39DF-54F68A57A6A6}"/>
              </a:ext>
            </a:extLst>
          </p:cNvPr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7146925" y="2136096"/>
            <a:ext cx="534988" cy="719137"/>
          </a:xfrm>
          <a:custGeom>
            <a:avLst/>
            <a:gdLst>
              <a:gd name="T0" fmla="*/ 27044 w 1125538"/>
              <a:gd name="T1" fmla="*/ 34735 h 1516063"/>
              <a:gd name="T2" fmla="*/ 27286 w 1125538"/>
              <a:gd name="T3" fmla="*/ 34955 h 1516063"/>
              <a:gd name="T4" fmla="*/ 27269 w 1125538"/>
              <a:gd name="T5" fmla="*/ 36183 h 1516063"/>
              <a:gd name="T6" fmla="*/ 26994 w 1125538"/>
              <a:gd name="T7" fmla="*/ 36380 h 1516063"/>
              <a:gd name="T8" fmla="*/ 363 w 1125538"/>
              <a:gd name="T9" fmla="*/ 36391 h 1516063"/>
              <a:gd name="T10" fmla="*/ 66 w 1125538"/>
              <a:gd name="T11" fmla="*/ 36216 h 1516063"/>
              <a:gd name="T12" fmla="*/ 11 w 1125538"/>
              <a:gd name="T13" fmla="*/ 34988 h 1516063"/>
              <a:gd name="T14" fmla="*/ 225 w 1125538"/>
              <a:gd name="T15" fmla="*/ 34752 h 1516063"/>
              <a:gd name="T16" fmla="*/ 4916 w 1125538"/>
              <a:gd name="T17" fmla="*/ 25815 h 1516063"/>
              <a:gd name="T18" fmla="*/ 5299 w 1125538"/>
              <a:gd name="T19" fmla="*/ 25956 h 1516063"/>
              <a:gd name="T20" fmla="*/ 5431 w 1125538"/>
              <a:gd name="T21" fmla="*/ 33079 h 1516063"/>
              <a:gd name="T22" fmla="*/ 5261 w 1125538"/>
              <a:gd name="T23" fmla="*/ 33357 h 1516063"/>
              <a:gd name="T24" fmla="*/ 4856 w 1125538"/>
              <a:gd name="T25" fmla="*/ 33472 h 1516063"/>
              <a:gd name="T26" fmla="*/ 208 w 1125538"/>
              <a:gd name="T27" fmla="*/ 33384 h 1516063"/>
              <a:gd name="T28" fmla="*/ 5 w 1125538"/>
              <a:gd name="T29" fmla="*/ 33117 h 1516063"/>
              <a:gd name="T30" fmla="*/ 104 w 1125538"/>
              <a:gd name="T31" fmla="*/ 25984 h 1516063"/>
              <a:gd name="T32" fmla="*/ 460 w 1125538"/>
              <a:gd name="T33" fmla="*/ 25820 h 1516063"/>
              <a:gd name="T34" fmla="*/ 11999 w 1125538"/>
              <a:gd name="T35" fmla="*/ 21757 h 1516063"/>
              <a:gd name="T36" fmla="*/ 12335 w 1125538"/>
              <a:gd name="T37" fmla="*/ 22050 h 1516063"/>
              <a:gd name="T38" fmla="*/ 12391 w 1125538"/>
              <a:gd name="T39" fmla="*/ 32988 h 1516063"/>
              <a:gd name="T40" fmla="*/ 12153 w 1125538"/>
              <a:gd name="T41" fmla="*/ 33369 h 1516063"/>
              <a:gd name="T42" fmla="*/ 7452 w 1125538"/>
              <a:gd name="T43" fmla="*/ 33466 h 1516063"/>
              <a:gd name="T44" fmla="*/ 7066 w 1125538"/>
              <a:gd name="T45" fmla="*/ 33249 h 1516063"/>
              <a:gd name="T46" fmla="*/ 6933 w 1125538"/>
              <a:gd name="T47" fmla="*/ 22338 h 1516063"/>
              <a:gd name="T48" fmla="*/ 7098 w 1125538"/>
              <a:gd name="T49" fmla="*/ 21910 h 1516063"/>
              <a:gd name="T50" fmla="*/ 14898 w 1125538"/>
              <a:gd name="T51" fmla="*/ 18109 h 1516063"/>
              <a:gd name="T52" fmla="*/ 19594 w 1125538"/>
              <a:gd name="T53" fmla="*/ 18217 h 1516063"/>
              <a:gd name="T54" fmla="*/ 19758 w 1125538"/>
              <a:gd name="T55" fmla="*/ 18658 h 1516063"/>
              <a:gd name="T56" fmla="*/ 19627 w 1125538"/>
              <a:gd name="T57" fmla="*/ 33330 h 1516063"/>
              <a:gd name="T58" fmla="*/ 19188 w 1125538"/>
              <a:gd name="T59" fmla="*/ 33472 h 1516063"/>
              <a:gd name="T60" fmla="*/ 14498 w 1125538"/>
              <a:gd name="T61" fmla="*/ 33363 h 1516063"/>
              <a:gd name="T62" fmla="*/ 14327 w 1125538"/>
              <a:gd name="T63" fmla="*/ 32922 h 1516063"/>
              <a:gd name="T64" fmla="*/ 14459 w 1125538"/>
              <a:gd name="T65" fmla="*/ 18250 h 1516063"/>
              <a:gd name="T66" fmla="*/ 14898 w 1125538"/>
              <a:gd name="T67" fmla="*/ 18109 h 1516063"/>
              <a:gd name="T68" fmla="*/ 27105 w 1125538"/>
              <a:gd name="T69" fmla="*/ 8986 h 1516063"/>
              <a:gd name="T70" fmla="*/ 27307 w 1125538"/>
              <a:gd name="T71" fmla="*/ 9498 h 1516063"/>
              <a:gd name="T72" fmla="*/ 27214 w 1125538"/>
              <a:gd name="T73" fmla="*/ 33226 h 1516063"/>
              <a:gd name="T74" fmla="*/ 26857 w 1125538"/>
              <a:gd name="T75" fmla="*/ 33396 h 1516063"/>
              <a:gd name="T76" fmla="*/ 22085 w 1125538"/>
              <a:gd name="T77" fmla="*/ 33341 h 1516063"/>
              <a:gd name="T78" fmla="*/ 21882 w 1125538"/>
              <a:gd name="T79" fmla="*/ 32824 h 1516063"/>
              <a:gd name="T80" fmla="*/ 21970 w 1125538"/>
              <a:gd name="T81" fmla="*/ 9090 h 1516063"/>
              <a:gd name="T82" fmla="*/ 22332 w 1125538"/>
              <a:gd name="T83" fmla="*/ 8926 h 1516063"/>
              <a:gd name="T84" fmla="*/ 21153 w 1125538"/>
              <a:gd name="T85" fmla="*/ 6005 h 1516063"/>
              <a:gd name="T86" fmla="*/ 20239 w 1125538"/>
              <a:gd name="T87" fmla="*/ 8864 h 1516063"/>
              <a:gd name="T88" fmla="*/ 19049 w 1125538"/>
              <a:gd name="T89" fmla="*/ 11314 h 1516063"/>
              <a:gd name="T90" fmla="*/ 17628 w 1125538"/>
              <a:gd name="T91" fmla="*/ 13377 h 1516063"/>
              <a:gd name="T92" fmla="*/ 16026 w 1125538"/>
              <a:gd name="T93" fmla="*/ 15104 h 1516063"/>
              <a:gd name="T94" fmla="*/ 14297 w 1125538"/>
              <a:gd name="T95" fmla="*/ 16508 h 1516063"/>
              <a:gd name="T96" fmla="*/ 12479 w 1125538"/>
              <a:gd name="T97" fmla="*/ 17624 h 1516063"/>
              <a:gd name="T98" fmla="*/ 10166 w 1125538"/>
              <a:gd name="T99" fmla="*/ 18670 h 1516063"/>
              <a:gd name="T100" fmla="*/ 6581 w 1125538"/>
              <a:gd name="T101" fmla="*/ 19677 h 1516063"/>
              <a:gd name="T102" fmla="*/ 3480 w 1125538"/>
              <a:gd name="T103" fmla="*/ 20075 h 1516063"/>
              <a:gd name="T104" fmla="*/ 716 w 1125538"/>
              <a:gd name="T105" fmla="*/ 20096 h 1516063"/>
              <a:gd name="T106" fmla="*/ 2373 w 1125538"/>
              <a:gd name="T107" fmla="*/ 19781 h 1516063"/>
              <a:gd name="T108" fmla="*/ 4951 w 1125538"/>
              <a:gd name="T109" fmla="*/ 19236 h 1516063"/>
              <a:gd name="T110" fmla="*/ 7269 w 1125538"/>
              <a:gd name="T111" fmla="*/ 18512 h 1516063"/>
              <a:gd name="T112" fmla="*/ 9819 w 1125538"/>
              <a:gd name="T113" fmla="*/ 17407 h 1516063"/>
              <a:gd name="T114" fmla="*/ 13167 w 1125538"/>
              <a:gd name="T115" fmla="*/ 15272 h 1516063"/>
              <a:gd name="T116" fmla="*/ 15717 w 1125538"/>
              <a:gd name="T117" fmla="*/ 12855 h 1516063"/>
              <a:gd name="T118" fmla="*/ 17568 w 1125538"/>
              <a:gd name="T119" fmla="*/ 10367 h 1516063"/>
              <a:gd name="T120" fmla="*/ 18834 w 1125538"/>
              <a:gd name="T121" fmla="*/ 8004 h 1516063"/>
              <a:gd name="T122" fmla="*/ 19754 w 1125538"/>
              <a:gd name="T123" fmla="*/ 5510 h 15160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PA_KSO_Shape">
            <a:extLst>
              <a:ext uri="{FF2B5EF4-FFF2-40B4-BE49-F238E27FC236}">
                <a16:creationId xmlns:a16="http://schemas.microsoft.com/office/drawing/2014/main" id="{C7A7562E-6200-2927-C57E-EFE4C1E8E957}"/>
              </a:ext>
            </a:extLst>
          </p:cNvPr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9683750" y="2185308"/>
            <a:ext cx="715963" cy="720725"/>
          </a:xfrm>
          <a:custGeom>
            <a:avLst/>
            <a:gdLst>
              <a:gd name="T0" fmla="*/ 5828 w 2109787"/>
              <a:gd name="T1" fmla="*/ 8651 h 2125662"/>
              <a:gd name="T2" fmla="*/ 6203 w 2109787"/>
              <a:gd name="T3" fmla="*/ 7547 h 2125662"/>
              <a:gd name="T4" fmla="*/ 6126 w 2109787"/>
              <a:gd name="T5" fmla="*/ 6923 h 2125662"/>
              <a:gd name="T6" fmla="*/ 7052 w 2109787"/>
              <a:gd name="T7" fmla="*/ 7023 h 2125662"/>
              <a:gd name="T8" fmla="*/ 6879 w 2109787"/>
              <a:gd name="T9" fmla="*/ 9146 h 2125662"/>
              <a:gd name="T10" fmla="*/ 7430 w 2109787"/>
              <a:gd name="T11" fmla="*/ 8266 h 2125662"/>
              <a:gd name="T12" fmla="*/ 8556 w 2109787"/>
              <a:gd name="T13" fmla="*/ 6502 h 2125662"/>
              <a:gd name="T14" fmla="*/ 9398 w 2109787"/>
              <a:gd name="T15" fmla="*/ 7060 h 2125662"/>
              <a:gd name="T16" fmla="*/ 9351 w 2109787"/>
              <a:gd name="T17" fmla="*/ 9011 h 2125662"/>
              <a:gd name="T18" fmla="*/ 7900 w 2109787"/>
              <a:gd name="T19" fmla="*/ 9453 h 2125662"/>
              <a:gd name="T20" fmla="*/ 5023 w 2109787"/>
              <a:gd name="T21" fmla="*/ 9420 h 2125662"/>
              <a:gd name="T22" fmla="*/ 3709 w 2109787"/>
              <a:gd name="T23" fmla="*/ 8948 h 2125662"/>
              <a:gd name="T24" fmla="*/ 3791 w 2109787"/>
              <a:gd name="T25" fmla="*/ 6935 h 2125662"/>
              <a:gd name="T26" fmla="*/ 4858 w 2109787"/>
              <a:gd name="T27" fmla="*/ 6480 h 2125662"/>
              <a:gd name="T28" fmla="*/ 5206 w 2109787"/>
              <a:gd name="T29" fmla="*/ 4007 h 2125662"/>
              <a:gd name="T30" fmla="*/ 5316 w 2109787"/>
              <a:gd name="T31" fmla="*/ 5035 h 2125662"/>
              <a:gd name="T32" fmla="*/ 6318 w 2109787"/>
              <a:gd name="T33" fmla="*/ 6054 h 2125662"/>
              <a:gd name="T34" fmla="*/ 7001 w 2109787"/>
              <a:gd name="T35" fmla="*/ 5962 h 2125662"/>
              <a:gd name="T36" fmla="*/ 7861 w 2109787"/>
              <a:gd name="T37" fmla="*/ 4877 h 2125662"/>
              <a:gd name="T38" fmla="*/ 7356 w 2109787"/>
              <a:gd name="T39" fmla="*/ 4210 h 2125662"/>
              <a:gd name="T40" fmla="*/ 5981 w 2109787"/>
              <a:gd name="T41" fmla="*/ 3738 h 2125662"/>
              <a:gd name="T42" fmla="*/ 6695 w 2109787"/>
              <a:gd name="T43" fmla="*/ 2248 h 2125662"/>
              <a:gd name="T44" fmla="*/ 7587 w 2109787"/>
              <a:gd name="T45" fmla="*/ 2635 h 2125662"/>
              <a:gd name="T46" fmla="*/ 8181 w 2109787"/>
              <a:gd name="T47" fmla="*/ 3493 h 2125662"/>
              <a:gd name="T48" fmla="*/ 8319 w 2109787"/>
              <a:gd name="T49" fmla="*/ 4646 h 2125662"/>
              <a:gd name="T50" fmla="*/ 7871 w 2109787"/>
              <a:gd name="T51" fmla="*/ 5698 h 2125662"/>
              <a:gd name="T52" fmla="*/ 7095 w 2109787"/>
              <a:gd name="T53" fmla="*/ 6351 h 2125662"/>
              <a:gd name="T54" fmla="*/ 6317 w 2109787"/>
              <a:gd name="T55" fmla="*/ 6462 h 2125662"/>
              <a:gd name="T56" fmla="*/ 5509 w 2109787"/>
              <a:gd name="T57" fmla="*/ 5988 h 2125662"/>
              <a:gd name="T58" fmla="*/ 4901 w 2109787"/>
              <a:gd name="T59" fmla="*/ 5065 h 2125662"/>
              <a:gd name="T60" fmla="*/ 4825 w 2109787"/>
              <a:gd name="T61" fmla="*/ 3889 h 2125662"/>
              <a:gd name="T62" fmla="*/ 5272 w 2109787"/>
              <a:gd name="T63" fmla="*/ 2901 h 2125662"/>
              <a:gd name="T64" fmla="*/ 6071 w 2109787"/>
              <a:gd name="T65" fmla="*/ 2323 h 2125662"/>
              <a:gd name="T66" fmla="*/ 4027 w 2109787"/>
              <a:gd name="T67" fmla="*/ 1746 h 2125662"/>
              <a:gd name="T68" fmla="*/ 3528 w 2109787"/>
              <a:gd name="T69" fmla="*/ 2069 h 2125662"/>
              <a:gd name="T70" fmla="*/ 2909 w 2109787"/>
              <a:gd name="T71" fmla="*/ 2326 h 2125662"/>
              <a:gd name="T72" fmla="*/ 2924 w 2109787"/>
              <a:gd name="T73" fmla="*/ 2829 h 2125662"/>
              <a:gd name="T74" fmla="*/ 3870 w 2109787"/>
              <a:gd name="T75" fmla="*/ 3369 h 2125662"/>
              <a:gd name="T76" fmla="*/ 4451 w 2109787"/>
              <a:gd name="T77" fmla="*/ 4100 h 2125662"/>
              <a:gd name="T78" fmla="*/ 4170 w 2109787"/>
              <a:gd name="T79" fmla="*/ 4975 h 2125662"/>
              <a:gd name="T80" fmla="*/ 2867 w 2109787"/>
              <a:gd name="T81" fmla="*/ 5252 h 2125662"/>
              <a:gd name="T82" fmla="*/ 2917 w 2109787"/>
              <a:gd name="T83" fmla="*/ 4849 h 2125662"/>
              <a:gd name="T84" fmla="*/ 3769 w 2109787"/>
              <a:gd name="T85" fmla="*/ 4731 h 2125662"/>
              <a:gd name="T86" fmla="*/ 3936 w 2109787"/>
              <a:gd name="T87" fmla="*/ 4157 h 2125662"/>
              <a:gd name="T88" fmla="*/ 3304 w 2109787"/>
              <a:gd name="T89" fmla="*/ 3635 h 2125662"/>
              <a:gd name="T90" fmla="*/ 2410 w 2109787"/>
              <a:gd name="T91" fmla="*/ 2970 h 2125662"/>
              <a:gd name="T92" fmla="*/ 2529 w 2109787"/>
              <a:gd name="T93" fmla="*/ 2083 h 2125662"/>
              <a:gd name="T94" fmla="*/ 3748 w 2109787"/>
              <a:gd name="T95" fmla="*/ 7 h 2125662"/>
              <a:gd name="T96" fmla="*/ 5855 w 2109787"/>
              <a:gd name="T97" fmla="*/ 868 h 2125662"/>
              <a:gd name="T98" fmla="*/ 5097 w 2109787"/>
              <a:gd name="T99" fmla="*/ 1080 h 2125662"/>
              <a:gd name="T100" fmla="*/ 3309 w 2109787"/>
              <a:gd name="T101" fmla="*/ 633 h 2125662"/>
              <a:gd name="T102" fmla="*/ 1851 w 2109787"/>
              <a:gd name="T103" fmla="*/ 1160 h 2125662"/>
              <a:gd name="T104" fmla="*/ 884 w 2109787"/>
              <a:gd name="T105" fmla="*/ 2331 h 2125662"/>
              <a:gd name="T106" fmla="*/ 644 w 2109787"/>
              <a:gd name="T107" fmla="*/ 3846 h 2125662"/>
              <a:gd name="T108" fmla="*/ 1115 w 2109787"/>
              <a:gd name="T109" fmla="*/ 5133 h 2125662"/>
              <a:gd name="T110" fmla="*/ 2111 w 2109787"/>
              <a:gd name="T111" fmla="*/ 6049 h 2125662"/>
              <a:gd name="T112" fmla="*/ 2442 w 2109787"/>
              <a:gd name="T113" fmla="*/ 6870 h 2125662"/>
              <a:gd name="T114" fmla="*/ 1022 w 2109787"/>
              <a:gd name="T115" fmla="*/ 6001 h 2125662"/>
              <a:gd name="T116" fmla="*/ 167 w 2109787"/>
              <a:gd name="T117" fmla="*/ 4595 h 2125662"/>
              <a:gd name="T118" fmla="*/ 71 w 2109787"/>
              <a:gd name="T119" fmla="*/ 2812 h 2125662"/>
              <a:gd name="T120" fmla="*/ 918 w 2109787"/>
              <a:gd name="T121" fmla="*/ 1154 h 2125662"/>
              <a:gd name="T122" fmla="*/ 2482 w 2109787"/>
              <a:gd name="T123" fmla="*/ 159 h 212566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9BA12C4-CDC2-4261-42DA-C52ED4F93A84}"/>
              </a:ext>
            </a:extLst>
          </p:cNvPr>
          <p:cNvGrpSpPr/>
          <p:nvPr/>
        </p:nvGrpSpPr>
        <p:grpSpPr>
          <a:xfrm>
            <a:off x="1149349" y="4216666"/>
            <a:ext cx="2019301" cy="1067501"/>
            <a:chOff x="776305" y="1848288"/>
            <a:chExt cx="2019301" cy="106750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CB5BCA1-359D-F0A3-E341-0704BDA9713A}"/>
                </a:ext>
              </a:extLst>
            </p:cNvPr>
            <p:cNvSpPr txBox="1"/>
            <p:nvPr/>
          </p:nvSpPr>
          <p:spPr>
            <a:xfrm>
              <a:off x="776306" y="2152503"/>
              <a:ext cx="2019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EE13BF7-D542-DF5D-AC8A-A4178F13DD97}"/>
                </a:ext>
              </a:extLst>
            </p:cNvPr>
            <p:cNvSpPr txBox="1"/>
            <p:nvPr/>
          </p:nvSpPr>
          <p:spPr>
            <a:xfrm>
              <a:off x="776305" y="184828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9C25C0-F489-9471-AE66-32C9F1DEF274}"/>
              </a:ext>
            </a:extLst>
          </p:cNvPr>
          <p:cNvGrpSpPr/>
          <p:nvPr/>
        </p:nvGrpSpPr>
        <p:grpSpPr>
          <a:xfrm>
            <a:off x="3752731" y="4216666"/>
            <a:ext cx="2019301" cy="1294230"/>
            <a:chOff x="776305" y="1848288"/>
            <a:chExt cx="2019301" cy="129423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C35FFC8-B0DB-6E79-5AAF-6325FECF8E63}"/>
                </a:ext>
              </a:extLst>
            </p:cNvPr>
            <p:cNvSpPr txBox="1"/>
            <p:nvPr/>
          </p:nvSpPr>
          <p:spPr>
            <a:xfrm>
              <a:off x="776306" y="2152503"/>
              <a:ext cx="2019300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 免费下载！</a:t>
              </a:r>
            </a:p>
            <a:p>
              <a:pPr algn="ctr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4D99029-97B5-BEEF-0BA4-48D6FE10EE1D}"/>
                </a:ext>
              </a:extLst>
            </p:cNvPr>
            <p:cNvSpPr txBox="1"/>
            <p:nvPr/>
          </p:nvSpPr>
          <p:spPr>
            <a:xfrm>
              <a:off x="776305" y="184828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B04B876-397C-FB39-E0DC-823D64F5DE7A}"/>
              </a:ext>
            </a:extLst>
          </p:cNvPr>
          <p:cNvGrpSpPr/>
          <p:nvPr/>
        </p:nvGrpSpPr>
        <p:grpSpPr>
          <a:xfrm>
            <a:off x="6419970" y="4216666"/>
            <a:ext cx="2019301" cy="1067501"/>
            <a:chOff x="776305" y="1848288"/>
            <a:chExt cx="2019301" cy="106750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3DA3415-771E-EE92-EBE7-E563659572F3}"/>
                </a:ext>
              </a:extLst>
            </p:cNvPr>
            <p:cNvSpPr txBox="1"/>
            <p:nvPr/>
          </p:nvSpPr>
          <p:spPr>
            <a:xfrm>
              <a:off x="776306" y="2152503"/>
              <a:ext cx="2019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71C1549-69D1-7FB9-F050-8E2E4FF592A0}"/>
                </a:ext>
              </a:extLst>
            </p:cNvPr>
            <p:cNvSpPr txBox="1"/>
            <p:nvPr/>
          </p:nvSpPr>
          <p:spPr>
            <a:xfrm>
              <a:off x="776305" y="184828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4D3A041-77A4-A7F8-461F-BA586139BE4C}"/>
              </a:ext>
            </a:extLst>
          </p:cNvPr>
          <p:cNvGrpSpPr/>
          <p:nvPr/>
        </p:nvGrpSpPr>
        <p:grpSpPr>
          <a:xfrm>
            <a:off x="9032080" y="4216666"/>
            <a:ext cx="2019301" cy="1067501"/>
            <a:chOff x="776305" y="1848288"/>
            <a:chExt cx="2019301" cy="106750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CBDD2D6-355F-ED23-F849-4A409ACC389B}"/>
                </a:ext>
              </a:extLst>
            </p:cNvPr>
            <p:cNvSpPr txBox="1"/>
            <p:nvPr/>
          </p:nvSpPr>
          <p:spPr>
            <a:xfrm>
              <a:off x="776306" y="2152503"/>
              <a:ext cx="2019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A3B3ADB-62E8-CB30-3B76-21C1C8ECE3A3}"/>
                </a:ext>
              </a:extLst>
            </p:cNvPr>
            <p:cNvSpPr txBox="1"/>
            <p:nvPr/>
          </p:nvSpPr>
          <p:spPr>
            <a:xfrm>
              <a:off x="776305" y="1848288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1926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01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grpSp>
        <p:nvGrpSpPr>
          <p:cNvPr id="3" name="PA_组合 10">
            <a:extLst>
              <a:ext uri="{FF2B5EF4-FFF2-40B4-BE49-F238E27FC236}">
                <a16:creationId xmlns:a16="http://schemas.microsoft.com/office/drawing/2014/main" id="{4431A40D-211C-25FA-A1E2-D42E1499F5D2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911225" y="1457099"/>
            <a:ext cx="6840537" cy="4321175"/>
            <a:chOff x="0" y="0"/>
            <a:chExt cx="6840000" cy="4320000"/>
          </a:xfrm>
        </p:grpSpPr>
        <p:sp>
          <p:nvSpPr>
            <p:cNvPr id="4" name="矩形 8">
              <a:extLst>
                <a:ext uri="{FF2B5EF4-FFF2-40B4-BE49-F238E27FC236}">
                  <a16:creationId xmlns:a16="http://schemas.microsoft.com/office/drawing/2014/main" id="{2CA7D2BC-1B58-AB6C-FAD9-E70A24DE2D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840000" cy="4320000"/>
            </a:xfrm>
            <a:prstGeom prst="rect">
              <a:avLst/>
            </a:prstGeom>
            <a:solidFill>
              <a:srgbClr val="475F77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:a16="http://schemas.microsoft.com/office/drawing/2014/main" id="{A43EF741-9AE6-0AD3-7CA0-42F1273C2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00" cy="4320000"/>
            </a:xfrm>
            <a:prstGeom prst="rect">
              <a:avLst/>
            </a:prstGeom>
            <a:solidFill>
              <a:srgbClr val="2F4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PA_任意多边形 121">
            <a:extLst>
              <a:ext uri="{FF2B5EF4-FFF2-40B4-BE49-F238E27FC236}">
                <a16:creationId xmlns:a16="http://schemas.microsoft.com/office/drawing/2014/main" id="{A0E15E68-C763-1CFD-6781-7C14C1B3AB48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1174750" y="2265136"/>
            <a:ext cx="374650" cy="374650"/>
          </a:xfrm>
          <a:custGeom>
            <a:avLst/>
            <a:gdLst>
              <a:gd name="T0" fmla="*/ 2147483646 w 200"/>
              <a:gd name="T1" fmla="*/ 0 h 200"/>
              <a:gd name="T2" fmla="*/ 0 w 200"/>
              <a:gd name="T3" fmla="*/ 2147483646 h 200"/>
              <a:gd name="T4" fmla="*/ 2147483646 w 200"/>
              <a:gd name="T5" fmla="*/ 2147483646 h 200"/>
              <a:gd name="T6" fmla="*/ 2147483646 w 200"/>
              <a:gd name="T7" fmla="*/ 2147483646 h 200"/>
              <a:gd name="T8" fmla="*/ 2147483646 w 200"/>
              <a:gd name="T9" fmla="*/ 0 h 200"/>
              <a:gd name="T10" fmla="*/ 2147483646 w 200"/>
              <a:gd name="T11" fmla="*/ 2147483646 h 200"/>
              <a:gd name="T12" fmla="*/ 2147483646 w 200"/>
              <a:gd name="T13" fmla="*/ 2147483646 h 200"/>
              <a:gd name="T14" fmla="*/ 2147483646 w 200"/>
              <a:gd name="T15" fmla="*/ 2147483646 h 200"/>
              <a:gd name="T16" fmla="*/ 2147483646 w 200"/>
              <a:gd name="T17" fmla="*/ 2147483646 h 200"/>
              <a:gd name="T18" fmla="*/ 2147483646 w 200"/>
              <a:gd name="T19" fmla="*/ 2147483646 h 200"/>
              <a:gd name="T20" fmla="*/ 2147483646 w 200"/>
              <a:gd name="T21" fmla="*/ 2147483646 h 200"/>
              <a:gd name="T22" fmla="*/ 2147483646 w 200"/>
              <a:gd name="T23" fmla="*/ 2147483646 h 200"/>
              <a:gd name="T24" fmla="*/ 2147483646 w 200"/>
              <a:gd name="T25" fmla="*/ 2147483646 h 200"/>
              <a:gd name="T26" fmla="*/ 2147483646 w 200"/>
              <a:gd name="T27" fmla="*/ 2147483646 h 200"/>
              <a:gd name="T28" fmla="*/ 2147483646 w 200"/>
              <a:gd name="T29" fmla="*/ 2147483646 h 200"/>
              <a:gd name="T30" fmla="*/ 2147483646 w 200"/>
              <a:gd name="T31" fmla="*/ 2147483646 h 20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59" y="73"/>
                </a:moveTo>
                <a:cubicBezTo>
                  <a:pt x="90" y="139"/>
                  <a:pt x="90" y="139"/>
                  <a:pt x="90" y="139"/>
                </a:cubicBezTo>
                <a:cubicBezTo>
                  <a:pt x="89" y="140"/>
                  <a:pt x="88" y="141"/>
                  <a:pt x="86" y="141"/>
                </a:cubicBezTo>
                <a:cubicBezTo>
                  <a:pt x="85" y="141"/>
                  <a:pt x="83" y="140"/>
                  <a:pt x="82" y="139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3" y="110"/>
                  <a:pt x="53" y="106"/>
                  <a:pt x="55" y="104"/>
                </a:cubicBezTo>
                <a:cubicBezTo>
                  <a:pt x="57" y="102"/>
                  <a:pt x="61" y="102"/>
                  <a:pt x="64" y="104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3" y="62"/>
                  <a:pt x="157" y="62"/>
                  <a:pt x="159" y="64"/>
                </a:cubicBezTo>
                <a:cubicBezTo>
                  <a:pt x="161" y="67"/>
                  <a:pt x="161" y="71"/>
                  <a:pt x="159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PA_任意多边形 121">
            <a:extLst>
              <a:ext uri="{FF2B5EF4-FFF2-40B4-BE49-F238E27FC236}">
                <a16:creationId xmlns:a16="http://schemas.microsoft.com/office/drawing/2014/main" id="{1440DED0-EDB1-1C4A-A31E-110421F9C90B}"/>
              </a:ext>
            </a:extLst>
          </p:cNvPr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74750" y="3436711"/>
            <a:ext cx="374650" cy="374650"/>
          </a:xfrm>
          <a:custGeom>
            <a:avLst/>
            <a:gdLst>
              <a:gd name="T0" fmla="*/ 2147483646 w 200"/>
              <a:gd name="T1" fmla="*/ 0 h 200"/>
              <a:gd name="T2" fmla="*/ 0 w 200"/>
              <a:gd name="T3" fmla="*/ 2147483646 h 200"/>
              <a:gd name="T4" fmla="*/ 2147483646 w 200"/>
              <a:gd name="T5" fmla="*/ 2147483646 h 200"/>
              <a:gd name="T6" fmla="*/ 2147483646 w 200"/>
              <a:gd name="T7" fmla="*/ 2147483646 h 200"/>
              <a:gd name="T8" fmla="*/ 2147483646 w 200"/>
              <a:gd name="T9" fmla="*/ 0 h 200"/>
              <a:gd name="T10" fmla="*/ 2147483646 w 200"/>
              <a:gd name="T11" fmla="*/ 2147483646 h 200"/>
              <a:gd name="T12" fmla="*/ 2147483646 w 200"/>
              <a:gd name="T13" fmla="*/ 2147483646 h 200"/>
              <a:gd name="T14" fmla="*/ 2147483646 w 200"/>
              <a:gd name="T15" fmla="*/ 2147483646 h 200"/>
              <a:gd name="T16" fmla="*/ 2147483646 w 200"/>
              <a:gd name="T17" fmla="*/ 2147483646 h 200"/>
              <a:gd name="T18" fmla="*/ 2147483646 w 200"/>
              <a:gd name="T19" fmla="*/ 2147483646 h 200"/>
              <a:gd name="T20" fmla="*/ 2147483646 w 200"/>
              <a:gd name="T21" fmla="*/ 2147483646 h 200"/>
              <a:gd name="T22" fmla="*/ 2147483646 w 200"/>
              <a:gd name="T23" fmla="*/ 2147483646 h 200"/>
              <a:gd name="T24" fmla="*/ 2147483646 w 200"/>
              <a:gd name="T25" fmla="*/ 2147483646 h 200"/>
              <a:gd name="T26" fmla="*/ 2147483646 w 200"/>
              <a:gd name="T27" fmla="*/ 2147483646 h 200"/>
              <a:gd name="T28" fmla="*/ 2147483646 w 200"/>
              <a:gd name="T29" fmla="*/ 2147483646 h 200"/>
              <a:gd name="T30" fmla="*/ 2147483646 w 200"/>
              <a:gd name="T31" fmla="*/ 2147483646 h 20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59" y="73"/>
                </a:moveTo>
                <a:cubicBezTo>
                  <a:pt x="90" y="139"/>
                  <a:pt x="90" y="139"/>
                  <a:pt x="90" y="139"/>
                </a:cubicBezTo>
                <a:cubicBezTo>
                  <a:pt x="89" y="140"/>
                  <a:pt x="88" y="141"/>
                  <a:pt x="86" y="141"/>
                </a:cubicBezTo>
                <a:cubicBezTo>
                  <a:pt x="85" y="141"/>
                  <a:pt x="83" y="140"/>
                  <a:pt x="82" y="139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3" y="110"/>
                  <a:pt x="53" y="106"/>
                  <a:pt x="55" y="104"/>
                </a:cubicBezTo>
                <a:cubicBezTo>
                  <a:pt x="57" y="102"/>
                  <a:pt x="61" y="102"/>
                  <a:pt x="64" y="104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3" y="62"/>
                  <a:pt x="157" y="62"/>
                  <a:pt x="159" y="64"/>
                </a:cubicBezTo>
                <a:cubicBezTo>
                  <a:pt x="161" y="67"/>
                  <a:pt x="161" y="71"/>
                  <a:pt x="159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PA_任意多边形 121">
            <a:extLst>
              <a:ext uri="{FF2B5EF4-FFF2-40B4-BE49-F238E27FC236}">
                <a16:creationId xmlns:a16="http://schemas.microsoft.com/office/drawing/2014/main" id="{DECD9D20-C13A-F109-D0C3-8A23E8BB2F4E}"/>
              </a:ext>
            </a:extLst>
          </p:cNvPr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174750" y="4613049"/>
            <a:ext cx="374650" cy="374650"/>
          </a:xfrm>
          <a:custGeom>
            <a:avLst/>
            <a:gdLst>
              <a:gd name="T0" fmla="*/ 2147483646 w 200"/>
              <a:gd name="T1" fmla="*/ 0 h 200"/>
              <a:gd name="T2" fmla="*/ 0 w 200"/>
              <a:gd name="T3" fmla="*/ 2147483646 h 200"/>
              <a:gd name="T4" fmla="*/ 2147483646 w 200"/>
              <a:gd name="T5" fmla="*/ 2147483646 h 200"/>
              <a:gd name="T6" fmla="*/ 2147483646 w 200"/>
              <a:gd name="T7" fmla="*/ 2147483646 h 200"/>
              <a:gd name="T8" fmla="*/ 2147483646 w 200"/>
              <a:gd name="T9" fmla="*/ 0 h 200"/>
              <a:gd name="T10" fmla="*/ 2147483646 w 200"/>
              <a:gd name="T11" fmla="*/ 2147483646 h 200"/>
              <a:gd name="T12" fmla="*/ 2147483646 w 200"/>
              <a:gd name="T13" fmla="*/ 2147483646 h 200"/>
              <a:gd name="T14" fmla="*/ 2147483646 w 200"/>
              <a:gd name="T15" fmla="*/ 2147483646 h 200"/>
              <a:gd name="T16" fmla="*/ 2147483646 w 200"/>
              <a:gd name="T17" fmla="*/ 2147483646 h 200"/>
              <a:gd name="T18" fmla="*/ 2147483646 w 200"/>
              <a:gd name="T19" fmla="*/ 2147483646 h 200"/>
              <a:gd name="T20" fmla="*/ 2147483646 w 200"/>
              <a:gd name="T21" fmla="*/ 2147483646 h 200"/>
              <a:gd name="T22" fmla="*/ 2147483646 w 200"/>
              <a:gd name="T23" fmla="*/ 2147483646 h 200"/>
              <a:gd name="T24" fmla="*/ 2147483646 w 200"/>
              <a:gd name="T25" fmla="*/ 2147483646 h 200"/>
              <a:gd name="T26" fmla="*/ 2147483646 w 200"/>
              <a:gd name="T27" fmla="*/ 2147483646 h 200"/>
              <a:gd name="T28" fmla="*/ 2147483646 w 200"/>
              <a:gd name="T29" fmla="*/ 2147483646 h 200"/>
              <a:gd name="T30" fmla="*/ 2147483646 w 200"/>
              <a:gd name="T31" fmla="*/ 2147483646 h 20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59" y="73"/>
                </a:moveTo>
                <a:cubicBezTo>
                  <a:pt x="90" y="139"/>
                  <a:pt x="90" y="139"/>
                  <a:pt x="90" y="139"/>
                </a:cubicBezTo>
                <a:cubicBezTo>
                  <a:pt x="89" y="140"/>
                  <a:pt x="88" y="141"/>
                  <a:pt x="86" y="141"/>
                </a:cubicBezTo>
                <a:cubicBezTo>
                  <a:pt x="85" y="141"/>
                  <a:pt x="83" y="140"/>
                  <a:pt x="82" y="139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3" y="110"/>
                  <a:pt x="53" y="106"/>
                  <a:pt x="55" y="104"/>
                </a:cubicBezTo>
                <a:cubicBezTo>
                  <a:pt x="57" y="102"/>
                  <a:pt x="61" y="102"/>
                  <a:pt x="64" y="104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3" y="62"/>
                  <a:pt x="157" y="62"/>
                  <a:pt x="159" y="64"/>
                </a:cubicBezTo>
                <a:cubicBezTo>
                  <a:pt x="161" y="67"/>
                  <a:pt x="161" y="71"/>
                  <a:pt x="159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28B784C-4963-95FF-F730-C421076F1503}"/>
              </a:ext>
            </a:extLst>
          </p:cNvPr>
          <p:cNvGrpSpPr/>
          <p:nvPr/>
        </p:nvGrpSpPr>
        <p:grpSpPr>
          <a:xfrm>
            <a:off x="1804540" y="2168687"/>
            <a:ext cx="5692081" cy="567548"/>
            <a:chOff x="436522" y="1886576"/>
            <a:chExt cx="5692081" cy="56754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74DCCC3-596A-B151-7209-EF394F779E44}"/>
                </a:ext>
              </a:extLst>
            </p:cNvPr>
            <p:cNvSpPr txBox="1"/>
            <p:nvPr/>
          </p:nvSpPr>
          <p:spPr>
            <a:xfrm>
              <a:off x="444500" y="2152503"/>
              <a:ext cx="568410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DB4A7D4-042F-1902-F66C-0E97ED4F979B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AC59995-E76B-4CB9-A2D3-870D30A8B6F3}"/>
              </a:ext>
            </a:extLst>
          </p:cNvPr>
          <p:cNvGrpSpPr/>
          <p:nvPr/>
        </p:nvGrpSpPr>
        <p:grpSpPr>
          <a:xfrm>
            <a:off x="1804540" y="3333912"/>
            <a:ext cx="5692081" cy="798380"/>
            <a:chOff x="436522" y="1886576"/>
            <a:chExt cx="5692081" cy="79838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D846AE4-30B3-5062-708F-6AD42ACA665C}"/>
                </a:ext>
              </a:extLst>
            </p:cNvPr>
            <p:cNvSpPr txBox="1"/>
            <p:nvPr/>
          </p:nvSpPr>
          <p:spPr>
            <a:xfrm>
              <a:off x="444500" y="2152503"/>
              <a:ext cx="56841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5FE8978-FE74-D59F-4792-5E77F97CCB3F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8DF7E28-41A9-71F3-0224-18E400DAB858}"/>
              </a:ext>
            </a:extLst>
          </p:cNvPr>
          <p:cNvGrpSpPr/>
          <p:nvPr/>
        </p:nvGrpSpPr>
        <p:grpSpPr>
          <a:xfrm>
            <a:off x="1804540" y="4499137"/>
            <a:ext cx="5692081" cy="567548"/>
            <a:chOff x="436522" y="1886576"/>
            <a:chExt cx="5692081" cy="56754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E79422A-75EF-39B0-7625-B3B263CAA0DD}"/>
                </a:ext>
              </a:extLst>
            </p:cNvPr>
            <p:cNvSpPr txBox="1"/>
            <p:nvPr/>
          </p:nvSpPr>
          <p:spPr>
            <a:xfrm>
              <a:off x="444500" y="2152503"/>
              <a:ext cx="568410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19F4DDB-1A29-3B2A-65B2-C2216C06E412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DF602E3D-E494-8061-7B7B-F11312D0821F}"/>
              </a:ext>
            </a:extLst>
          </p:cNvPr>
          <p:cNvSpPr/>
          <p:nvPr/>
        </p:nvSpPr>
        <p:spPr bwMode="auto">
          <a:xfrm>
            <a:off x="7751762" y="1457099"/>
            <a:ext cx="3816351" cy="4321175"/>
          </a:xfrm>
          <a:prstGeom prst="rect">
            <a:avLst/>
          </a:prstGeom>
          <a:blipFill dpi="0" rotWithShape="1">
            <a:blip r:embed="rId7">
              <a:grayscl/>
            </a:blip>
            <a:srcRect/>
            <a:tile tx="0" ty="-2438400" sx="100000" sy="100000" flip="none" algn="tl"/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919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E43B0AF5-A8CF-A852-2CFE-ADEA5B27D029}"/>
              </a:ext>
            </a:extLst>
          </p:cNvPr>
          <p:cNvSpPr/>
          <p:nvPr/>
        </p:nvSpPr>
        <p:spPr bwMode="auto">
          <a:xfrm>
            <a:off x="1124401" y="368072"/>
            <a:ext cx="10810874" cy="6210300"/>
          </a:xfrm>
          <a:prstGeom prst="roundRect">
            <a:avLst>
              <a:gd name="adj" fmla="val 3630"/>
            </a:avLst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72D943F1-920D-C880-BA07-722AF1F9936A}"/>
              </a:ext>
            </a:extLst>
          </p:cNvPr>
          <p:cNvSpPr/>
          <p:nvPr/>
        </p:nvSpPr>
        <p:spPr bwMode="auto">
          <a:xfrm>
            <a:off x="-384860" y="368072"/>
            <a:ext cx="1238250" cy="6210300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076287F-67E3-9CDE-8E0E-C011B5704571}"/>
              </a:ext>
            </a:extLst>
          </p:cNvPr>
          <p:cNvSpPr/>
          <p:nvPr/>
        </p:nvSpPr>
        <p:spPr bwMode="auto">
          <a:xfrm>
            <a:off x="1009650" y="276225"/>
            <a:ext cx="10810874" cy="6210300"/>
          </a:xfrm>
          <a:prstGeom prst="roundRect">
            <a:avLst>
              <a:gd name="adj" fmla="val 3630"/>
            </a:avLst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39A6805F-810C-E8BB-08CF-100E8928DCE8}"/>
              </a:ext>
            </a:extLst>
          </p:cNvPr>
          <p:cNvSpPr/>
          <p:nvPr/>
        </p:nvSpPr>
        <p:spPr bwMode="auto">
          <a:xfrm>
            <a:off x="9256356" y="3453361"/>
            <a:ext cx="2593197" cy="3062193"/>
          </a:xfrm>
          <a:custGeom>
            <a:avLst/>
            <a:gdLst>
              <a:gd name="connsiteX0" fmla="*/ 2593197 w 2593197"/>
              <a:gd name="connsiteY0" fmla="*/ 0 h 3062193"/>
              <a:gd name="connsiteX1" fmla="*/ 2593197 w 2593197"/>
              <a:gd name="connsiteY1" fmla="*/ 2836759 h 3062193"/>
              <a:gd name="connsiteX2" fmla="*/ 2367763 w 2593197"/>
              <a:gd name="connsiteY2" fmla="*/ 3062193 h 3062193"/>
              <a:gd name="connsiteX3" fmla="*/ 0 w 2593197"/>
              <a:gd name="connsiteY3" fmla="*/ 3062193 h 3062193"/>
              <a:gd name="connsiteX4" fmla="*/ 32677 w 2593197"/>
              <a:gd name="connsiteY4" fmla="*/ 3027025 h 3062193"/>
              <a:gd name="connsiteX5" fmla="*/ 65444 w 2593197"/>
              <a:gd name="connsiteY5" fmla="*/ 2998239 h 3062193"/>
              <a:gd name="connsiteX6" fmla="*/ 319444 w 2593197"/>
              <a:gd name="connsiteY6" fmla="*/ 2922039 h 3062193"/>
              <a:gd name="connsiteX7" fmla="*/ 484544 w 2593197"/>
              <a:gd name="connsiteY7" fmla="*/ 2744239 h 3062193"/>
              <a:gd name="connsiteX8" fmla="*/ 1868844 w 2593197"/>
              <a:gd name="connsiteY8" fmla="*/ 1144039 h 3062193"/>
              <a:gd name="connsiteX9" fmla="*/ 2326044 w 2593197"/>
              <a:gd name="connsiteY9" fmla="*/ 623339 h 3062193"/>
              <a:gd name="connsiteX10" fmla="*/ 2585303 w 2593197"/>
              <a:gd name="connsiteY10" fmla="*/ 17311 h 3062193"/>
              <a:gd name="connsiteX11" fmla="*/ 2593197 w 2593197"/>
              <a:gd name="connsiteY11" fmla="*/ 0 h 306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93197" h="3062193">
                <a:moveTo>
                  <a:pt x="2593197" y="0"/>
                </a:moveTo>
                <a:lnTo>
                  <a:pt x="2593197" y="2836759"/>
                </a:lnTo>
                <a:cubicBezTo>
                  <a:pt x="2593197" y="2961263"/>
                  <a:pt x="2492267" y="3062193"/>
                  <a:pt x="2367763" y="3062193"/>
                </a:cubicBezTo>
                <a:lnTo>
                  <a:pt x="0" y="3062193"/>
                </a:lnTo>
                <a:lnTo>
                  <a:pt x="32677" y="3027025"/>
                </a:lnTo>
                <a:cubicBezTo>
                  <a:pt x="44112" y="3015702"/>
                  <a:pt x="55125" y="3005912"/>
                  <a:pt x="65444" y="2998239"/>
                </a:cubicBezTo>
                <a:cubicBezTo>
                  <a:pt x="147994" y="2936856"/>
                  <a:pt x="249594" y="2964372"/>
                  <a:pt x="319444" y="2922039"/>
                </a:cubicBezTo>
                <a:cubicBezTo>
                  <a:pt x="389294" y="2879706"/>
                  <a:pt x="484544" y="2744239"/>
                  <a:pt x="484544" y="2744239"/>
                </a:cubicBezTo>
                <a:lnTo>
                  <a:pt x="1868844" y="1144039"/>
                </a:lnTo>
                <a:cubicBezTo>
                  <a:pt x="2175761" y="790556"/>
                  <a:pt x="2190577" y="843472"/>
                  <a:pt x="2326044" y="623339"/>
                </a:cubicBezTo>
                <a:cubicBezTo>
                  <a:pt x="2427644" y="458239"/>
                  <a:pt x="2497097" y="224083"/>
                  <a:pt x="2585303" y="17311"/>
                </a:cubicBezTo>
                <a:lnTo>
                  <a:pt x="2593197" y="0"/>
                </a:lnTo>
                <a:close/>
              </a:path>
            </a:pathLst>
          </a:cu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FAE1F15-CF7F-897E-B143-A9C8FAFA42F4}"/>
              </a:ext>
            </a:extLst>
          </p:cNvPr>
          <p:cNvSpPr/>
          <p:nvPr/>
        </p:nvSpPr>
        <p:spPr bwMode="auto">
          <a:xfrm>
            <a:off x="-499611" y="276225"/>
            <a:ext cx="1238250" cy="6210300"/>
          </a:xfrm>
          <a:prstGeom prst="roundRect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/>
            </a:blip>
            <a:srcRect/>
            <a:tile tx="0" ty="0" sx="100000" sy="100000" flip="none" algn="tl"/>
          </a:blipFill>
          <a:ln w="38100" cap="flat" cmpd="sng" algn="ctr">
            <a:solidFill>
              <a:srgbClr val="475F7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0B7D77-263C-4DA3-2730-12C3188A60AA}"/>
              </a:ext>
            </a:extLst>
          </p:cNvPr>
          <p:cNvGrpSpPr/>
          <p:nvPr/>
        </p:nvGrpSpPr>
        <p:grpSpPr>
          <a:xfrm>
            <a:off x="383815" y="544546"/>
            <a:ext cx="980210" cy="253568"/>
            <a:chOff x="257176" y="700087"/>
            <a:chExt cx="1233488" cy="31908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BEA8EE2-1337-7A49-1E94-8E048E953129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567A378-FB3C-0F4D-10A2-B253AE85B253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2E29D1F-E302-64FE-48A5-D36E12A3EC29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37F798A-6FA5-55D8-37C6-0496B36992A9}"/>
              </a:ext>
            </a:extLst>
          </p:cNvPr>
          <p:cNvGrpSpPr/>
          <p:nvPr/>
        </p:nvGrpSpPr>
        <p:grpSpPr>
          <a:xfrm>
            <a:off x="383815" y="1225583"/>
            <a:ext cx="980210" cy="253568"/>
            <a:chOff x="257176" y="700087"/>
            <a:chExt cx="1233488" cy="319088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CEE3B883-F8E1-05FE-8369-6E95E95028E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B3D7A1B4-544A-84CF-202B-B77290C5D418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1" name="椭圆 5">
              <a:extLst>
                <a:ext uri="{FF2B5EF4-FFF2-40B4-BE49-F238E27FC236}">
                  <a16:creationId xmlns:a16="http://schemas.microsoft.com/office/drawing/2014/main" id="{3F233F42-BC47-6DEC-5D7E-8F3EFBE10C8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D34FF6E4-765C-AE18-D9A6-B4F72FFF2D54}"/>
              </a:ext>
            </a:extLst>
          </p:cNvPr>
          <p:cNvGrpSpPr/>
          <p:nvPr/>
        </p:nvGrpSpPr>
        <p:grpSpPr>
          <a:xfrm>
            <a:off x="383815" y="1906620"/>
            <a:ext cx="980210" cy="253568"/>
            <a:chOff x="257176" y="700087"/>
            <a:chExt cx="1233488" cy="319088"/>
          </a:xfrm>
        </p:grpSpPr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713C3098-5DA8-04B9-FE87-9C053DE3086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4CD02D25-7D26-AC37-3A89-B5132187A371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5" name="椭圆 5">
              <a:extLst>
                <a:ext uri="{FF2B5EF4-FFF2-40B4-BE49-F238E27FC236}">
                  <a16:creationId xmlns:a16="http://schemas.microsoft.com/office/drawing/2014/main" id="{176F1A26-6373-CEE0-7F1C-45D667F9E20C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B055ABDE-56BA-47C7-B841-F0948E3C04E7}"/>
              </a:ext>
            </a:extLst>
          </p:cNvPr>
          <p:cNvGrpSpPr/>
          <p:nvPr/>
        </p:nvGrpSpPr>
        <p:grpSpPr>
          <a:xfrm>
            <a:off x="383815" y="2587657"/>
            <a:ext cx="980210" cy="253568"/>
            <a:chOff x="257176" y="700087"/>
            <a:chExt cx="1233488" cy="319088"/>
          </a:xfrm>
        </p:grpSpPr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6F0C1B13-E478-EA6F-DE60-D2482C13FBA8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756ECAD6-E58F-5BA6-2621-5F1DC1CDA23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9" name="椭圆 5">
              <a:extLst>
                <a:ext uri="{FF2B5EF4-FFF2-40B4-BE49-F238E27FC236}">
                  <a16:creationId xmlns:a16="http://schemas.microsoft.com/office/drawing/2014/main" id="{A6CC4FC7-0C80-D067-5E94-0340D8EAB15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F496DFE4-1BD0-5406-2CC8-78B8E8B30800}"/>
              </a:ext>
            </a:extLst>
          </p:cNvPr>
          <p:cNvGrpSpPr/>
          <p:nvPr/>
        </p:nvGrpSpPr>
        <p:grpSpPr>
          <a:xfrm>
            <a:off x="383815" y="3268694"/>
            <a:ext cx="980210" cy="253568"/>
            <a:chOff x="257176" y="700087"/>
            <a:chExt cx="1233488" cy="319088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C443285D-9202-971A-94C1-D8EEC357CAE3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F3F6A8DB-8A66-B233-22B9-7987FE615D9A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3" name="椭圆 5">
              <a:extLst>
                <a:ext uri="{FF2B5EF4-FFF2-40B4-BE49-F238E27FC236}">
                  <a16:creationId xmlns:a16="http://schemas.microsoft.com/office/drawing/2014/main" id="{0BF6B1AA-4158-1BB1-B6F7-5A3A8DC34E85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59EB3EB-D229-CEF2-6BE4-00244DB8B7C3}"/>
              </a:ext>
            </a:extLst>
          </p:cNvPr>
          <p:cNvGrpSpPr/>
          <p:nvPr/>
        </p:nvGrpSpPr>
        <p:grpSpPr>
          <a:xfrm>
            <a:off x="383815" y="3949731"/>
            <a:ext cx="980210" cy="253568"/>
            <a:chOff x="257176" y="700087"/>
            <a:chExt cx="1233488" cy="319088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9CDFEBF0-8428-ECC6-442E-DC8BBB9378AB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B81DD8D4-3E6B-6960-A5BF-4E9D287DA3FE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7" name="椭圆 5">
              <a:extLst>
                <a:ext uri="{FF2B5EF4-FFF2-40B4-BE49-F238E27FC236}">
                  <a16:creationId xmlns:a16="http://schemas.microsoft.com/office/drawing/2014/main" id="{17FA7396-9296-CFB2-1965-1736AE7CFE81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404AA8E5-82FB-67A0-0D7D-7B9F4709C134}"/>
              </a:ext>
            </a:extLst>
          </p:cNvPr>
          <p:cNvGrpSpPr/>
          <p:nvPr/>
        </p:nvGrpSpPr>
        <p:grpSpPr>
          <a:xfrm>
            <a:off x="383815" y="4630768"/>
            <a:ext cx="980210" cy="253568"/>
            <a:chOff x="257176" y="700087"/>
            <a:chExt cx="1233488" cy="319088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C3381DA7-C794-6030-929E-CEE0883A1035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D4FB1334-6A17-7C55-4D63-6AC61E52FD92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1" name="椭圆 5">
              <a:extLst>
                <a:ext uri="{FF2B5EF4-FFF2-40B4-BE49-F238E27FC236}">
                  <a16:creationId xmlns:a16="http://schemas.microsoft.com/office/drawing/2014/main" id="{08AAC947-820A-DCA2-7364-35F65A0EC5B8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CCECD620-1117-F772-A31D-CE0F3640F9EF}"/>
              </a:ext>
            </a:extLst>
          </p:cNvPr>
          <p:cNvGrpSpPr/>
          <p:nvPr/>
        </p:nvGrpSpPr>
        <p:grpSpPr>
          <a:xfrm>
            <a:off x="383815" y="5311805"/>
            <a:ext cx="980210" cy="253568"/>
            <a:chOff x="257176" y="700087"/>
            <a:chExt cx="1233488" cy="319088"/>
          </a:xfrm>
        </p:grpSpPr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3A089848-A078-F216-EFC2-EABC89F1F21F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3E1D98AB-4C60-8426-311B-EE19B21E87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5" name="椭圆 5">
              <a:extLst>
                <a:ext uri="{FF2B5EF4-FFF2-40B4-BE49-F238E27FC236}">
                  <a16:creationId xmlns:a16="http://schemas.microsoft.com/office/drawing/2014/main" id="{08772D34-A5E3-C5FD-444B-59C9A871BEFE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37014081-4896-7007-85BC-AF7C7D064CB1}"/>
              </a:ext>
            </a:extLst>
          </p:cNvPr>
          <p:cNvGrpSpPr/>
          <p:nvPr/>
        </p:nvGrpSpPr>
        <p:grpSpPr>
          <a:xfrm>
            <a:off x="383815" y="5992842"/>
            <a:ext cx="980210" cy="253568"/>
            <a:chOff x="257176" y="700087"/>
            <a:chExt cx="1233488" cy="319088"/>
          </a:xfrm>
        </p:grpSpPr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C9ED990B-D21F-933C-CBFC-6FEAC245E220}"/>
                </a:ext>
              </a:extLst>
            </p:cNvPr>
            <p:cNvSpPr/>
            <p:nvPr/>
          </p:nvSpPr>
          <p:spPr bwMode="auto">
            <a:xfrm>
              <a:off x="257176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1D9FDC77-EC4C-0A01-5EF3-03A581712E9B}"/>
                </a:ext>
              </a:extLst>
            </p:cNvPr>
            <p:cNvSpPr/>
            <p:nvPr/>
          </p:nvSpPr>
          <p:spPr bwMode="auto">
            <a:xfrm>
              <a:off x="1195389" y="723900"/>
              <a:ext cx="295275" cy="295275"/>
            </a:xfrm>
            <a:prstGeom prst="ellipse">
              <a:avLst/>
            </a:prstGeom>
            <a:solidFill>
              <a:schemeClr val="bg1"/>
            </a:solidFill>
            <a:ln w="63500" cap="flat" cmpd="sng" algn="ctr">
              <a:solidFill>
                <a:srgbClr val="475F7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9" name="椭圆 5">
              <a:extLst>
                <a:ext uri="{FF2B5EF4-FFF2-40B4-BE49-F238E27FC236}">
                  <a16:creationId xmlns:a16="http://schemas.microsoft.com/office/drawing/2014/main" id="{6AAE892A-498F-4D88-5D13-F76E4FD902D2}"/>
                </a:ext>
              </a:extLst>
            </p:cNvPr>
            <p:cNvSpPr/>
            <p:nvPr/>
          </p:nvSpPr>
          <p:spPr bwMode="auto">
            <a:xfrm>
              <a:off x="402813" y="700087"/>
              <a:ext cx="983023" cy="214496"/>
            </a:xfrm>
            <a:custGeom>
              <a:avLst/>
              <a:gdLst>
                <a:gd name="connsiteX0" fmla="*/ 0 w 976312"/>
                <a:gd name="connsiteY0" fmla="*/ 73819 h 147638"/>
                <a:gd name="connsiteX1" fmla="*/ 488156 w 976312"/>
                <a:gd name="connsiteY1" fmla="*/ 0 h 147638"/>
                <a:gd name="connsiteX2" fmla="*/ 976312 w 976312"/>
                <a:gd name="connsiteY2" fmla="*/ 73819 h 147638"/>
                <a:gd name="connsiteX3" fmla="*/ 488156 w 976312"/>
                <a:gd name="connsiteY3" fmla="*/ 147638 h 147638"/>
                <a:gd name="connsiteX4" fmla="*/ 0 w 976312"/>
                <a:gd name="connsiteY4" fmla="*/ 73819 h 147638"/>
                <a:gd name="connsiteX0" fmla="*/ 2 w 976314"/>
                <a:gd name="connsiteY0" fmla="*/ 183357 h 257176"/>
                <a:gd name="connsiteX1" fmla="*/ 492921 w 976314"/>
                <a:gd name="connsiteY1" fmla="*/ 0 h 257176"/>
                <a:gd name="connsiteX2" fmla="*/ 976314 w 976314"/>
                <a:gd name="connsiteY2" fmla="*/ 183357 h 257176"/>
                <a:gd name="connsiteX3" fmla="*/ 488158 w 976314"/>
                <a:gd name="connsiteY3" fmla="*/ 257176 h 257176"/>
                <a:gd name="connsiteX4" fmla="*/ 2 w 976314"/>
                <a:gd name="connsiteY4" fmla="*/ 183357 h 257176"/>
                <a:gd name="connsiteX0" fmla="*/ 2 w 976314"/>
                <a:gd name="connsiteY0" fmla="*/ 183357 h 193679"/>
                <a:gd name="connsiteX1" fmla="*/ 492921 w 976314"/>
                <a:gd name="connsiteY1" fmla="*/ 0 h 193679"/>
                <a:gd name="connsiteX2" fmla="*/ 976314 w 976314"/>
                <a:gd name="connsiteY2" fmla="*/ 183357 h 193679"/>
                <a:gd name="connsiteX3" fmla="*/ 497683 w 976314"/>
                <a:gd name="connsiteY3" fmla="*/ 130969 h 193679"/>
                <a:gd name="connsiteX4" fmla="*/ 2 w 976314"/>
                <a:gd name="connsiteY4" fmla="*/ 183357 h 193679"/>
                <a:gd name="connsiteX0" fmla="*/ 2000 w 978312"/>
                <a:gd name="connsiteY0" fmla="*/ 183357 h 213549"/>
                <a:gd name="connsiteX1" fmla="*/ 494919 w 978312"/>
                <a:gd name="connsiteY1" fmla="*/ 0 h 213549"/>
                <a:gd name="connsiteX2" fmla="*/ 978312 w 978312"/>
                <a:gd name="connsiteY2" fmla="*/ 183357 h 213549"/>
                <a:gd name="connsiteX3" fmla="*/ 499681 w 978312"/>
                <a:gd name="connsiteY3" fmla="*/ 130969 h 213549"/>
                <a:gd name="connsiteX4" fmla="*/ 2000 w 978312"/>
                <a:gd name="connsiteY4" fmla="*/ 183357 h 213549"/>
                <a:gd name="connsiteX0" fmla="*/ 2000 w 978312"/>
                <a:gd name="connsiteY0" fmla="*/ 183357 h 214496"/>
                <a:gd name="connsiteX1" fmla="*/ 494919 w 978312"/>
                <a:gd name="connsiteY1" fmla="*/ 0 h 214496"/>
                <a:gd name="connsiteX2" fmla="*/ 978312 w 978312"/>
                <a:gd name="connsiteY2" fmla="*/ 183357 h 214496"/>
                <a:gd name="connsiteX3" fmla="*/ 499681 w 978312"/>
                <a:gd name="connsiteY3" fmla="*/ 130969 h 214496"/>
                <a:gd name="connsiteX4" fmla="*/ 2000 w 978312"/>
                <a:gd name="connsiteY4" fmla="*/ 183357 h 214496"/>
                <a:gd name="connsiteX0" fmla="*/ 2000 w 983023"/>
                <a:gd name="connsiteY0" fmla="*/ 183357 h 214496"/>
                <a:gd name="connsiteX1" fmla="*/ 494919 w 983023"/>
                <a:gd name="connsiteY1" fmla="*/ 0 h 214496"/>
                <a:gd name="connsiteX2" fmla="*/ 978312 w 983023"/>
                <a:gd name="connsiteY2" fmla="*/ 183357 h 214496"/>
                <a:gd name="connsiteX3" fmla="*/ 499681 w 983023"/>
                <a:gd name="connsiteY3" fmla="*/ 130969 h 214496"/>
                <a:gd name="connsiteX4" fmla="*/ 2000 w 983023"/>
                <a:gd name="connsiteY4" fmla="*/ 183357 h 21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023" h="214496">
                  <a:moveTo>
                    <a:pt x="2000" y="183357"/>
                  </a:moveTo>
                  <a:cubicBezTo>
                    <a:pt x="-24988" y="92473"/>
                    <a:pt x="225318" y="0"/>
                    <a:pt x="494919" y="0"/>
                  </a:cubicBezTo>
                  <a:cubicBezTo>
                    <a:pt x="764520" y="0"/>
                    <a:pt x="1021175" y="114013"/>
                    <a:pt x="978312" y="183357"/>
                  </a:cubicBezTo>
                  <a:cubicBezTo>
                    <a:pt x="935450" y="276514"/>
                    <a:pt x="769282" y="130969"/>
                    <a:pt x="499681" y="130969"/>
                  </a:cubicBezTo>
                  <a:cubicBezTo>
                    <a:pt x="230080" y="130969"/>
                    <a:pt x="28988" y="274241"/>
                    <a:pt x="2000" y="183357"/>
                  </a:cubicBezTo>
                  <a:close/>
                </a:path>
              </a:pathLst>
            </a:custGeom>
            <a:solidFill>
              <a:srgbClr val="475F77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847E132-D22B-2C19-267F-627891A99D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21409" y="2597436"/>
            <a:ext cx="3909562" cy="3914775"/>
          </a:xfrm>
          <a:prstGeom prst="rect">
            <a:avLst/>
          </a:prstGeom>
        </p:spPr>
      </p:pic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59D54D91-430A-34E2-10F6-4242A3CB589A}"/>
              </a:ext>
            </a:extLst>
          </p:cNvPr>
          <p:cNvSpPr/>
          <p:nvPr/>
        </p:nvSpPr>
        <p:spPr>
          <a:xfrm>
            <a:off x="1948926" y="897989"/>
            <a:ext cx="409516" cy="419239"/>
          </a:xfrm>
          <a:custGeom>
            <a:avLst/>
            <a:gdLst>
              <a:gd name="connsiteX0" fmla="*/ 143416 w 246611"/>
              <a:gd name="connsiteY0" fmla="*/ 252466 h 252466"/>
              <a:gd name="connsiteX1" fmla="*/ 136510 w 246611"/>
              <a:gd name="connsiteY1" fmla="*/ 249216 h 252466"/>
              <a:gd name="connsiteX2" fmla="*/ 86944 w 246611"/>
              <a:gd name="connsiteY2" fmla="*/ 189493 h 252466"/>
              <a:gd name="connsiteX3" fmla="*/ 9751 w 246611"/>
              <a:gd name="connsiteY3" fmla="*/ 196399 h 252466"/>
              <a:gd name="connsiteX4" fmla="*/ 1219 w 246611"/>
              <a:gd name="connsiteY4" fmla="*/ 192337 h 252466"/>
              <a:gd name="connsiteX5" fmla="*/ 1219 w 246611"/>
              <a:gd name="connsiteY5" fmla="*/ 182992 h 252466"/>
              <a:gd name="connsiteX6" fmla="*/ 42659 w 246611"/>
              <a:gd name="connsiteY6" fmla="*/ 117581 h 252466"/>
              <a:gd name="connsiteX7" fmla="*/ 12188 w 246611"/>
              <a:gd name="connsiteY7" fmla="*/ 46482 h 252466"/>
              <a:gd name="connsiteX8" fmla="*/ 13407 w 246611"/>
              <a:gd name="connsiteY8" fmla="*/ 37138 h 252466"/>
              <a:gd name="connsiteX9" fmla="*/ 22345 w 246611"/>
              <a:gd name="connsiteY9" fmla="*/ 34294 h 252466"/>
              <a:gd name="connsiteX10" fmla="*/ 97507 w 246611"/>
              <a:gd name="connsiteY10" fmla="*/ 53389 h 252466"/>
              <a:gd name="connsiteX11" fmla="*/ 155605 w 246611"/>
              <a:gd name="connsiteY11" fmla="*/ 2198 h 252466"/>
              <a:gd name="connsiteX12" fmla="*/ 164949 w 246611"/>
              <a:gd name="connsiteY12" fmla="*/ 573 h 252466"/>
              <a:gd name="connsiteX13" fmla="*/ 170231 w 246611"/>
              <a:gd name="connsiteY13" fmla="*/ 8292 h 252466"/>
              <a:gd name="connsiteX14" fmla="*/ 175512 w 246611"/>
              <a:gd name="connsiteY14" fmla="*/ 85485 h 252466"/>
              <a:gd name="connsiteX15" fmla="*/ 242143 w 246611"/>
              <a:gd name="connsiteY15" fmla="*/ 125301 h 252466"/>
              <a:gd name="connsiteX16" fmla="*/ 246611 w 246611"/>
              <a:gd name="connsiteY16" fmla="*/ 133832 h 252466"/>
              <a:gd name="connsiteX17" fmla="*/ 240924 w 246611"/>
              <a:gd name="connsiteY17" fmla="*/ 141552 h 252466"/>
              <a:gd name="connsiteX18" fmla="*/ 169012 w 246611"/>
              <a:gd name="connsiteY18" fmla="*/ 170397 h 252466"/>
              <a:gd name="connsiteX19" fmla="*/ 151949 w 246611"/>
              <a:gd name="connsiteY19" fmla="*/ 245966 h 252466"/>
              <a:gd name="connsiteX20" fmla="*/ 145448 w 246611"/>
              <a:gd name="connsiteY20" fmla="*/ 252466 h 252466"/>
              <a:gd name="connsiteX21" fmla="*/ 143416 w 246611"/>
              <a:gd name="connsiteY21" fmla="*/ 252466 h 252466"/>
              <a:gd name="connsiteX22" fmla="*/ 91007 w 246611"/>
              <a:gd name="connsiteY22" fmla="*/ 171616 h 252466"/>
              <a:gd name="connsiteX23" fmla="*/ 97913 w 246611"/>
              <a:gd name="connsiteY23" fmla="*/ 174867 h 252466"/>
              <a:gd name="connsiteX24" fmla="*/ 138947 w 246611"/>
              <a:gd name="connsiteY24" fmla="*/ 224026 h 252466"/>
              <a:gd name="connsiteX25" fmla="*/ 153167 w 246611"/>
              <a:gd name="connsiteY25" fmla="*/ 161459 h 252466"/>
              <a:gd name="connsiteX26" fmla="*/ 158449 w 246611"/>
              <a:gd name="connsiteY26" fmla="*/ 155365 h 252466"/>
              <a:gd name="connsiteX27" fmla="*/ 218171 w 246611"/>
              <a:gd name="connsiteY27" fmla="*/ 131395 h 252466"/>
              <a:gd name="connsiteX28" fmla="*/ 162918 w 246611"/>
              <a:gd name="connsiteY28" fmla="*/ 98486 h 252466"/>
              <a:gd name="connsiteX29" fmla="*/ 158449 w 246611"/>
              <a:gd name="connsiteY29" fmla="*/ 91579 h 252466"/>
              <a:gd name="connsiteX30" fmla="*/ 154386 w 246611"/>
              <a:gd name="connsiteY30" fmla="*/ 27793 h 252466"/>
              <a:gd name="connsiteX31" fmla="*/ 106039 w 246611"/>
              <a:gd name="connsiteY31" fmla="*/ 70046 h 252466"/>
              <a:gd name="connsiteX32" fmla="*/ 97913 w 246611"/>
              <a:gd name="connsiteY32" fmla="*/ 72078 h 252466"/>
              <a:gd name="connsiteX33" fmla="*/ 35752 w 246611"/>
              <a:gd name="connsiteY33" fmla="*/ 56233 h 252466"/>
              <a:gd name="connsiteX34" fmla="*/ 60941 w 246611"/>
              <a:gd name="connsiteY34" fmla="*/ 115144 h 252466"/>
              <a:gd name="connsiteX35" fmla="*/ 60129 w 246611"/>
              <a:gd name="connsiteY35" fmla="*/ 123269 h 252466"/>
              <a:gd name="connsiteX36" fmla="*/ 26002 w 246611"/>
              <a:gd name="connsiteY36" fmla="*/ 177304 h 252466"/>
              <a:gd name="connsiteX37" fmla="*/ 89788 w 246611"/>
              <a:gd name="connsiteY37" fmla="*/ 171616 h 252466"/>
              <a:gd name="connsiteX38" fmla="*/ 91007 w 246611"/>
              <a:gd name="connsiteY38" fmla="*/ 171616 h 25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46611" h="252466">
                <a:moveTo>
                  <a:pt x="143416" y="252466"/>
                </a:moveTo>
                <a:cubicBezTo>
                  <a:pt x="140978" y="252466"/>
                  <a:pt x="138135" y="251247"/>
                  <a:pt x="136510" y="249216"/>
                </a:cubicBezTo>
                <a:lnTo>
                  <a:pt x="86944" y="189493"/>
                </a:lnTo>
                <a:lnTo>
                  <a:pt x="9751" y="196399"/>
                </a:lnTo>
                <a:cubicBezTo>
                  <a:pt x="6500" y="196806"/>
                  <a:pt x="3250" y="195181"/>
                  <a:pt x="1219" y="192337"/>
                </a:cubicBezTo>
                <a:cubicBezTo>
                  <a:pt x="-406" y="189493"/>
                  <a:pt x="-406" y="185836"/>
                  <a:pt x="1219" y="182992"/>
                </a:cubicBezTo>
                <a:lnTo>
                  <a:pt x="42659" y="117581"/>
                </a:lnTo>
                <a:lnTo>
                  <a:pt x="12188" y="46482"/>
                </a:lnTo>
                <a:cubicBezTo>
                  <a:pt x="10969" y="43232"/>
                  <a:pt x="11376" y="39576"/>
                  <a:pt x="13407" y="37138"/>
                </a:cubicBezTo>
                <a:cubicBezTo>
                  <a:pt x="15438" y="34700"/>
                  <a:pt x="19094" y="33481"/>
                  <a:pt x="22345" y="34294"/>
                </a:cubicBezTo>
                <a:lnTo>
                  <a:pt x="97507" y="53389"/>
                </a:lnTo>
                <a:lnTo>
                  <a:pt x="155605" y="2198"/>
                </a:lnTo>
                <a:cubicBezTo>
                  <a:pt x="158043" y="166"/>
                  <a:pt x="161699" y="-646"/>
                  <a:pt x="164949" y="573"/>
                </a:cubicBezTo>
                <a:cubicBezTo>
                  <a:pt x="168200" y="1791"/>
                  <a:pt x="170231" y="4635"/>
                  <a:pt x="170231" y="8292"/>
                </a:cubicBezTo>
                <a:lnTo>
                  <a:pt x="175512" y="85485"/>
                </a:lnTo>
                <a:lnTo>
                  <a:pt x="242143" y="125301"/>
                </a:lnTo>
                <a:cubicBezTo>
                  <a:pt x="244986" y="126926"/>
                  <a:pt x="246611" y="130176"/>
                  <a:pt x="246611" y="133832"/>
                </a:cubicBezTo>
                <a:cubicBezTo>
                  <a:pt x="246205" y="137083"/>
                  <a:pt x="244174" y="140333"/>
                  <a:pt x="240924" y="141552"/>
                </a:cubicBezTo>
                <a:lnTo>
                  <a:pt x="169012" y="170397"/>
                </a:lnTo>
                <a:lnTo>
                  <a:pt x="151949" y="245966"/>
                </a:lnTo>
                <a:cubicBezTo>
                  <a:pt x="151135" y="249216"/>
                  <a:pt x="148698" y="252060"/>
                  <a:pt x="145448" y="252466"/>
                </a:cubicBezTo>
                <a:cubicBezTo>
                  <a:pt x="144635" y="252466"/>
                  <a:pt x="144229" y="252466"/>
                  <a:pt x="143416" y="252466"/>
                </a:cubicBezTo>
                <a:close/>
                <a:moveTo>
                  <a:pt x="91007" y="171616"/>
                </a:moveTo>
                <a:cubicBezTo>
                  <a:pt x="93444" y="171616"/>
                  <a:pt x="96288" y="172835"/>
                  <a:pt x="97913" y="174867"/>
                </a:cubicBezTo>
                <a:lnTo>
                  <a:pt x="138947" y="224026"/>
                </a:lnTo>
                <a:lnTo>
                  <a:pt x="153167" y="161459"/>
                </a:lnTo>
                <a:cubicBezTo>
                  <a:pt x="153980" y="158615"/>
                  <a:pt x="156011" y="156178"/>
                  <a:pt x="158449" y="155365"/>
                </a:cubicBezTo>
                <a:lnTo>
                  <a:pt x="218171" y="131395"/>
                </a:lnTo>
                <a:lnTo>
                  <a:pt x="162918" y="98486"/>
                </a:lnTo>
                <a:cubicBezTo>
                  <a:pt x="160480" y="96861"/>
                  <a:pt x="158855" y="94423"/>
                  <a:pt x="158449" y="91579"/>
                </a:cubicBezTo>
                <a:lnTo>
                  <a:pt x="154386" y="27793"/>
                </a:lnTo>
                <a:lnTo>
                  <a:pt x="106039" y="70046"/>
                </a:lnTo>
                <a:cubicBezTo>
                  <a:pt x="104007" y="72078"/>
                  <a:pt x="100757" y="72890"/>
                  <a:pt x="97913" y="72078"/>
                </a:cubicBezTo>
                <a:lnTo>
                  <a:pt x="35752" y="56233"/>
                </a:lnTo>
                <a:lnTo>
                  <a:pt x="60941" y="115144"/>
                </a:lnTo>
                <a:cubicBezTo>
                  <a:pt x="62160" y="117987"/>
                  <a:pt x="61754" y="120831"/>
                  <a:pt x="60129" y="123269"/>
                </a:cubicBezTo>
                <a:lnTo>
                  <a:pt x="26002" y="177304"/>
                </a:lnTo>
                <a:lnTo>
                  <a:pt x="89788" y="171616"/>
                </a:lnTo>
                <a:cubicBezTo>
                  <a:pt x="90193" y="171616"/>
                  <a:pt x="90600" y="171616"/>
                  <a:pt x="91007" y="171616"/>
                </a:cubicBezTo>
                <a:close/>
              </a:path>
            </a:pathLst>
          </a:custGeom>
          <a:solidFill>
            <a:srgbClr val="475F7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1" name="图形 2">
            <a:extLst>
              <a:ext uri="{FF2B5EF4-FFF2-40B4-BE49-F238E27FC236}">
                <a16:creationId xmlns:a16="http://schemas.microsoft.com/office/drawing/2014/main" id="{4AE8F32C-4E5A-F4B6-53A2-27C7B5C5D176}"/>
              </a:ext>
            </a:extLst>
          </p:cNvPr>
          <p:cNvGrpSpPr/>
          <p:nvPr/>
        </p:nvGrpSpPr>
        <p:grpSpPr>
          <a:xfrm>
            <a:off x="10947650" y="5448050"/>
            <a:ext cx="671327" cy="671580"/>
            <a:chOff x="8273910" y="-2649349"/>
            <a:chExt cx="671327" cy="671580"/>
          </a:xfrm>
          <a:solidFill>
            <a:srgbClr val="475F77"/>
          </a:solidFill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CC9C314-2721-B0AE-5EF3-8AA22F0DE28C}"/>
                </a:ext>
              </a:extLst>
            </p:cNvPr>
            <p:cNvSpPr/>
            <p:nvPr/>
          </p:nvSpPr>
          <p:spPr>
            <a:xfrm>
              <a:off x="8418801" y="-2102395"/>
              <a:ext cx="18485" cy="18181"/>
            </a:xfrm>
            <a:custGeom>
              <a:avLst/>
              <a:gdLst>
                <a:gd name="connsiteX0" fmla="*/ 9243 w 18485"/>
                <a:gd name="connsiteY0" fmla="*/ 18181 h 18181"/>
                <a:gd name="connsiteX1" fmla="*/ 3149 w 18485"/>
                <a:gd name="connsiteY1" fmla="*/ 15743 h 18181"/>
                <a:gd name="connsiteX2" fmla="*/ 2742 w 18485"/>
                <a:gd name="connsiteY2" fmla="*/ 15337 h 18181"/>
                <a:gd name="connsiteX3" fmla="*/ 2742 w 18485"/>
                <a:gd name="connsiteY3" fmla="*/ 2742 h 18181"/>
                <a:gd name="connsiteX4" fmla="*/ 15337 w 18485"/>
                <a:gd name="connsiteY4" fmla="*/ 2742 h 18181"/>
                <a:gd name="connsiteX5" fmla="*/ 15744 w 18485"/>
                <a:gd name="connsiteY5" fmla="*/ 3149 h 18181"/>
                <a:gd name="connsiteX6" fmla="*/ 15744 w 18485"/>
                <a:gd name="connsiteY6" fmla="*/ 15743 h 18181"/>
                <a:gd name="connsiteX7" fmla="*/ 9243 w 18485"/>
                <a:gd name="connsiteY7" fmla="*/ 18181 h 1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85" h="18181">
                  <a:moveTo>
                    <a:pt x="9243" y="18181"/>
                  </a:moveTo>
                  <a:cubicBezTo>
                    <a:pt x="6805" y="18181"/>
                    <a:pt x="4773" y="17368"/>
                    <a:pt x="3149" y="15743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1" y="-914"/>
                    <a:pt x="15337" y="2742"/>
                  </a:cubicBezTo>
                  <a:lnTo>
                    <a:pt x="15744" y="3149"/>
                  </a:lnTo>
                  <a:cubicBezTo>
                    <a:pt x="19400" y="6805"/>
                    <a:pt x="19400" y="12087"/>
                    <a:pt x="15744" y="15743"/>
                  </a:cubicBezTo>
                  <a:cubicBezTo>
                    <a:pt x="13712" y="17368"/>
                    <a:pt x="11681" y="18181"/>
                    <a:pt x="9243" y="1818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38E8267-83A7-37E5-5415-C0A8D61365B6}"/>
                </a:ext>
              </a:extLst>
            </p:cNvPr>
            <p:cNvSpPr/>
            <p:nvPr/>
          </p:nvSpPr>
          <p:spPr>
            <a:xfrm>
              <a:off x="8273910" y="-2179132"/>
              <a:ext cx="201110" cy="201362"/>
            </a:xfrm>
            <a:custGeom>
              <a:avLst/>
              <a:gdLst>
                <a:gd name="connsiteX0" fmla="*/ 8685 w 201110"/>
                <a:gd name="connsiteY0" fmla="*/ 201363 h 201362"/>
                <a:gd name="connsiteX1" fmla="*/ 2591 w 201110"/>
                <a:gd name="connsiteY1" fmla="*/ 198925 h 201362"/>
                <a:gd name="connsiteX2" fmla="*/ 560 w 201110"/>
                <a:gd name="connsiteY2" fmla="*/ 189581 h 201362"/>
                <a:gd name="connsiteX3" fmla="*/ 68003 w 201110"/>
                <a:gd name="connsiteY3" fmla="*/ 6349 h 201362"/>
                <a:gd name="connsiteX4" fmla="*/ 68003 w 201110"/>
                <a:gd name="connsiteY4" fmla="*/ 6349 h 201362"/>
                <a:gd name="connsiteX5" fmla="*/ 68003 w 201110"/>
                <a:gd name="connsiteY5" fmla="*/ 5942 h 201362"/>
                <a:gd name="connsiteX6" fmla="*/ 74503 w 201110"/>
                <a:gd name="connsiteY6" fmla="*/ 255 h 201362"/>
                <a:gd name="connsiteX7" fmla="*/ 82628 w 201110"/>
                <a:gd name="connsiteY7" fmla="*/ 2692 h 201362"/>
                <a:gd name="connsiteX8" fmla="*/ 82628 w 201110"/>
                <a:gd name="connsiteY8" fmla="*/ 2692 h 201362"/>
                <a:gd name="connsiteX9" fmla="*/ 83847 w 201110"/>
                <a:gd name="connsiteY9" fmla="*/ 13662 h 201362"/>
                <a:gd name="connsiteX10" fmla="*/ 23312 w 201110"/>
                <a:gd name="connsiteY10" fmla="*/ 177799 h 201362"/>
                <a:gd name="connsiteX11" fmla="*/ 187448 w 201110"/>
                <a:gd name="connsiteY11" fmla="*/ 117263 h 201362"/>
                <a:gd name="connsiteX12" fmla="*/ 198418 w 201110"/>
                <a:gd name="connsiteY12" fmla="*/ 118482 h 201362"/>
                <a:gd name="connsiteX13" fmla="*/ 198418 w 201110"/>
                <a:gd name="connsiteY13" fmla="*/ 118482 h 201362"/>
                <a:gd name="connsiteX14" fmla="*/ 200856 w 201110"/>
                <a:gd name="connsiteY14" fmla="*/ 126607 h 201362"/>
                <a:gd name="connsiteX15" fmla="*/ 195168 w 201110"/>
                <a:gd name="connsiteY15" fmla="*/ 133108 h 201362"/>
                <a:gd name="connsiteX16" fmla="*/ 194762 w 201110"/>
                <a:gd name="connsiteY16" fmla="*/ 133108 h 201362"/>
                <a:gd name="connsiteX17" fmla="*/ 194762 w 201110"/>
                <a:gd name="connsiteY17" fmla="*/ 133108 h 201362"/>
                <a:gd name="connsiteX18" fmla="*/ 11530 w 201110"/>
                <a:gd name="connsiteY18" fmla="*/ 200550 h 201362"/>
                <a:gd name="connsiteX19" fmla="*/ 8685 w 201110"/>
                <a:gd name="connsiteY19" fmla="*/ 201363 h 20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1110" h="201362">
                  <a:moveTo>
                    <a:pt x="8685" y="201363"/>
                  </a:moveTo>
                  <a:cubicBezTo>
                    <a:pt x="6248" y="201363"/>
                    <a:pt x="4216" y="200550"/>
                    <a:pt x="2591" y="198925"/>
                  </a:cubicBezTo>
                  <a:cubicBezTo>
                    <a:pt x="154" y="196488"/>
                    <a:pt x="-659" y="192831"/>
                    <a:pt x="560" y="189581"/>
                  </a:cubicBezTo>
                  <a:lnTo>
                    <a:pt x="68003" y="6349"/>
                  </a:lnTo>
                  <a:cubicBezTo>
                    <a:pt x="68003" y="6349"/>
                    <a:pt x="68003" y="6349"/>
                    <a:pt x="68003" y="6349"/>
                  </a:cubicBezTo>
                  <a:lnTo>
                    <a:pt x="68003" y="5942"/>
                  </a:lnTo>
                  <a:cubicBezTo>
                    <a:pt x="69222" y="3099"/>
                    <a:pt x="71659" y="1067"/>
                    <a:pt x="74503" y="255"/>
                  </a:cubicBezTo>
                  <a:cubicBezTo>
                    <a:pt x="77347" y="-558"/>
                    <a:pt x="80597" y="661"/>
                    <a:pt x="82628" y="2692"/>
                  </a:cubicBezTo>
                  <a:lnTo>
                    <a:pt x="82628" y="2692"/>
                  </a:lnTo>
                  <a:cubicBezTo>
                    <a:pt x="85473" y="5536"/>
                    <a:pt x="85879" y="10005"/>
                    <a:pt x="83847" y="13662"/>
                  </a:cubicBezTo>
                  <a:lnTo>
                    <a:pt x="23312" y="177799"/>
                  </a:lnTo>
                  <a:lnTo>
                    <a:pt x="187448" y="117263"/>
                  </a:lnTo>
                  <a:cubicBezTo>
                    <a:pt x="190699" y="115232"/>
                    <a:pt x="195574" y="115638"/>
                    <a:pt x="198418" y="118482"/>
                  </a:cubicBezTo>
                  <a:lnTo>
                    <a:pt x="198418" y="118482"/>
                  </a:lnTo>
                  <a:cubicBezTo>
                    <a:pt x="200449" y="120513"/>
                    <a:pt x="201668" y="123764"/>
                    <a:pt x="200856" y="126607"/>
                  </a:cubicBezTo>
                  <a:cubicBezTo>
                    <a:pt x="200044" y="129451"/>
                    <a:pt x="198012" y="131889"/>
                    <a:pt x="195168" y="133108"/>
                  </a:cubicBezTo>
                  <a:lnTo>
                    <a:pt x="194762" y="133108"/>
                  </a:lnTo>
                  <a:cubicBezTo>
                    <a:pt x="194762" y="133108"/>
                    <a:pt x="194762" y="133108"/>
                    <a:pt x="194762" y="133108"/>
                  </a:cubicBezTo>
                  <a:lnTo>
                    <a:pt x="11530" y="200550"/>
                  </a:lnTo>
                  <a:cubicBezTo>
                    <a:pt x="11123" y="200957"/>
                    <a:pt x="9904" y="201363"/>
                    <a:pt x="8685" y="201363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75554D9-C437-6627-7BDF-11836E39A4AB}"/>
                </a:ext>
              </a:extLst>
            </p:cNvPr>
            <p:cNvSpPr/>
            <p:nvPr/>
          </p:nvSpPr>
          <p:spPr>
            <a:xfrm>
              <a:off x="8379948" y="-2140841"/>
              <a:ext cx="18185" cy="18030"/>
            </a:xfrm>
            <a:custGeom>
              <a:avLst/>
              <a:gdLst>
                <a:gd name="connsiteX0" fmla="*/ 9499 w 18185"/>
                <a:gd name="connsiteY0" fmla="*/ 18031 h 18030"/>
                <a:gd name="connsiteX1" fmla="*/ 2998 w 18185"/>
                <a:gd name="connsiteY1" fmla="*/ 15593 h 18030"/>
                <a:gd name="connsiteX2" fmla="*/ 2593 w 18185"/>
                <a:gd name="connsiteY2" fmla="*/ 15187 h 18030"/>
                <a:gd name="connsiteX3" fmla="*/ 2593 w 18185"/>
                <a:gd name="connsiteY3" fmla="*/ 2592 h 18030"/>
                <a:gd name="connsiteX4" fmla="*/ 15187 w 18185"/>
                <a:gd name="connsiteY4" fmla="*/ 2592 h 18030"/>
                <a:gd name="connsiteX5" fmla="*/ 15593 w 18185"/>
                <a:gd name="connsiteY5" fmla="*/ 2998 h 18030"/>
                <a:gd name="connsiteX6" fmla="*/ 15593 w 18185"/>
                <a:gd name="connsiteY6" fmla="*/ 15593 h 18030"/>
                <a:gd name="connsiteX7" fmla="*/ 9499 w 18185"/>
                <a:gd name="connsiteY7" fmla="*/ 18031 h 1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85" h="18030">
                  <a:moveTo>
                    <a:pt x="9499" y="18031"/>
                  </a:moveTo>
                  <a:cubicBezTo>
                    <a:pt x="7061" y="18031"/>
                    <a:pt x="5030" y="17218"/>
                    <a:pt x="2998" y="15593"/>
                  </a:cubicBezTo>
                  <a:lnTo>
                    <a:pt x="2593" y="15187"/>
                  </a:lnTo>
                  <a:cubicBezTo>
                    <a:pt x="-1065" y="11530"/>
                    <a:pt x="-658" y="6249"/>
                    <a:pt x="2593" y="2592"/>
                  </a:cubicBezTo>
                  <a:cubicBezTo>
                    <a:pt x="6249" y="-1064"/>
                    <a:pt x="11531" y="-658"/>
                    <a:pt x="15187" y="2592"/>
                  </a:cubicBezTo>
                  <a:lnTo>
                    <a:pt x="15593" y="2998"/>
                  </a:lnTo>
                  <a:cubicBezTo>
                    <a:pt x="19249" y="6655"/>
                    <a:pt x="18844" y="11937"/>
                    <a:pt x="15593" y="15593"/>
                  </a:cubicBezTo>
                  <a:cubicBezTo>
                    <a:pt x="13969" y="17218"/>
                    <a:pt x="11531" y="18031"/>
                    <a:pt x="9499" y="18031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61A6176-AEDC-959F-1317-903F11EDE06C}"/>
                </a:ext>
              </a:extLst>
            </p:cNvPr>
            <p:cNvSpPr/>
            <p:nvPr/>
          </p:nvSpPr>
          <p:spPr>
            <a:xfrm>
              <a:off x="8335819" y="-2611565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6908 w 494340"/>
                <a:gd name="connsiteY11" fmla="*/ 21127 h 494442"/>
                <a:gd name="connsiteX12" fmla="*/ 23158 w 494340"/>
                <a:gd name="connsiteY12" fmla="*/ 445282 h 494442"/>
                <a:gd name="connsiteX13" fmla="*/ 17876 w 494340"/>
                <a:gd name="connsiteY13" fmla="*/ 458283 h 494442"/>
                <a:gd name="connsiteX14" fmla="*/ 23158 w 494340"/>
                <a:gd name="connsiteY14" fmla="*/ 471284 h 494442"/>
                <a:gd name="connsiteX15" fmla="*/ 36158 w 494340"/>
                <a:gd name="connsiteY15" fmla="*/ 476566 h 494442"/>
                <a:gd name="connsiteX16" fmla="*/ 49159 w 494340"/>
                <a:gd name="connsiteY16" fmla="*/ 471284 h 494442"/>
                <a:gd name="connsiteX17" fmla="*/ 472909 w 494340"/>
                <a:gd name="connsiteY17" fmla="*/ 47535 h 494442"/>
                <a:gd name="connsiteX18" fmla="*/ 446908 w 494340"/>
                <a:gd name="connsiteY18" fmla="*/ 21127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4848" y="490786"/>
                    <a:pt x="45910" y="494442"/>
                    <a:pt x="36158" y="494442"/>
                  </a:cubicBezTo>
                  <a:close/>
                  <a:moveTo>
                    <a:pt x="446908" y="21127"/>
                  </a:moveTo>
                  <a:lnTo>
                    <a:pt x="23158" y="445282"/>
                  </a:lnTo>
                  <a:cubicBezTo>
                    <a:pt x="19502" y="448939"/>
                    <a:pt x="17876" y="453408"/>
                    <a:pt x="17876" y="458283"/>
                  </a:cubicBezTo>
                  <a:cubicBezTo>
                    <a:pt x="17876" y="463159"/>
                    <a:pt x="19907" y="468034"/>
                    <a:pt x="23158" y="471284"/>
                  </a:cubicBezTo>
                  <a:cubicBezTo>
                    <a:pt x="26814" y="474941"/>
                    <a:pt x="31283" y="476566"/>
                    <a:pt x="36158" y="476566"/>
                  </a:cubicBezTo>
                  <a:cubicBezTo>
                    <a:pt x="41034" y="476566"/>
                    <a:pt x="45910" y="474535"/>
                    <a:pt x="49159" y="471284"/>
                  </a:cubicBezTo>
                  <a:lnTo>
                    <a:pt x="472909" y="47535"/>
                  </a:lnTo>
                  <a:lnTo>
                    <a:pt x="446908" y="21127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8EDE959-626A-05D5-2882-EAD994BFDF65}"/>
                </a:ext>
              </a:extLst>
            </p:cNvPr>
            <p:cNvSpPr/>
            <p:nvPr/>
          </p:nvSpPr>
          <p:spPr>
            <a:xfrm>
              <a:off x="8374415" y="-2572968"/>
              <a:ext cx="494340" cy="494442"/>
            </a:xfrm>
            <a:custGeom>
              <a:avLst/>
              <a:gdLst>
                <a:gd name="connsiteX0" fmla="*/ 36158 w 494340"/>
                <a:gd name="connsiteY0" fmla="*/ 494442 h 494442"/>
                <a:gd name="connsiteX1" fmla="*/ 10563 w 494340"/>
                <a:gd name="connsiteY1" fmla="*/ 483879 h 494442"/>
                <a:gd name="connsiteX2" fmla="*/ 0 w 494340"/>
                <a:gd name="connsiteY2" fmla="*/ 458283 h 494442"/>
                <a:gd name="connsiteX3" fmla="*/ 10563 w 494340"/>
                <a:gd name="connsiteY3" fmla="*/ 432688 h 494442"/>
                <a:gd name="connsiteX4" fmla="*/ 440813 w 494340"/>
                <a:gd name="connsiteY4" fmla="*/ 2438 h 494442"/>
                <a:gd name="connsiteX5" fmla="*/ 446908 w 494340"/>
                <a:gd name="connsiteY5" fmla="*/ 0 h 494442"/>
                <a:gd name="connsiteX6" fmla="*/ 453002 w 494340"/>
                <a:gd name="connsiteY6" fmla="*/ 2438 h 494442"/>
                <a:gd name="connsiteX7" fmla="*/ 491598 w 494340"/>
                <a:gd name="connsiteY7" fmla="*/ 41034 h 494442"/>
                <a:gd name="connsiteX8" fmla="*/ 491598 w 494340"/>
                <a:gd name="connsiteY8" fmla="*/ 53629 h 494442"/>
                <a:gd name="connsiteX9" fmla="*/ 61348 w 494340"/>
                <a:gd name="connsiteY9" fmla="*/ 483879 h 494442"/>
                <a:gd name="connsiteX10" fmla="*/ 36158 w 494340"/>
                <a:gd name="connsiteY10" fmla="*/ 494442 h 494442"/>
                <a:gd name="connsiteX11" fmla="*/ 447313 w 494340"/>
                <a:gd name="connsiteY11" fmla="*/ 21533 h 494442"/>
                <a:gd name="connsiteX12" fmla="*/ 23564 w 494340"/>
                <a:gd name="connsiteY12" fmla="*/ 445282 h 494442"/>
                <a:gd name="connsiteX13" fmla="*/ 18283 w 494340"/>
                <a:gd name="connsiteY13" fmla="*/ 458283 h 494442"/>
                <a:gd name="connsiteX14" fmla="*/ 23564 w 494340"/>
                <a:gd name="connsiteY14" fmla="*/ 471284 h 494442"/>
                <a:gd name="connsiteX15" fmla="*/ 36565 w 494340"/>
                <a:gd name="connsiteY15" fmla="*/ 476566 h 494442"/>
                <a:gd name="connsiteX16" fmla="*/ 49566 w 494340"/>
                <a:gd name="connsiteY16" fmla="*/ 471284 h 494442"/>
                <a:gd name="connsiteX17" fmla="*/ 473316 w 494340"/>
                <a:gd name="connsiteY17" fmla="*/ 47535 h 494442"/>
                <a:gd name="connsiteX18" fmla="*/ 447313 w 494340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0" h="494442">
                  <a:moveTo>
                    <a:pt x="36158" y="494442"/>
                  </a:moveTo>
                  <a:cubicBezTo>
                    <a:pt x="26408" y="494442"/>
                    <a:pt x="17470" y="490786"/>
                    <a:pt x="10563" y="483879"/>
                  </a:cubicBezTo>
                  <a:cubicBezTo>
                    <a:pt x="3656" y="476972"/>
                    <a:pt x="0" y="468034"/>
                    <a:pt x="0" y="458283"/>
                  </a:cubicBezTo>
                  <a:cubicBezTo>
                    <a:pt x="0" y="448533"/>
                    <a:pt x="3656" y="439595"/>
                    <a:pt x="10563" y="432688"/>
                  </a:cubicBezTo>
                  <a:lnTo>
                    <a:pt x="440813" y="2438"/>
                  </a:lnTo>
                  <a:cubicBezTo>
                    <a:pt x="442438" y="813"/>
                    <a:pt x="444876" y="0"/>
                    <a:pt x="446908" y="0"/>
                  </a:cubicBezTo>
                  <a:cubicBezTo>
                    <a:pt x="448939" y="0"/>
                    <a:pt x="451376" y="813"/>
                    <a:pt x="453002" y="2438"/>
                  </a:cubicBezTo>
                  <a:lnTo>
                    <a:pt x="491598" y="41034"/>
                  </a:lnTo>
                  <a:cubicBezTo>
                    <a:pt x="495254" y="44691"/>
                    <a:pt x="495254" y="49972"/>
                    <a:pt x="491598" y="53629"/>
                  </a:cubicBezTo>
                  <a:lnTo>
                    <a:pt x="61348" y="483879"/>
                  </a:lnTo>
                  <a:cubicBezTo>
                    <a:pt x="55253" y="490786"/>
                    <a:pt x="45910" y="494442"/>
                    <a:pt x="36158" y="494442"/>
                  </a:cubicBezTo>
                  <a:close/>
                  <a:moveTo>
                    <a:pt x="447313" y="21533"/>
                  </a:moveTo>
                  <a:lnTo>
                    <a:pt x="23564" y="445282"/>
                  </a:lnTo>
                  <a:cubicBezTo>
                    <a:pt x="19907" y="448939"/>
                    <a:pt x="18283" y="453408"/>
                    <a:pt x="18283" y="458283"/>
                  </a:cubicBezTo>
                  <a:cubicBezTo>
                    <a:pt x="18283" y="463159"/>
                    <a:pt x="20314" y="468034"/>
                    <a:pt x="23564" y="471284"/>
                  </a:cubicBezTo>
                  <a:cubicBezTo>
                    <a:pt x="27221" y="474941"/>
                    <a:pt x="31690" y="476566"/>
                    <a:pt x="36565" y="476566"/>
                  </a:cubicBezTo>
                  <a:cubicBezTo>
                    <a:pt x="41440" y="476566"/>
                    <a:pt x="46315" y="474535"/>
                    <a:pt x="49566" y="471284"/>
                  </a:cubicBezTo>
                  <a:lnTo>
                    <a:pt x="473316" y="47535"/>
                  </a:lnTo>
                  <a:lnTo>
                    <a:pt x="447313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E1CA103-F546-1549-84D1-3D60C986B1E4}"/>
                </a:ext>
              </a:extLst>
            </p:cNvPr>
            <p:cNvSpPr/>
            <p:nvPr/>
          </p:nvSpPr>
          <p:spPr>
            <a:xfrm>
              <a:off x="8413418" y="-2534372"/>
              <a:ext cx="494341" cy="494442"/>
            </a:xfrm>
            <a:custGeom>
              <a:avLst/>
              <a:gdLst>
                <a:gd name="connsiteX0" fmla="*/ 36159 w 494341"/>
                <a:gd name="connsiteY0" fmla="*/ 494442 h 494442"/>
                <a:gd name="connsiteX1" fmla="*/ 10564 w 494341"/>
                <a:gd name="connsiteY1" fmla="*/ 483879 h 494442"/>
                <a:gd name="connsiteX2" fmla="*/ 0 w 494341"/>
                <a:gd name="connsiteY2" fmla="*/ 458283 h 494442"/>
                <a:gd name="connsiteX3" fmla="*/ 10564 w 494341"/>
                <a:gd name="connsiteY3" fmla="*/ 432688 h 494442"/>
                <a:gd name="connsiteX4" fmla="*/ 440813 w 494341"/>
                <a:gd name="connsiteY4" fmla="*/ 2438 h 494442"/>
                <a:gd name="connsiteX5" fmla="*/ 446908 w 494341"/>
                <a:gd name="connsiteY5" fmla="*/ 0 h 494442"/>
                <a:gd name="connsiteX6" fmla="*/ 453002 w 494341"/>
                <a:gd name="connsiteY6" fmla="*/ 2438 h 494442"/>
                <a:gd name="connsiteX7" fmla="*/ 491598 w 494341"/>
                <a:gd name="connsiteY7" fmla="*/ 41034 h 494442"/>
                <a:gd name="connsiteX8" fmla="*/ 491598 w 494341"/>
                <a:gd name="connsiteY8" fmla="*/ 53629 h 494442"/>
                <a:gd name="connsiteX9" fmla="*/ 61349 w 494341"/>
                <a:gd name="connsiteY9" fmla="*/ 483879 h 494442"/>
                <a:gd name="connsiteX10" fmla="*/ 36159 w 494341"/>
                <a:gd name="connsiteY10" fmla="*/ 494442 h 494442"/>
                <a:gd name="connsiteX11" fmla="*/ 446908 w 494341"/>
                <a:gd name="connsiteY11" fmla="*/ 21533 h 494442"/>
                <a:gd name="connsiteX12" fmla="*/ 23159 w 494341"/>
                <a:gd name="connsiteY12" fmla="*/ 445282 h 494442"/>
                <a:gd name="connsiteX13" fmla="*/ 17877 w 494341"/>
                <a:gd name="connsiteY13" fmla="*/ 458283 h 494442"/>
                <a:gd name="connsiteX14" fmla="*/ 23159 w 494341"/>
                <a:gd name="connsiteY14" fmla="*/ 471284 h 494442"/>
                <a:gd name="connsiteX15" fmla="*/ 36159 w 494341"/>
                <a:gd name="connsiteY15" fmla="*/ 476566 h 494442"/>
                <a:gd name="connsiteX16" fmla="*/ 49160 w 494341"/>
                <a:gd name="connsiteY16" fmla="*/ 471284 h 494442"/>
                <a:gd name="connsiteX17" fmla="*/ 472910 w 494341"/>
                <a:gd name="connsiteY17" fmla="*/ 47535 h 494442"/>
                <a:gd name="connsiteX18" fmla="*/ 446908 w 494341"/>
                <a:gd name="connsiteY18" fmla="*/ 21533 h 49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4341" h="494442">
                  <a:moveTo>
                    <a:pt x="36159" y="494442"/>
                  </a:moveTo>
                  <a:cubicBezTo>
                    <a:pt x="26408" y="494442"/>
                    <a:pt x="17470" y="490786"/>
                    <a:pt x="10564" y="483879"/>
                  </a:cubicBezTo>
                  <a:cubicBezTo>
                    <a:pt x="3657" y="476972"/>
                    <a:pt x="0" y="468034"/>
                    <a:pt x="0" y="458283"/>
                  </a:cubicBezTo>
                  <a:cubicBezTo>
                    <a:pt x="0" y="448533"/>
                    <a:pt x="3657" y="439595"/>
                    <a:pt x="10564" y="432688"/>
                  </a:cubicBezTo>
                  <a:lnTo>
                    <a:pt x="440813" y="2438"/>
                  </a:lnTo>
                  <a:cubicBezTo>
                    <a:pt x="442439" y="813"/>
                    <a:pt x="444876" y="0"/>
                    <a:pt x="446908" y="0"/>
                  </a:cubicBezTo>
                  <a:cubicBezTo>
                    <a:pt x="448939" y="0"/>
                    <a:pt x="451377" y="813"/>
                    <a:pt x="453002" y="2438"/>
                  </a:cubicBezTo>
                  <a:lnTo>
                    <a:pt x="491598" y="41034"/>
                  </a:lnTo>
                  <a:cubicBezTo>
                    <a:pt x="495255" y="44691"/>
                    <a:pt x="495255" y="49972"/>
                    <a:pt x="491598" y="53629"/>
                  </a:cubicBezTo>
                  <a:lnTo>
                    <a:pt x="61349" y="483879"/>
                  </a:lnTo>
                  <a:cubicBezTo>
                    <a:pt x="54848" y="490786"/>
                    <a:pt x="45504" y="494442"/>
                    <a:pt x="36159" y="494442"/>
                  </a:cubicBezTo>
                  <a:close/>
                  <a:moveTo>
                    <a:pt x="446908" y="21533"/>
                  </a:moveTo>
                  <a:lnTo>
                    <a:pt x="23159" y="445282"/>
                  </a:lnTo>
                  <a:cubicBezTo>
                    <a:pt x="19502" y="448939"/>
                    <a:pt x="17877" y="453408"/>
                    <a:pt x="17877" y="458283"/>
                  </a:cubicBezTo>
                  <a:cubicBezTo>
                    <a:pt x="17877" y="463159"/>
                    <a:pt x="19908" y="468034"/>
                    <a:pt x="23159" y="471284"/>
                  </a:cubicBezTo>
                  <a:cubicBezTo>
                    <a:pt x="26815" y="474941"/>
                    <a:pt x="31284" y="476566"/>
                    <a:pt x="36159" y="476566"/>
                  </a:cubicBezTo>
                  <a:cubicBezTo>
                    <a:pt x="41035" y="476566"/>
                    <a:pt x="45910" y="474535"/>
                    <a:pt x="49160" y="471284"/>
                  </a:cubicBezTo>
                  <a:lnTo>
                    <a:pt x="472910" y="47535"/>
                  </a:lnTo>
                  <a:lnTo>
                    <a:pt x="446908" y="21533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E15D5F6-3495-8AE8-737E-C07165E230F6}"/>
                </a:ext>
              </a:extLst>
            </p:cNvPr>
            <p:cNvSpPr/>
            <p:nvPr/>
          </p:nvSpPr>
          <p:spPr>
            <a:xfrm>
              <a:off x="8770131" y="-2649349"/>
              <a:ext cx="175106" cy="175106"/>
            </a:xfrm>
            <a:custGeom>
              <a:avLst/>
              <a:gdLst>
                <a:gd name="connsiteX0" fmla="*/ 128790 w 175106"/>
                <a:gd name="connsiteY0" fmla="*/ 175106 h 175106"/>
                <a:gd name="connsiteX1" fmla="*/ 0 w 175106"/>
                <a:gd name="connsiteY1" fmla="*/ 46316 h 175106"/>
                <a:gd name="connsiteX2" fmla="*/ 46316 w 175106"/>
                <a:gd name="connsiteY2" fmla="*/ 0 h 175106"/>
                <a:gd name="connsiteX3" fmla="*/ 175107 w 175106"/>
                <a:gd name="connsiteY3" fmla="*/ 128790 h 175106"/>
                <a:gd name="connsiteX4" fmla="*/ 128790 w 175106"/>
                <a:gd name="connsiteY4" fmla="*/ 175106 h 175106"/>
                <a:gd name="connsiteX5" fmla="*/ 25189 w 175106"/>
                <a:gd name="connsiteY5" fmla="*/ 46722 h 175106"/>
                <a:gd name="connsiteX6" fmla="*/ 128790 w 175106"/>
                <a:gd name="connsiteY6" fmla="*/ 150323 h 175106"/>
                <a:gd name="connsiteX7" fmla="*/ 149918 w 175106"/>
                <a:gd name="connsiteY7" fmla="*/ 129197 h 175106"/>
                <a:gd name="connsiteX8" fmla="*/ 46316 w 175106"/>
                <a:gd name="connsiteY8" fmla="*/ 25596 h 175106"/>
                <a:gd name="connsiteX9" fmla="*/ 25189 w 175106"/>
                <a:gd name="connsiteY9" fmla="*/ 46722 h 17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106" h="175106">
                  <a:moveTo>
                    <a:pt x="128790" y="175106"/>
                  </a:moveTo>
                  <a:lnTo>
                    <a:pt x="0" y="46316"/>
                  </a:lnTo>
                  <a:lnTo>
                    <a:pt x="46316" y="0"/>
                  </a:lnTo>
                  <a:lnTo>
                    <a:pt x="175107" y="128790"/>
                  </a:lnTo>
                  <a:lnTo>
                    <a:pt x="128790" y="175106"/>
                  </a:lnTo>
                  <a:close/>
                  <a:moveTo>
                    <a:pt x="25189" y="46722"/>
                  </a:moveTo>
                  <a:lnTo>
                    <a:pt x="128790" y="150323"/>
                  </a:lnTo>
                  <a:lnTo>
                    <a:pt x="149918" y="129197"/>
                  </a:lnTo>
                  <a:lnTo>
                    <a:pt x="46316" y="25596"/>
                  </a:lnTo>
                  <a:lnTo>
                    <a:pt x="25189" y="46722"/>
                  </a:ln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F5CC57B-D009-9FB8-9023-28B77A599496}"/>
                </a:ext>
              </a:extLst>
            </p:cNvPr>
            <p:cNvSpPr/>
            <p:nvPr/>
          </p:nvSpPr>
          <p:spPr>
            <a:xfrm>
              <a:off x="8296511" y="-2056892"/>
              <a:ext cx="55457" cy="55152"/>
            </a:xfrm>
            <a:custGeom>
              <a:avLst/>
              <a:gdLst>
                <a:gd name="connsiteX0" fmla="*/ 46214 w 55457"/>
                <a:gd name="connsiteY0" fmla="*/ 55152 h 55152"/>
                <a:gd name="connsiteX1" fmla="*/ 40120 w 55457"/>
                <a:gd name="connsiteY1" fmla="*/ 52715 h 55152"/>
                <a:gd name="connsiteX2" fmla="*/ 2742 w 55457"/>
                <a:gd name="connsiteY2" fmla="*/ 15337 h 55152"/>
                <a:gd name="connsiteX3" fmla="*/ 2742 w 55457"/>
                <a:gd name="connsiteY3" fmla="*/ 2742 h 55152"/>
                <a:gd name="connsiteX4" fmla="*/ 15337 w 55457"/>
                <a:gd name="connsiteY4" fmla="*/ 2742 h 55152"/>
                <a:gd name="connsiteX5" fmla="*/ 52715 w 55457"/>
                <a:gd name="connsiteY5" fmla="*/ 40120 h 55152"/>
                <a:gd name="connsiteX6" fmla="*/ 52715 w 55457"/>
                <a:gd name="connsiteY6" fmla="*/ 52715 h 55152"/>
                <a:gd name="connsiteX7" fmla="*/ 46214 w 55457"/>
                <a:gd name="connsiteY7" fmla="*/ 55152 h 5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457" h="55152">
                  <a:moveTo>
                    <a:pt x="46214" y="55152"/>
                  </a:moveTo>
                  <a:cubicBezTo>
                    <a:pt x="43776" y="55152"/>
                    <a:pt x="41745" y="54340"/>
                    <a:pt x="40120" y="52715"/>
                  </a:cubicBezTo>
                  <a:lnTo>
                    <a:pt x="2742" y="15337"/>
                  </a:lnTo>
                  <a:cubicBezTo>
                    <a:pt x="-914" y="11681"/>
                    <a:pt x="-914" y="6399"/>
                    <a:pt x="2742" y="2742"/>
                  </a:cubicBezTo>
                  <a:cubicBezTo>
                    <a:pt x="6399" y="-914"/>
                    <a:pt x="11680" y="-914"/>
                    <a:pt x="15337" y="2742"/>
                  </a:cubicBezTo>
                  <a:lnTo>
                    <a:pt x="52715" y="40120"/>
                  </a:lnTo>
                  <a:cubicBezTo>
                    <a:pt x="56371" y="43777"/>
                    <a:pt x="56371" y="49058"/>
                    <a:pt x="52715" y="52715"/>
                  </a:cubicBezTo>
                  <a:cubicBezTo>
                    <a:pt x="51089" y="54340"/>
                    <a:pt x="48652" y="55152"/>
                    <a:pt x="46214" y="551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2" name="图形 2">
            <a:extLst>
              <a:ext uri="{FF2B5EF4-FFF2-40B4-BE49-F238E27FC236}">
                <a16:creationId xmlns:a16="http://schemas.microsoft.com/office/drawing/2014/main" id="{62C4E8D8-9155-1778-20A1-51A08D5F9F08}"/>
              </a:ext>
            </a:extLst>
          </p:cNvPr>
          <p:cNvGrpSpPr/>
          <p:nvPr/>
        </p:nvGrpSpPr>
        <p:grpSpPr>
          <a:xfrm>
            <a:off x="10572367" y="811371"/>
            <a:ext cx="609983" cy="579636"/>
            <a:chOff x="9826018" y="1225057"/>
            <a:chExt cx="609983" cy="579636"/>
          </a:xfrm>
          <a:solidFill>
            <a:srgbClr val="475F77"/>
          </a:solidFill>
        </p:grpSpPr>
        <p:grpSp>
          <p:nvGrpSpPr>
            <p:cNvPr id="223" name="图形 2">
              <a:extLst>
                <a:ext uri="{FF2B5EF4-FFF2-40B4-BE49-F238E27FC236}">
                  <a16:creationId xmlns:a16="http://schemas.microsoft.com/office/drawing/2014/main" id="{D579DF3B-B706-451F-ABF7-DD9A9EB0454B}"/>
                </a:ext>
              </a:extLst>
            </p:cNvPr>
            <p:cNvGrpSpPr/>
            <p:nvPr/>
          </p:nvGrpSpPr>
          <p:grpSpPr>
            <a:xfrm>
              <a:off x="9955368" y="1348442"/>
              <a:ext cx="394030" cy="453001"/>
              <a:chOff x="9955368" y="1348442"/>
              <a:chExt cx="394030" cy="453001"/>
            </a:xfrm>
            <a:grpFill/>
          </p:grpSpPr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5852ED7-27F0-E275-11B7-B1F23458696C}"/>
                  </a:ext>
                </a:extLst>
              </p:cNvPr>
              <p:cNvSpPr/>
              <p:nvPr/>
            </p:nvSpPr>
            <p:spPr>
              <a:xfrm>
                <a:off x="9955368" y="1348442"/>
                <a:ext cx="338407" cy="316085"/>
              </a:xfrm>
              <a:custGeom>
                <a:avLst/>
                <a:gdLst>
                  <a:gd name="connsiteX0" fmla="*/ 135579 w 338407"/>
                  <a:gd name="connsiteY0" fmla="*/ 316086 h 316085"/>
                  <a:gd name="connsiteX1" fmla="*/ 22633 w 338407"/>
                  <a:gd name="connsiteY1" fmla="*/ 262457 h 316085"/>
                  <a:gd name="connsiteX2" fmla="*/ 5975 w 338407"/>
                  <a:gd name="connsiteY2" fmla="*/ 147073 h 316085"/>
                  <a:gd name="connsiteX3" fmla="*/ 84794 w 338407"/>
                  <a:gd name="connsiteY3" fmla="*/ 39409 h 316085"/>
                  <a:gd name="connsiteX4" fmla="*/ 203021 w 338407"/>
                  <a:gd name="connsiteY4" fmla="*/ 0 h 316085"/>
                  <a:gd name="connsiteX5" fmla="*/ 315967 w 338407"/>
                  <a:gd name="connsiteY5" fmla="*/ 53629 h 316085"/>
                  <a:gd name="connsiteX6" fmla="*/ 253806 w 338407"/>
                  <a:gd name="connsiteY6" fmla="*/ 276676 h 316085"/>
                  <a:gd name="connsiteX7" fmla="*/ 135579 w 338407"/>
                  <a:gd name="connsiteY7" fmla="*/ 316086 h 316085"/>
                  <a:gd name="connsiteX8" fmla="*/ 203021 w 338407"/>
                  <a:gd name="connsiteY8" fmla="*/ 17876 h 316085"/>
                  <a:gd name="connsiteX9" fmla="*/ 95357 w 338407"/>
                  <a:gd name="connsiteY9" fmla="*/ 54035 h 316085"/>
                  <a:gd name="connsiteX10" fmla="*/ 23445 w 338407"/>
                  <a:gd name="connsiteY10" fmla="*/ 151949 h 316085"/>
                  <a:gd name="connsiteX11" fmla="*/ 37259 w 338407"/>
                  <a:gd name="connsiteY11" fmla="*/ 251893 h 316085"/>
                  <a:gd name="connsiteX12" fmla="*/ 135579 w 338407"/>
                  <a:gd name="connsiteY12" fmla="*/ 297803 h 316085"/>
                  <a:gd name="connsiteX13" fmla="*/ 243243 w 338407"/>
                  <a:gd name="connsiteY13" fmla="*/ 261644 h 316085"/>
                  <a:gd name="connsiteX14" fmla="*/ 301341 w 338407"/>
                  <a:gd name="connsiteY14" fmla="*/ 63786 h 316085"/>
                  <a:gd name="connsiteX15" fmla="*/ 203021 w 338407"/>
                  <a:gd name="connsiteY15" fmla="*/ 17876 h 316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8407" h="316085">
                    <a:moveTo>
                      <a:pt x="135579" y="316086"/>
                    </a:moveTo>
                    <a:cubicBezTo>
                      <a:pt x="88044" y="316086"/>
                      <a:pt x="47010" y="296584"/>
                      <a:pt x="22633" y="262457"/>
                    </a:cubicBezTo>
                    <a:cubicBezTo>
                      <a:pt x="-119" y="230361"/>
                      <a:pt x="-5807" y="189733"/>
                      <a:pt x="5975" y="147073"/>
                    </a:cubicBezTo>
                    <a:cubicBezTo>
                      <a:pt x="17758" y="105226"/>
                      <a:pt x="45791" y="67036"/>
                      <a:pt x="84794" y="39409"/>
                    </a:cubicBezTo>
                    <a:cubicBezTo>
                      <a:pt x="120547" y="13813"/>
                      <a:pt x="162393" y="0"/>
                      <a:pt x="203021" y="0"/>
                    </a:cubicBezTo>
                    <a:cubicBezTo>
                      <a:pt x="250556" y="0"/>
                      <a:pt x="291590" y="19501"/>
                      <a:pt x="315967" y="53629"/>
                    </a:cubicBezTo>
                    <a:cubicBezTo>
                      <a:pt x="362283" y="119040"/>
                      <a:pt x="334656" y="218985"/>
                      <a:pt x="253806" y="276676"/>
                    </a:cubicBezTo>
                    <a:cubicBezTo>
                      <a:pt x="217647" y="301866"/>
                      <a:pt x="175800" y="316086"/>
                      <a:pt x="135579" y="316086"/>
                    </a:cubicBezTo>
                    <a:close/>
                    <a:moveTo>
                      <a:pt x="203021" y="17876"/>
                    </a:moveTo>
                    <a:cubicBezTo>
                      <a:pt x="166455" y="17876"/>
                      <a:pt x="128266" y="30877"/>
                      <a:pt x="95357" y="54035"/>
                    </a:cubicBezTo>
                    <a:cubicBezTo>
                      <a:pt x="59605" y="79225"/>
                      <a:pt x="34009" y="114165"/>
                      <a:pt x="23445" y="151949"/>
                    </a:cubicBezTo>
                    <a:cubicBezTo>
                      <a:pt x="12883" y="188920"/>
                      <a:pt x="17758" y="224673"/>
                      <a:pt x="37259" y="251893"/>
                    </a:cubicBezTo>
                    <a:cubicBezTo>
                      <a:pt x="57979" y="281146"/>
                      <a:pt x="94139" y="297803"/>
                      <a:pt x="135579" y="297803"/>
                    </a:cubicBezTo>
                    <a:cubicBezTo>
                      <a:pt x="172144" y="297803"/>
                      <a:pt x="210334" y="284802"/>
                      <a:pt x="243243" y="261644"/>
                    </a:cubicBezTo>
                    <a:cubicBezTo>
                      <a:pt x="315967" y="209640"/>
                      <a:pt x="342375" y="121071"/>
                      <a:pt x="301341" y="63786"/>
                    </a:cubicBezTo>
                    <a:cubicBezTo>
                      <a:pt x="280620" y="34534"/>
                      <a:pt x="244868" y="17876"/>
                      <a:pt x="203021" y="178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DE87BD3-4717-D58D-EA51-275602616A6C}"/>
                  </a:ext>
                </a:extLst>
              </p:cNvPr>
              <p:cNvSpPr/>
              <p:nvPr/>
            </p:nvSpPr>
            <p:spPr>
              <a:xfrm>
                <a:off x="10118921" y="1547054"/>
                <a:ext cx="186240" cy="165008"/>
              </a:xfrm>
              <a:custGeom>
                <a:avLst/>
                <a:gdLst>
                  <a:gd name="connsiteX0" fmla="*/ 48406 w 186240"/>
                  <a:gd name="connsiteY0" fmla="*/ 165008 h 165008"/>
                  <a:gd name="connsiteX1" fmla="*/ 41093 w 186240"/>
                  <a:gd name="connsiteY1" fmla="*/ 161352 h 165008"/>
                  <a:gd name="connsiteX2" fmla="*/ 1684 w 186240"/>
                  <a:gd name="connsiteY2" fmla="*/ 106097 h 165008"/>
                  <a:gd name="connsiteX3" fmla="*/ 3715 w 186240"/>
                  <a:gd name="connsiteY3" fmla="*/ 93503 h 165008"/>
                  <a:gd name="connsiteX4" fmla="*/ 16309 w 186240"/>
                  <a:gd name="connsiteY4" fmla="*/ 95534 h 165008"/>
                  <a:gd name="connsiteX5" fmla="*/ 50438 w 186240"/>
                  <a:gd name="connsiteY5" fmla="*/ 143475 h 165008"/>
                  <a:gd name="connsiteX6" fmla="*/ 164602 w 186240"/>
                  <a:gd name="connsiteY6" fmla="*/ 62219 h 165008"/>
                  <a:gd name="connsiteX7" fmla="*/ 130474 w 186240"/>
                  <a:gd name="connsiteY7" fmla="*/ 14278 h 165008"/>
                  <a:gd name="connsiteX8" fmla="*/ 132506 w 186240"/>
                  <a:gd name="connsiteY8" fmla="*/ 1684 h 165008"/>
                  <a:gd name="connsiteX9" fmla="*/ 145100 w 186240"/>
                  <a:gd name="connsiteY9" fmla="*/ 3715 h 165008"/>
                  <a:gd name="connsiteX10" fmla="*/ 184510 w 186240"/>
                  <a:gd name="connsiteY10" fmla="*/ 58969 h 165008"/>
                  <a:gd name="connsiteX11" fmla="*/ 186135 w 186240"/>
                  <a:gd name="connsiteY11" fmla="*/ 65470 h 165008"/>
                  <a:gd name="connsiteX12" fmla="*/ 182478 w 186240"/>
                  <a:gd name="connsiteY12" fmla="*/ 71157 h 165008"/>
                  <a:gd name="connsiteX13" fmla="*/ 53687 w 186240"/>
                  <a:gd name="connsiteY13" fmla="*/ 162977 h 165008"/>
                  <a:gd name="connsiteX14" fmla="*/ 48406 w 186240"/>
                  <a:gd name="connsiteY14" fmla="*/ 165008 h 16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240" h="165008">
                    <a:moveTo>
                      <a:pt x="48406" y="165008"/>
                    </a:moveTo>
                    <a:cubicBezTo>
                      <a:pt x="45561" y="165008"/>
                      <a:pt x="42718" y="163789"/>
                      <a:pt x="41093" y="161352"/>
                    </a:cubicBezTo>
                    <a:lnTo>
                      <a:pt x="1684" y="106097"/>
                    </a:lnTo>
                    <a:cubicBezTo>
                      <a:pt x="-1161" y="102035"/>
                      <a:pt x="-347" y="96347"/>
                      <a:pt x="3715" y="93503"/>
                    </a:cubicBezTo>
                    <a:cubicBezTo>
                      <a:pt x="7778" y="90659"/>
                      <a:pt x="13466" y="91471"/>
                      <a:pt x="16309" y="95534"/>
                    </a:cubicBezTo>
                    <a:lnTo>
                      <a:pt x="50438" y="143475"/>
                    </a:lnTo>
                    <a:lnTo>
                      <a:pt x="164602" y="62219"/>
                    </a:lnTo>
                    <a:lnTo>
                      <a:pt x="130474" y="14278"/>
                    </a:lnTo>
                    <a:cubicBezTo>
                      <a:pt x="127631" y="10215"/>
                      <a:pt x="128443" y="4528"/>
                      <a:pt x="132506" y="1684"/>
                    </a:cubicBezTo>
                    <a:cubicBezTo>
                      <a:pt x="136569" y="-1160"/>
                      <a:pt x="142256" y="-348"/>
                      <a:pt x="145100" y="3715"/>
                    </a:cubicBezTo>
                    <a:lnTo>
                      <a:pt x="184510" y="58969"/>
                    </a:lnTo>
                    <a:cubicBezTo>
                      <a:pt x="185728" y="61000"/>
                      <a:pt x="186541" y="63438"/>
                      <a:pt x="186135" y="65470"/>
                    </a:cubicBezTo>
                    <a:cubicBezTo>
                      <a:pt x="185728" y="67907"/>
                      <a:pt x="184510" y="69939"/>
                      <a:pt x="182478" y="71157"/>
                    </a:cubicBezTo>
                    <a:lnTo>
                      <a:pt x="53687" y="162977"/>
                    </a:lnTo>
                    <a:cubicBezTo>
                      <a:pt x="52062" y="164196"/>
                      <a:pt x="50438" y="165008"/>
                      <a:pt x="48406" y="1650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9C536EC2-0E6A-0ECE-4DD4-12A044181A4B}"/>
                  </a:ext>
                </a:extLst>
              </p:cNvPr>
              <p:cNvSpPr/>
              <p:nvPr/>
            </p:nvSpPr>
            <p:spPr>
              <a:xfrm>
                <a:off x="10176566" y="1615715"/>
                <a:ext cx="162676" cy="156476"/>
              </a:xfrm>
              <a:custGeom>
                <a:avLst/>
                <a:gdLst>
                  <a:gd name="connsiteX0" fmla="*/ 61454 w 162676"/>
                  <a:gd name="connsiteY0" fmla="*/ 156476 h 156476"/>
                  <a:gd name="connsiteX1" fmla="*/ 59829 w 162676"/>
                  <a:gd name="connsiteY1" fmla="*/ 156476 h 156476"/>
                  <a:gd name="connsiteX2" fmla="*/ 54141 w 162676"/>
                  <a:gd name="connsiteY2" fmla="*/ 152820 h 156476"/>
                  <a:gd name="connsiteX3" fmla="*/ 1731 w 162676"/>
                  <a:gd name="connsiteY3" fmla="*/ 79283 h 156476"/>
                  <a:gd name="connsiteX4" fmla="*/ 105 w 162676"/>
                  <a:gd name="connsiteY4" fmla="*/ 72783 h 156476"/>
                  <a:gd name="connsiteX5" fmla="*/ 3763 w 162676"/>
                  <a:gd name="connsiteY5" fmla="*/ 67095 h 156476"/>
                  <a:gd name="connsiteX6" fmla="*/ 95988 w 162676"/>
                  <a:gd name="connsiteY6" fmla="*/ 1684 h 156476"/>
                  <a:gd name="connsiteX7" fmla="*/ 108583 w 162676"/>
                  <a:gd name="connsiteY7" fmla="*/ 3715 h 156476"/>
                  <a:gd name="connsiteX8" fmla="*/ 160993 w 162676"/>
                  <a:gd name="connsiteY8" fmla="*/ 77252 h 156476"/>
                  <a:gd name="connsiteX9" fmla="*/ 158961 w 162676"/>
                  <a:gd name="connsiteY9" fmla="*/ 89846 h 156476"/>
                  <a:gd name="connsiteX10" fmla="*/ 137835 w 162676"/>
                  <a:gd name="connsiteY10" fmla="*/ 104879 h 156476"/>
                  <a:gd name="connsiteX11" fmla="*/ 125240 w 162676"/>
                  <a:gd name="connsiteY11" fmla="*/ 102847 h 156476"/>
                  <a:gd name="connsiteX12" fmla="*/ 127271 w 162676"/>
                  <a:gd name="connsiteY12" fmla="*/ 90253 h 156476"/>
                  <a:gd name="connsiteX13" fmla="*/ 141085 w 162676"/>
                  <a:gd name="connsiteY13" fmla="*/ 80502 h 156476"/>
                  <a:gd name="connsiteX14" fmla="*/ 99238 w 162676"/>
                  <a:gd name="connsiteY14" fmla="*/ 21591 h 156476"/>
                  <a:gd name="connsiteX15" fmla="*/ 21638 w 162676"/>
                  <a:gd name="connsiteY15" fmla="*/ 76845 h 156476"/>
                  <a:gd name="connsiteX16" fmla="*/ 63485 w 162676"/>
                  <a:gd name="connsiteY16" fmla="*/ 135350 h 156476"/>
                  <a:gd name="connsiteX17" fmla="*/ 77299 w 162676"/>
                  <a:gd name="connsiteY17" fmla="*/ 125599 h 156476"/>
                  <a:gd name="connsiteX18" fmla="*/ 89894 w 162676"/>
                  <a:gd name="connsiteY18" fmla="*/ 127630 h 156476"/>
                  <a:gd name="connsiteX19" fmla="*/ 87862 w 162676"/>
                  <a:gd name="connsiteY19" fmla="*/ 140225 h 156476"/>
                  <a:gd name="connsiteX20" fmla="*/ 66736 w 162676"/>
                  <a:gd name="connsiteY20" fmla="*/ 155257 h 156476"/>
                  <a:gd name="connsiteX21" fmla="*/ 61454 w 162676"/>
                  <a:gd name="connsiteY21" fmla="*/ 156476 h 156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2676" h="156476">
                    <a:moveTo>
                      <a:pt x="61454" y="156476"/>
                    </a:moveTo>
                    <a:cubicBezTo>
                      <a:pt x="61047" y="156476"/>
                      <a:pt x="60642" y="156476"/>
                      <a:pt x="59829" y="156476"/>
                    </a:cubicBezTo>
                    <a:cubicBezTo>
                      <a:pt x="57391" y="156070"/>
                      <a:pt x="55360" y="154851"/>
                      <a:pt x="54141" y="152820"/>
                    </a:cubicBezTo>
                    <a:lnTo>
                      <a:pt x="1731" y="79283"/>
                    </a:lnTo>
                    <a:cubicBezTo>
                      <a:pt x="512" y="77252"/>
                      <a:pt x="-300" y="74814"/>
                      <a:pt x="105" y="72783"/>
                    </a:cubicBezTo>
                    <a:cubicBezTo>
                      <a:pt x="512" y="70345"/>
                      <a:pt x="1731" y="68314"/>
                      <a:pt x="3763" y="67095"/>
                    </a:cubicBezTo>
                    <a:lnTo>
                      <a:pt x="95988" y="1684"/>
                    </a:lnTo>
                    <a:cubicBezTo>
                      <a:pt x="100051" y="-1160"/>
                      <a:pt x="105738" y="-348"/>
                      <a:pt x="108583" y="3715"/>
                    </a:cubicBezTo>
                    <a:lnTo>
                      <a:pt x="160993" y="77252"/>
                    </a:lnTo>
                    <a:cubicBezTo>
                      <a:pt x="163836" y="81315"/>
                      <a:pt x="163024" y="87002"/>
                      <a:pt x="158961" y="89846"/>
                    </a:cubicBezTo>
                    <a:lnTo>
                      <a:pt x="137835" y="104879"/>
                    </a:lnTo>
                    <a:cubicBezTo>
                      <a:pt x="133772" y="107723"/>
                      <a:pt x="128084" y="106910"/>
                      <a:pt x="125240" y="102847"/>
                    </a:cubicBezTo>
                    <a:cubicBezTo>
                      <a:pt x="122396" y="98785"/>
                      <a:pt x="123208" y="93097"/>
                      <a:pt x="127271" y="90253"/>
                    </a:cubicBezTo>
                    <a:lnTo>
                      <a:pt x="141085" y="80502"/>
                    </a:lnTo>
                    <a:lnTo>
                      <a:pt x="99238" y="21591"/>
                    </a:lnTo>
                    <a:lnTo>
                      <a:pt x="21638" y="76845"/>
                    </a:lnTo>
                    <a:lnTo>
                      <a:pt x="63485" y="135350"/>
                    </a:lnTo>
                    <a:lnTo>
                      <a:pt x="77299" y="125599"/>
                    </a:lnTo>
                    <a:cubicBezTo>
                      <a:pt x="81361" y="122755"/>
                      <a:pt x="87050" y="123568"/>
                      <a:pt x="89894" y="127630"/>
                    </a:cubicBezTo>
                    <a:cubicBezTo>
                      <a:pt x="92737" y="131693"/>
                      <a:pt x="91925" y="137381"/>
                      <a:pt x="87862" y="140225"/>
                    </a:cubicBezTo>
                    <a:lnTo>
                      <a:pt x="66736" y="155257"/>
                    </a:lnTo>
                    <a:cubicBezTo>
                      <a:pt x="65110" y="156070"/>
                      <a:pt x="63485" y="156476"/>
                      <a:pt x="61454" y="156476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0BF12F24-603D-5D03-DE78-AEA49A29714E}"/>
                  </a:ext>
                </a:extLst>
              </p:cNvPr>
              <p:cNvSpPr/>
              <p:nvPr/>
            </p:nvSpPr>
            <p:spPr>
              <a:xfrm>
                <a:off x="10250149" y="1703471"/>
                <a:ext cx="99249" cy="97971"/>
              </a:xfrm>
              <a:custGeom>
                <a:avLst/>
                <a:gdLst>
                  <a:gd name="connsiteX0" fmla="*/ 40687 w 99249"/>
                  <a:gd name="connsiteY0" fmla="*/ 97972 h 97971"/>
                  <a:gd name="connsiteX1" fmla="*/ 39062 w 99249"/>
                  <a:gd name="connsiteY1" fmla="*/ 97972 h 97971"/>
                  <a:gd name="connsiteX2" fmla="*/ 33374 w 99249"/>
                  <a:gd name="connsiteY2" fmla="*/ 94315 h 97971"/>
                  <a:gd name="connsiteX3" fmla="*/ 1684 w 99249"/>
                  <a:gd name="connsiteY3" fmla="*/ 49625 h 97971"/>
                  <a:gd name="connsiteX4" fmla="*/ 3715 w 99249"/>
                  <a:gd name="connsiteY4" fmla="*/ 37030 h 97971"/>
                  <a:gd name="connsiteX5" fmla="*/ 53282 w 99249"/>
                  <a:gd name="connsiteY5" fmla="*/ 1684 h 97971"/>
                  <a:gd name="connsiteX6" fmla="*/ 65876 w 99249"/>
                  <a:gd name="connsiteY6" fmla="*/ 3715 h 97971"/>
                  <a:gd name="connsiteX7" fmla="*/ 97566 w 99249"/>
                  <a:gd name="connsiteY7" fmla="*/ 48406 h 97971"/>
                  <a:gd name="connsiteX8" fmla="*/ 95535 w 99249"/>
                  <a:gd name="connsiteY8" fmla="*/ 61000 h 97971"/>
                  <a:gd name="connsiteX9" fmla="*/ 45969 w 99249"/>
                  <a:gd name="connsiteY9" fmla="*/ 96347 h 97971"/>
                  <a:gd name="connsiteX10" fmla="*/ 40687 w 99249"/>
                  <a:gd name="connsiteY10" fmla="*/ 97972 h 97971"/>
                  <a:gd name="connsiteX11" fmla="*/ 21592 w 99249"/>
                  <a:gd name="connsiteY11" fmla="*/ 46781 h 97971"/>
                  <a:gd name="connsiteX12" fmla="*/ 43125 w 99249"/>
                  <a:gd name="connsiteY12" fmla="*/ 76845 h 97971"/>
                  <a:gd name="connsiteX13" fmla="*/ 78471 w 99249"/>
                  <a:gd name="connsiteY13" fmla="*/ 51656 h 97971"/>
                  <a:gd name="connsiteX14" fmla="*/ 56938 w 99249"/>
                  <a:gd name="connsiteY14" fmla="*/ 21591 h 97971"/>
                  <a:gd name="connsiteX15" fmla="*/ 21592 w 99249"/>
                  <a:gd name="connsiteY15" fmla="*/ 46781 h 9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249" h="97971">
                    <a:moveTo>
                      <a:pt x="40687" y="97972"/>
                    </a:moveTo>
                    <a:cubicBezTo>
                      <a:pt x="40280" y="97972"/>
                      <a:pt x="39874" y="97972"/>
                      <a:pt x="39062" y="97972"/>
                    </a:cubicBezTo>
                    <a:cubicBezTo>
                      <a:pt x="36624" y="97566"/>
                      <a:pt x="34593" y="96347"/>
                      <a:pt x="33374" y="94315"/>
                    </a:cubicBezTo>
                    <a:lnTo>
                      <a:pt x="1684" y="49625"/>
                    </a:lnTo>
                    <a:cubicBezTo>
                      <a:pt x="-1160" y="45562"/>
                      <a:pt x="-348" y="39874"/>
                      <a:pt x="3715" y="37030"/>
                    </a:cubicBezTo>
                    <a:lnTo>
                      <a:pt x="53282" y="1684"/>
                    </a:lnTo>
                    <a:cubicBezTo>
                      <a:pt x="57345" y="-1160"/>
                      <a:pt x="63032" y="-348"/>
                      <a:pt x="65876" y="3715"/>
                    </a:cubicBezTo>
                    <a:lnTo>
                      <a:pt x="97566" y="48406"/>
                    </a:lnTo>
                    <a:cubicBezTo>
                      <a:pt x="100410" y="52469"/>
                      <a:pt x="99597" y="58157"/>
                      <a:pt x="95535" y="61000"/>
                    </a:cubicBezTo>
                    <a:lnTo>
                      <a:pt x="45969" y="96347"/>
                    </a:lnTo>
                    <a:cubicBezTo>
                      <a:pt x="44343" y="97566"/>
                      <a:pt x="42718" y="97972"/>
                      <a:pt x="40687" y="97972"/>
                    </a:cubicBezTo>
                    <a:close/>
                    <a:moveTo>
                      <a:pt x="21592" y="46781"/>
                    </a:moveTo>
                    <a:lnTo>
                      <a:pt x="43125" y="76845"/>
                    </a:lnTo>
                    <a:lnTo>
                      <a:pt x="78471" y="51656"/>
                    </a:lnTo>
                    <a:lnTo>
                      <a:pt x="56938" y="21591"/>
                    </a:lnTo>
                    <a:lnTo>
                      <a:pt x="21592" y="46781"/>
                    </a:ln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5CE308AD-C0E8-7D57-824F-FA3CA3C8A9D9}"/>
                  </a:ext>
                </a:extLst>
              </p:cNvPr>
              <p:cNvSpPr/>
              <p:nvPr/>
            </p:nvSpPr>
            <p:spPr>
              <a:xfrm>
                <a:off x="10045725" y="1431299"/>
                <a:ext cx="191135" cy="211289"/>
              </a:xfrm>
              <a:custGeom>
                <a:avLst/>
                <a:gdLst>
                  <a:gd name="connsiteX0" fmla="*/ 132166 w 191135"/>
                  <a:gd name="connsiteY0" fmla="*/ 211289 h 211289"/>
                  <a:gd name="connsiteX1" fmla="*/ 125259 w 191135"/>
                  <a:gd name="connsiteY1" fmla="*/ 208039 h 211289"/>
                  <a:gd name="connsiteX2" fmla="*/ 7031 w 191135"/>
                  <a:gd name="connsiteY2" fmla="*/ 99156 h 211289"/>
                  <a:gd name="connsiteX3" fmla="*/ 125 w 191135"/>
                  <a:gd name="connsiteY3" fmla="*/ 89406 h 211289"/>
                  <a:gd name="connsiteX4" fmla="*/ 38721 w 191135"/>
                  <a:gd name="connsiteY4" fmla="*/ 21963 h 211289"/>
                  <a:gd name="connsiteX5" fmla="*/ 69599 w 191135"/>
                  <a:gd name="connsiteY5" fmla="*/ 24 h 211289"/>
                  <a:gd name="connsiteX6" fmla="*/ 119165 w 191135"/>
                  <a:gd name="connsiteY6" fmla="*/ 4493 h 211289"/>
                  <a:gd name="connsiteX7" fmla="*/ 126072 w 191135"/>
                  <a:gd name="connsiteY7" fmla="*/ 14244 h 211289"/>
                  <a:gd name="connsiteX8" fmla="*/ 189452 w 191135"/>
                  <a:gd name="connsiteY8" fmla="*/ 161317 h 211289"/>
                  <a:gd name="connsiteX9" fmla="*/ 187420 w 191135"/>
                  <a:gd name="connsiteY9" fmla="*/ 173912 h 211289"/>
                  <a:gd name="connsiteX10" fmla="*/ 174825 w 191135"/>
                  <a:gd name="connsiteY10" fmla="*/ 171880 h 211289"/>
                  <a:gd name="connsiteX11" fmla="*/ 107383 w 191135"/>
                  <a:gd name="connsiteY11" fmla="*/ 20338 h 211289"/>
                  <a:gd name="connsiteX12" fmla="*/ 69599 w 191135"/>
                  <a:gd name="connsiteY12" fmla="*/ 17494 h 211289"/>
                  <a:gd name="connsiteX13" fmla="*/ 59442 w 191135"/>
                  <a:gd name="connsiteY13" fmla="*/ 19932 h 211289"/>
                  <a:gd name="connsiteX14" fmla="*/ 86663 w 191135"/>
                  <a:gd name="connsiteY14" fmla="*/ 30089 h 211289"/>
                  <a:gd name="connsiteX15" fmla="*/ 96007 w 191135"/>
                  <a:gd name="connsiteY15" fmla="*/ 57716 h 211289"/>
                  <a:gd name="connsiteX16" fmla="*/ 82193 w 191135"/>
                  <a:gd name="connsiteY16" fmla="*/ 75186 h 211289"/>
                  <a:gd name="connsiteX17" fmla="*/ 40753 w 191135"/>
                  <a:gd name="connsiteY17" fmla="*/ 71529 h 211289"/>
                  <a:gd name="connsiteX18" fmla="*/ 33440 w 191135"/>
                  <a:gd name="connsiteY18" fmla="*/ 50403 h 211289"/>
                  <a:gd name="connsiteX19" fmla="*/ 34253 w 191135"/>
                  <a:gd name="connsiteY19" fmla="*/ 45934 h 211289"/>
                  <a:gd name="connsiteX20" fmla="*/ 18814 w 191135"/>
                  <a:gd name="connsiteY20" fmla="*/ 83718 h 211289"/>
                  <a:gd name="connsiteX21" fmla="*/ 139479 w 191135"/>
                  <a:gd name="connsiteY21" fmla="*/ 196257 h 211289"/>
                  <a:gd name="connsiteX22" fmla="*/ 137854 w 191135"/>
                  <a:gd name="connsiteY22" fmla="*/ 208852 h 211289"/>
                  <a:gd name="connsiteX23" fmla="*/ 132166 w 191135"/>
                  <a:gd name="connsiteY23" fmla="*/ 211289 h 211289"/>
                  <a:gd name="connsiteX24" fmla="*/ 52941 w 191135"/>
                  <a:gd name="connsiteY24" fmla="*/ 37808 h 211289"/>
                  <a:gd name="connsiteX25" fmla="*/ 52535 w 191135"/>
                  <a:gd name="connsiteY25" fmla="*/ 41058 h 211289"/>
                  <a:gd name="connsiteX26" fmla="*/ 50097 w 191135"/>
                  <a:gd name="connsiteY26" fmla="*/ 54466 h 211289"/>
                  <a:gd name="connsiteX27" fmla="*/ 51316 w 191135"/>
                  <a:gd name="connsiteY27" fmla="*/ 58122 h 211289"/>
                  <a:gd name="connsiteX28" fmla="*/ 74474 w 191135"/>
                  <a:gd name="connsiteY28" fmla="*/ 59341 h 211289"/>
                  <a:gd name="connsiteX29" fmla="*/ 77725 w 191135"/>
                  <a:gd name="connsiteY29" fmla="*/ 56903 h 211289"/>
                  <a:gd name="connsiteX30" fmla="*/ 73662 w 191135"/>
                  <a:gd name="connsiteY30" fmla="*/ 43090 h 211289"/>
                  <a:gd name="connsiteX31" fmla="*/ 52941 w 191135"/>
                  <a:gd name="connsiteY31" fmla="*/ 37808 h 21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1135" h="211289">
                    <a:moveTo>
                      <a:pt x="132166" y="211289"/>
                    </a:moveTo>
                    <a:cubicBezTo>
                      <a:pt x="129729" y="211289"/>
                      <a:pt x="126884" y="210071"/>
                      <a:pt x="125259" y="208039"/>
                    </a:cubicBezTo>
                    <a:cubicBezTo>
                      <a:pt x="102914" y="180006"/>
                      <a:pt x="38721" y="105657"/>
                      <a:pt x="7031" y="99156"/>
                    </a:cubicBezTo>
                    <a:cubicBezTo>
                      <a:pt x="2563" y="98344"/>
                      <a:pt x="-688" y="93875"/>
                      <a:pt x="125" y="89406"/>
                    </a:cubicBezTo>
                    <a:cubicBezTo>
                      <a:pt x="532" y="86968"/>
                      <a:pt x="6626" y="32526"/>
                      <a:pt x="38721" y="21963"/>
                    </a:cubicBezTo>
                    <a:cubicBezTo>
                      <a:pt x="42379" y="10181"/>
                      <a:pt x="50097" y="24"/>
                      <a:pt x="69599" y="24"/>
                    </a:cubicBezTo>
                    <a:cubicBezTo>
                      <a:pt x="96007" y="-382"/>
                      <a:pt x="117946" y="4493"/>
                      <a:pt x="119165" y="4493"/>
                    </a:cubicBezTo>
                    <a:cubicBezTo>
                      <a:pt x="123634" y="5306"/>
                      <a:pt x="126884" y="9775"/>
                      <a:pt x="126072" y="14244"/>
                    </a:cubicBezTo>
                    <a:cubicBezTo>
                      <a:pt x="120790" y="54059"/>
                      <a:pt x="169950" y="134096"/>
                      <a:pt x="189452" y="161317"/>
                    </a:cubicBezTo>
                    <a:cubicBezTo>
                      <a:pt x="192295" y="165380"/>
                      <a:pt x="191483" y="171068"/>
                      <a:pt x="187420" y="173912"/>
                    </a:cubicBezTo>
                    <a:cubicBezTo>
                      <a:pt x="183357" y="176756"/>
                      <a:pt x="177669" y="175943"/>
                      <a:pt x="174825" y="171880"/>
                    </a:cubicBezTo>
                    <a:cubicBezTo>
                      <a:pt x="171981" y="167818"/>
                      <a:pt x="107383" y="76811"/>
                      <a:pt x="107383" y="20338"/>
                    </a:cubicBezTo>
                    <a:cubicBezTo>
                      <a:pt x="99258" y="19119"/>
                      <a:pt x="85038" y="17088"/>
                      <a:pt x="69599" y="17494"/>
                    </a:cubicBezTo>
                    <a:cubicBezTo>
                      <a:pt x="64724" y="17494"/>
                      <a:pt x="61879" y="18307"/>
                      <a:pt x="59442" y="19932"/>
                    </a:cubicBezTo>
                    <a:cubicBezTo>
                      <a:pt x="71224" y="20744"/>
                      <a:pt x="80162" y="23995"/>
                      <a:pt x="86663" y="30089"/>
                    </a:cubicBezTo>
                    <a:cubicBezTo>
                      <a:pt x="93569" y="36589"/>
                      <a:pt x="96820" y="46340"/>
                      <a:pt x="96007" y="57716"/>
                    </a:cubicBezTo>
                    <a:cubicBezTo>
                      <a:pt x="95601" y="65029"/>
                      <a:pt x="90319" y="71529"/>
                      <a:pt x="82193" y="75186"/>
                    </a:cubicBezTo>
                    <a:cubicBezTo>
                      <a:pt x="70411" y="80467"/>
                      <a:pt x="51722" y="80467"/>
                      <a:pt x="40753" y="71529"/>
                    </a:cubicBezTo>
                    <a:cubicBezTo>
                      <a:pt x="34253" y="66248"/>
                      <a:pt x="31815" y="58528"/>
                      <a:pt x="33440" y="50403"/>
                    </a:cubicBezTo>
                    <a:cubicBezTo>
                      <a:pt x="33846" y="48778"/>
                      <a:pt x="33846" y="47559"/>
                      <a:pt x="34253" y="45934"/>
                    </a:cubicBezTo>
                    <a:cubicBezTo>
                      <a:pt x="25721" y="55684"/>
                      <a:pt x="20845" y="72342"/>
                      <a:pt x="18814" y="83718"/>
                    </a:cubicBezTo>
                    <a:cubicBezTo>
                      <a:pt x="63505" y="101188"/>
                      <a:pt x="131353" y="186100"/>
                      <a:pt x="139479" y="196257"/>
                    </a:cubicBezTo>
                    <a:cubicBezTo>
                      <a:pt x="142323" y="199914"/>
                      <a:pt x="141917" y="205602"/>
                      <a:pt x="137854" y="208852"/>
                    </a:cubicBezTo>
                    <a:cubicBezTo>
                      <a:pt x="135823" y="210477"/>
                      <a:pt x="133791" y="211289"/>
                      <a:pt x="132166" y="211289"/>
                    </a:cubicBezTo>
                    <a:close/>
                    <a:moveTo>
                      <a:pt x="52941" y="37808"/>
                    </a:moveTo>
                    <a:cubicBezTo>
                      <a:pt x="52941" y="39027"/>
                      <a:pt x="52535" y="39840"/>
                      <a:pt x="52535" y="41058"/>
                    </a:cubicBezTo>
                    <a:cubicBezTo>
                      <a:pt x="51722" y="45121"/>
                      <a:pt x="51316" y="49590"/>
                      <a:pt x="50097" y="54466"/>
                    </a:cubicBezTo>
                    <a:cubicBezTo>
                      <a:pt x="49691" y="56497"/>
                      <a:pt x="50097" y="57309"/>
                      <a:pt x="51316" y="58122"/>
                    </a:cubicBezTo>
                    <a:cubicBezTo>
                      <a:pt x="55785" y="61779"/>
                      <a:pt x="67568" y="62591"/>
                      <a:pt x="74474" y="59341"/>
                    </a:cubicBezTo>
                    <a:cubicBezTo>
                      <a:pt x="76912" y="58122"/>
                      <a:pt x="77725" y="57309"/>
                      <a:pt x="77725" y="56903"/>
                    </a:cubicBezTo>
                    <a:cubicBezTo>
                      <a:pt x="78130" y="50809"/>
                      <a:pt x="76912" y="46340"/>
                      <a:pt x="73662" y="43090"/>
                    </a:cubicBezTo>
                    <a:cubicBezTo>
                      <a:pt x="70005" y="39433"/>
                      <a:pt x="62692" y="37808"/>
                      <a:pt x="52941" y="37808"/>
                    </a:cubicBezTo>
                    <a:close/>
                  </a:path>
                </a:pathLst>
              </a:custGeom>
              <a:grpFill/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773A14B2-438D-8A23-A4A1-807074B1A91D}"/>
                </a:ext>
              </a:extLst>
            </p:cNvPr>
            <p:cNvSpPr/>
            <p:nvPr/>
          </p:nvSpPr>
          <p:spPr>
            <a:xfrm>
              <a:off x="10319558" y="1426323"/>
              <a:ext cx="116444" cy="34251"/>
            </a:xfrm>
            <a:custGeom>
              <a:avLst/>
              <a:gdLst>
                <a:gd name="connsiteX0" fmla="*/ 9063 w 116444"/>
                <a:gd name="connsiteY0" fmla="*/ 34252 h 34251"/>
                <a:gd name="connsiteX1" fmla="*/ 125 w 116444"/>
                <a:gd name="connsiteY1" fmla="*/ 26939 h 34251"/>
                <a:gd name="connsiteX2" fmla="*/ 7437 w 116444"/>
                <a:gd name="connsiteY2" fmla="*/ 16782 h 34251"/>
                <a:gd name="connsiteX3" fmla="*/ 106163 w 116444"/>
                <a:gd name="connsiteY3" fmla="*/ 124 h 34251"/>
                <a:gd name="connsiteX4" fmla="*/ 116320 w 116444"/>
                <a:gd name="connsiteY4" fmla="*/ 7437 h 34251"/>
                <a:gd name="connsiteX5" fmla="*/ 109007 w 116444"/>
                <a:gd name="connsiteY5" fmla="*/ 17594 h 34251"/>
                <a:gd name="connsiteX6" fmla="*/ 10282 w 116444"/>
                <a:gd name="connsiteY6" fmla="*/ 34252 h 34251"/>
                <a:gd name="connsiteX7" fmla="*/ 9063 w 116444"/>
                <a:gd name="connsiteY7" fmla="*/ 34252 h 3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444" h="34251">
                  <a:moveTo>
                    <a:pt x="9063" y="34252"/>
                  </a:moveTo>
                  <a:cubicBezTo>
                    <a:pt x="5000" y="34252"/>
                    <a:pt x="937" y="31002"/>
                    <a:pt x="125" y="26939"/>
                  </a:cubicBezTo>
                  <a:cubicBezTo>
                    <a:pt x="-689" y="22064"/>
                    <a:pt x="2562" y="17594"/>
                    <a:pt x="7437" y="16782"/>
                  </a:cubicBezTo>
                  <a:lnTo>
                    <a:pt x="106163" y="124"/>
                  </a:lnTo>
                  <a:cubicBezTo>
                    <a:pt x="111038" y="-688"/>
                    <a:pt x="115508" y="2562"/>
                    <a:pt x="116320" y="7437"/>
                  </a:cubicBezTo>
                  <a:cubicBezTo>
                    <a:pt x="117132" y="12313"/>
                    <a:pt x="113883" y="16782"/>
                    <a:pt x="109007" y="17594"/>
                  </a:cubicBezTo>
                  <a:lnTo>
                    <a:pt x="10282" y="34252"/>
                  </a:lnTo>
                  <a:cubicBezTo>
                    <a:pt x="9875" y="34252"/>
                    <a:pt x="9468" y="34252"/>
                    <a:pt x="9063" y="34252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6D10990-AAE4-A1D4-EE65-BF113570425A}"/>
                </a:ext>
              </a:extLst>
            </p:cNvPr>
            <p:cNvSpPr/>
            <p:nvPr/>
          </p:nvSpPr>
          <p:spPr>
            <a:xfrm>
              <a:off x="10284791" y="1330208"/>
              <a:ext cx="83189" cy="81207"/>
            </a:xfrm>
            <a:custGeom>
              <a:avLst/>
              <a:gdLst>
                <a:gd name="connsiteX0" fmla="*/ 8889 w 83189"/>
                <a:gd name="connsiteY0" fmla="*/ 81207 h 81207"/>
                <a:gd name="connsiteX1" fmla="*/ 2389 w 83189"/>
                <a:gd name="connsiteY1" fmla="*/ 78363 h 81207"/>
                <a:gd name="connsiteX2" fmla="*/ 2795 w 83189"/>
                <a:gd name="connsiteY2" fmla="*/ 65769 h 81207"/>
                <a:gd name="connsiteX3" fmla="*/ 68206 w 83189"/>
                <a:gd name="connsiteY3" fmla="*/ 2389 h 81207"/>
                <a:gd name="connsiteX4" fmla="*/ 80801 w 83189"/>
                <a:gd name="connsiteY4" fmla="*/ 2795 h 81207"/>
                <a:gd name="connsiteX5" fmla="*/ 80395 w 83189"/>
                <a:gd name="connsiteY5" fmla="*/ 15390 h 81207"/>
                <a:gd name="connsiteX6" fmla="*/ 14983 w 83189"/>
                <a:gd name="connsiteY6" fmla="*/ 78770 h 81207"/>
                <a:gd name="connsiteX7" fmla="*/ 8889 w 83189"/>
                <a:gd name="connsiteY7" fmla="*/ 81207 h 8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89" h="81207">
                  <a:moveTo>
                    <a:pt x="8889" y="81207"/>
                  </a:moveTo>
                  <a:cubicBezTo>
                    <a:pt x="6452" y="81207"/>
                    <a:pt x="4421" y="80395"/>
                    <a:pt x="2389" y="78363"/>
                  </a:cubicBezTo>
                  <a:cubicBezTo>
                    <a:pt x="-861" y="74707"/>
                    <a:pt x="-861" y="69019"/>
                    <a:pt x="2795" y="65769"/>
                  </a:cubicBezTo>
                  <a:lnTo>
                    <a:pt x="68206" y="2389"/>
                  </a:lnTo>
                  <a:cubicBezTo>
                    <a:pt x="71863" y="-861"/>
                    <a:pt x="77551" y="-861"/>
                    <a:pt x="80801" y="2795"/>
                  </a:cubicBezTo>
                  <a:cubicBezTo>
                    <a:pt x="84051" y="6452"/>
                    <a:pt x="84051" y="12140"/>
                    <a:pt x="80395" y="15390"/>
                  </a:cubicBezTo>
                  <a:lnTo>
                    <a:pt x="14983" y="78770"/>
                  </a:lnTo>
                  <a:cubicBezTo>
                    <a:pt x="13359" y="80395"/>
                    <a:pt x="10921" y="81207"/>
                    <a:pt x="8889" y="8120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E9CB81F-FE41-855B-2768-923B82764456}"/>
                </a:ext>
              </a:extLst>
            </p:cNvPr>
            <p:cNvSpPr/>
            <p:nvPr/>
          </p:nvSpPr>
          <p:spPr>
            <a:xfrm>
              <a:off x="10229842" y="1253726"/>
              <a:ext cx="57796" cy="100809"/>
            </a:xfrm>
            <a:custGeom>
              <a:avLst/>
              <a:gdLst>
                <a:gd name="connsiteX0" fmla="*/ 8584 w 57796"/>
                <a:gd name="connsiteY0" fmla="*/ 100809 h 100809"/>
                <a:gd name="connsiteX1" fmla="*/ 4927 w 57796"/>
                <a:gd name="connsiteY1" fmla="*/ 99997 h 100809"/>
                <a:gd name="connsiteX2" fmla="*/ 865 w 57796"/>
                <a:gd name="connsiteY2" fmla="*/ 88215 h 100809"/>
                <a:gd name="connsiteX3" fmla="*/ 41087 w 57796"/>
                <a:gd name="connsiteY3" fmla="*/ 4927 h 100809"/>
                <a:gd name="connsiteX4" fmla="*/ 52869 w 57796"/>
                <a:gd name="connsiteY4" fmla="*/ 865 h 100809"/>
                <a:gd name="connsiteX5" fmla="*/ 56931 w 57796"/>
                <a:gd name="connsiteY5" fmla="*/ 12647 h 100809"/>
                <a:gd name="connsiteX6" fmla="*/ 16710 w 57796"/>
                <a:gd name="connsiteY6" fmla="*/ 95934 h 100809"/>
                <a:gd name="connsiteX7" fmla="*/ 8584 w 57796"/>
                <a:gd name="connsiteY7" fmla="*/ 100809 h 10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796" h="100809">
                  <a:moveTo>
                    <a:pt x="8584" y="100809"/>
                  </a:moveTo>
                  <a:cubicBezTo>
                    <a:pt x="7365" y="100809"/>
                    <a:pt x="6146" y="100403"/>
                    <a:pt x="4927" y="99997"/>
                  </a:cubicBezTo>
                  <a:cubicBezTo>
                    <a:pt x="459" y="97966"/>
                    <a:pt x="-1167" y="92684"/>
                    <a:pt x="865" y="88215"/>
                  </a:cubicBezTo>
                  <a:lnTo>
                    <a:pt x="41087" y="4927"/>
                  </a:lnTo>
                  <a:cubicBezTo>
                    <a:pt x="43118" y="458"/>
                    <a:pt x="48399" y="-1167"/>
                    <a:pt x="52869" y="865"/>
                  </a:cubicBezTo>
                  <a:cubicBezTo>
                    <a:pt x="57338" y="2896"/>
                    <a:pt x="58963" y="8178"/>
                    <a:pt x="56931" y="12647"/>
                  </a:cubicBezTo>
                  <a:lnTo>
                    <a:pt x="16710" y="95934"/>
                  </a:lnTo>
                  <a:cubicBezTo>
                    <a:pt x="15084" y="99184"/>
                    <a:pt x="11834" y="100809"/>
                    <a:pt x="8584" y="10080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1272D42-A82A-7175-17F8-4B554DA139BB}"/>
                </a:ext>
              </a:extLst>
            </p:cNvPr>
            <p:cNvSpPr/>
            <p:nvPr/>
          </p:nvSpPr>
          <p:spPr>
            <a:xfrm>
              <a:off x="10143888" y="1225057"/>
              <a:ext cx="38347" cy="102663"/>
            </a:xfrm>
            <a:custGeom>
              <a:avLst/>
              <a:gdLst>
                <a:gd name="connsiteX0" fmla="*/ 8813 w 38347"/>
                <a:gd name="connsiteY0" fmla="*/ 102664 h 102663"/>
                <a:gd name="connsiteX1" fmla="*/ 6782 w 38347"/>
                <a:gd name="connsiteY1" fmla="*/ 102258 h 102663"/>
                <a:gd name="connsiteX2" fmla="*/ 281 w 38347"/>
                <a:gd name="connsiteY2" fmla="*/ 91694 h 102663"/>
                <a:gd name="connsiteX3" fmla="*/ 21002 w 38347"/>
                <a:gd name="connsiteY3" fmla="*/ 6782 h 102663"/>
                <a:gd name="connsiteX4" fmla="*/ 31566 w 38347"/>
                <a:gd name="connsiteY4" fmla="*/ 282 h 102663"/>
                <a:gd name="connsiteX5" fmla="*/ 38065 w 38347"/>
                <a:gd name="connsiteY5" fmla="*/ 10845 h 102663"/>
                <a:gd name="connsiteX6" fmla="*/ 17346 w 38347"/>
                <a:gd name="connsiteY6" fmla="*/ 95757 h 102663"/>
                <a:gd name="connsiteX7" fmla="*/ 8813 w 38347"/>
                <a:gd name="connsiteY7" fmla="*/ 102664 h 10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47" h="102663">
                  <a:moveTo>
                    <a:pt x="8813" y="102664"/>
                  </a:moveTo>
                  <a:cubicBezTo>
                    <a:pt x="8001" y="102664"/>
                    <a:pt x="7594" y="102664"/>
                    <a:pt x="6782" y="102258"/>
                  </a:cubicBezTo>
                  <a:cubicBezTo>
                    <a:pt x="1907" y="101039"/>
                    <a:pt x="-937" y="96164"/>
                    <a:pt x="281" y="91694"/>
                  </a:cubicBezTo>
                  <a:lnTo>
                    <a:pt x="21002" y="6782"/>
                  </a:lnTo>
                  <a:cubicBezTo>
                    <a:pt x="22221" y="1907"/>
                    <a:pt x="27096" y="-937"/>
                    <a:pt x="31566" y="282"/>
                  </a:cubicBezTo>
                  <a:cubicBezTo>
                    <a:pt x="36441" y="1500"/>
                    <a:pt x="39284" y="6376"/>
                    <a:pt x="38065" y="10845"/>
                  </a:cubicBezTo>
                  <a:lnTo>
                    <a:pt x="17346" y="95757"/>
                  </a:lnTo>
                  <a:cubicBezTo>
                    <a:pt x="16532" y="99820"/>
                    <a:pt x="12876" y="102664"/>
                    <a:pt x="8813" y="10266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D6409A66-0B58-6B99-6BD8-09BFE0B1259F}"/>
                </a:ext>
              </a:extLst>
            </p:cNvPr>
            <p:cNvSpPr/>
            <p:nvPr/>
          </p:nvSpPr>
          <p:spPr>
            <a:xfrm>
              <a:off x="10021140" y="1249789"/>
              <a:ext cx="62826" cy="98246"/>
            </a:xfrm>
            <a:custGeom>
              <a:avLst/>
              <a:gdLst>
                <a:gd name="connsiteX0" fmla="*/ 53961 w 62826"/>
                <a:gd name="connsiteY0" fmla="*/ 98246 h 98246"/>
                <a:gd name="connsiteX1" fmla="*/ 46242 w 62826"/>
                <a:gd name="connsiteY1" fmla="*/ 93777 h 98246"/>
                <a:gd name="connsiteX2" fmla="*/ 1145 w 62826"/>
                <a:gd name="connsiteY2" fmla="*/ 13334 h 98246"/>
                <a:gd name="connsiteX3" fmla="*/ 4395 w 62826"/>
                <a:gd name="connsiteY3" fmla="*/ 1145 h 98246"/>
                <a:gd name="connsiteX4" fmla="*/ 16584 w 62826"/>
                <a:gd name="connsiteY4" fmla="*/ 4396 h 98246"/>
                <a:gd name="connsiteX5" fmla="*/ 61681 w 62826"/>
                <a:gd name="connsiteY5" fmla="*/ 84839 h 98246"/>
                <a:gd name="connsiteX6" fmla="*/ 58431 w 62826"/>
                <a:gd name="connsiteY6" fmla="*/ 97027 h 98246"/>
                <a:gd name="connsiteX7" fmla="*/ 53961 w 62826"/>
                <a:gd name="connsiteY7" fmla="*/ 98246 h 9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26" h="98246">
                  <a:moveTo>
                    <a:pt x="53961" y="98246"/>
                  </a:moveTo>
                  <a:cubicBezTo>
                    <a:pt x="50712" y="98246"/>
                    <a:pt x="47867" y="96621"/>
                    <a:pt x="46242" y="93777"/>
                  </a:cubicBezTo>
                  <a:lnTo>
                    <a:pt x="1145" y="13334"/>
                  </a:lnTo>
                  <a:cubicBezTo>
                    <a:pt x="-1292" y="8865"/>
                    <a:pt x="333" y="3583"/>
                    <a:pt x="4395" y="1145"/>
                  </a:cubicBezTo>
                  <a:cubicBezTo>
                    <a:pt x="8865" y="-1292"/>
                    <a:pt x="14147" y="333"/>
                    <a:pt x="16584" y="4396"/>
                  </a:cubicBezTo>
                  <a:lnTo>
                    <a:pt x="61681" y="84839"/>
                  </a:lnTo>
                  <a:cubicBezTo>
                    <a:pt x="64118" y="89308"/>
                    <a:pt x="62494" y="94590"/>
                    <a:pt x="58431" y="97027"/>
                  </a:cubicBezTo>
                  <a:cubicBezTo>
                    <a:pt x="56806" y="97840"/>
                    <a:pt x="55180" y="98246"/>
                    <a:pt x="53961" y="9824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500FDB6-8085-E43B-22A2-6A305982796A}"/>
                </a:ext>
              </a:extLst>
            </p:cNvPr>
            <p:cNvSpPr/>
            <p:nvPr/>
          </p:nvSpPr>
          <p:spPr>
            <a:xfrm>
              <a:off x="9920711" y="1320810"/>
              <a:ext cx="92234" cy="77604"/>
            </a:xfrm>
            <a:custGeom>
              <a:avLst/>
              <a:gdLst>
                <a:gd name="connsiteX0" fmla="*/ 83292 w 92234"/>
                <a:gd name="connsiteY0" fmla="*/ 77604 h 77604"/>
                <a:gd name="connsiteX1" fmla="*/ 77604 w 92234"/>
                <a:gd name="connsiteY1" fmla="*/ 75573 h 77604"/>
                <a:gd name="connsiteX2" fmla="*/ 3255 w 92234"/>
                <a:gd name="connsiteY2" fmla="*/ 15850 h 77604"/>
                <a:gd name="connsiteX3" fmla="*/ 2036 w 92234"/>
                <a:gd name="connsiteY3" fmla="*/ 3255 h 77604"/>
                <a:gd name="connsiteX4" fmla="*/ 14631 w 92234"/>
                <a:gd name="connsiteY4" fmla="*/ 2036 h 77604"/>
                <a:gd name="connsiteX5" fmla="*/ 88980 w 92234"/>
                <a:gd name="connsiteY5" fmla="*/ 61759 h 77604"/>
                <a:gd name="connsiteX6" fmla="*/ 90199 w 92234"/>
                <a:gd name="connsiteY6" fmla="*/ 74354 h 77604"/>
                <a:gd name="connsiteX7" fmla="*/ 83292 w 92234"/>
                <a:gd name="connsiteY7" fmla="*/ 77604 h 7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234" h="77604">
                  <a:moveTo>
                    <a:pt x="83292" y="77604"/>
                  </a:moveTo>
                  <a:cubicBezTo>
                    <a:pt x="81260" y="77604"/>
                    <a:pt x="79229" y="76792"/>
                    <a:pt x="77604" y="75573"/>
                  </a:cubicBezTo>
                  <a:lnTo>
                    <a:pt x="3255" y="15850"/>
                  </a:lnTo>
                  <a:cubicBezTo>
                    <a:pt x="-401" y="12599"/>
                    <a:pt x="-1214" y="7318"/>
                    <a:pt x="2036" y="3255"/>
                  </a:cubicBezTo>
                  <a:cubicBezTo>
                    <a:pt x="5286" y="-402"/>
                    <a:pt x="10568" y="-1214"/>
                    <a:pt x="14631" y="2036"/>
                  </a:cubicBezTo>
                  <a:lnTo>
                    <a:pt x="88980" y="61759"/>
                  </a:lnTo>
                  <a:cubicBezTo>
                    <a:pt x="92636" y="65010"/>
                    <a:pt x="93449" y="70291"/>
                    <a:pt x="90199" y="74354"/>
                  </a:cubicBezTo>
                  <a:cubicBezTo>
                    <a:pt x="88573" y="76792"/>
                    <a:pt x="85730" y="77604"/>
                    <a:pt x="83292" y="7760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C9FF3C4E-233B-32F4-8DD5-9D8B31CD7E0F}"/>
                </a:ext>
              </a:extLst>
            </p:cNvPr>
            <p:cNvSpPr/>
            <p:nvPr/>
          </p:nvSpPr>
          <p:spPr>
            <a:xfrm>
              <a:off x="9854174" y="1424910"/>
              <a:ext cx="99767" cy="50696"/>
            </a:xfrm>
            <a:custGeom>
              <a:avLst/>
              <a:gdLst>
                <a:gd name="connsiteX0" fmla="*/ 90918 w 99767"/>
                <a:gd name="connsiteY0" fmla="*/ 50697 h 50696"/>
                <a:gd name="connsiteX1" fmla="*/ 87669 w 99767"/>
                <a:gd name="connsiteY1" fmla="*/ 49884 h 50696"/>
                <a:gd name="connsiteX2" fmla="*/ 5599 w 99767"/>
                <a:gd name="connsiteY2" fmla="*/ 16975 h 50696"/>
                <a:gd name="connsiteX3" fmla="*/ 724 w 99767"/>
                <a:gd name="connsiteY3" fmla="*/ 5600 h 50696"/>
                <a:gd name="connsiteX4" fmla="*/ 12100 w 99767"/>
                <a:gd name="connsiteY4" fmla="*/ 724 h 50696"/>
                <a:gd name="connsiteX5" fmla="*/ 94168 w 99767"/>
                <a:gd name="connsiteY5" fmla="*/ 33633 h 50696"/>
                <a:gd name="connsiteX6" fmla="*/ 99044 w 99767"/>
                <a:gd name="connsiteY6" fmla="*/ 45009 h 50696"/>
                <a:gd name="connsiteX7" fmla="*/ 90918 w 99767"/>
                <a:gd name="connsiteY7" fmla="*/ 50697 h 5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767" h="50696">
                  <a:moveTo>
                    <a:pt x="90918" y="50697"/>
                  </a:moveTo>
                  <a:cubicBezTo>
                    <a:pt x="89700" y="50697"/>
                    <a:pt x="88887" y="50290"/>
                    <a:pt x="87669" y="49884"/>
                  </a:cubicBezTo>
                  <a:lnTo>
                    <a:pt x="5599" y="16975"/>
                  </a:lnTo>
                  <a:cubicBezTo>
                    <a:pt x="1131" y="14944"/>
                    <a:pt x="-1307" y="10069"/>
                    <a:pt x="724" y="5600"/>
                  </a:cubicBezTo>
                  <a:cubicBezTo>
                    <a:pt x="2756" y="1130"/>
                    <a:pt x="7631" y="-1307"/>
                    <a:pt x="12100" y="724"/>
                  </a:cubicBezTo>
                  <a:lnTo>
                    <a:pt x="94168" y="33633"/>
                  </a:lnTo>
                  <a:cubicBezTo>
                    <a:pt x="98638" y="35664"/>
                    <a:pt x="101075" y="40540"/>
                    <a:pt x="99044" y="45009"/>
                  </a:cubicBezTo>
                  <a:cubicBezTo>
                    <a:pt x="97826" y="48665"/>
                    <a:pt x="94168" y="50697"/>
                    <a:pt x="90918" y="50697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D2DE935-70E3-E343-845C-1C9030C3BCC6}"/>
                </a:ext>
              </a:extLst>
            </p:cNvPr>
            <p:cNvSpPr/>
            <p:nvPr/>
          </p:nvSpPr>
          <p:spPr>
            <a:xfrm>
              <a:off x="9826018" y="1525545"/>
              <a:ext cx="117076" cy="28473"/>
            </a:xfrm>
            <a:custGeom>
              <a:avLst/>
              <a:gdLst>
                <a:gd name="connsiteX0" fmla="*/ 8972 w 117076"/>
                <a:gd name="connsiteY0" fmla="*/ 28474 h 28473"/>
                <a:gd name="connsiteX1" fmla="*/ 34 w 117076"/>
                <a:gd name="connsiteY1" fmla="*/ 20348 h 28473"/>
                <a:gd name="connsiteX2" fmla="*/ 7753 w 117076"/>
                <a:gd name="connsiteY2" fmla="*/ 10598 h 28473"/>
                <a:gd name="connsiteX3" fmla="*/ 107292 w 117076"/>
                <a:gd name="connsiteY3" fmla="*/ 34 h 28473"/>
                <a:gd name="connsiteX4" fmla="*/ 117042 w 117076"/>
                <a:gd name="connsiteY4" fmla="*/ 7754 h 28473"/>
                <a:gd name="connsiteX5" fmla="*/ 109323 w 117076"/>
                <a:gd name="connsiteY5" fmla="*/ 17504 h 28473"/>
                <a:gd name="connsiteX6" fmla="*/ 9785 w 117076"/>
                <a:gd name="connsiteY6" fmla="*/ 28067 h 28473"/>
                <a:gd name="connsiteX7" fmla="*/ 8972 w 117076"/>
                <a:gd name="connsiteY7" fmla="*/ 28474 h 2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076" h="28473">
                  <a:moveTo>
                    <a:pt x="8972" y="28474"/>
                  </a:moveTo>
                  <a:cubicBezTo>
                    <a:pt x="4503" y="28474"/>
                    <a:pt x="440" y="25224"/>
                    <a:pt x="34" y="20348"/>
                  </a:cubicBezTo>
                  <a:cubicBezTo>
                    <a:pt x="-372" y="15473"/>
                    <a:pt x="2878" y="11004"/>
                    <a:pt x="7753" y="10598"/>
                  </a:cubicBezTo>
                  <a:lnTo>
                    <a:pt x="107292" y="34"/>
                  </a:lnTo>
                  <a:cubicBezTo>
                    <a:pt x="112167" y="-372"/>
                    <a:pt x="116636" y="2878"/>
                    <a:pt x="117042" y="7754"/>
                  </a:cubicBezTo>
                  <a:cubicBezTo>
                    <a:pt x="117449" y="12629"/>
                    <a:pt x="114198" y="17098"/>
                    <a:pt x="109323" y="17504"/>
                  </a:cubicBezTo>
                  <a:lnTo>
                    <a:pt x="9785" y="28067"/>
                  </a:lnTo>
                  <a:cubicBezTo>
                    <a:pt x="9378" y="28474"/>
                    <a:pt x="8972" y="28474"/>
                    <a:pt x="8972" y="28474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5733701-E154-215A-0B03-3C718FA4F6CF}"/>
                </a:ext>
              </a:extLst>
            </p:cNvPr>
            <p:cNvSpPr/>
            <p:nvPr/>
          </p:nvSpPr>
          <p:spPr>
            <a:xfrm>
              <a:off x="9898472" y="1614656"/>
              <a:ext cx="71302" cy="72216"/>
            </a:xfrm>
            <a:custGeom>
              <a:avLst/>
              <a:gdLst>
                <a:gd name="connsiteX0" fmla="*/ 8837 w 71302"/>
                <a:gd name="connsiteY0" fmla="*/ 72216 h 72216"/>
                <a:gd name="connsiteX1" fmla="*/ 2743 w 71302"/>
                <a:gd name="connsiteY1" fmla="*/ 69779 h 72216"/>
                <a:gd name="connsiteX2" fmla="*/ 2743 w 71302"/>
                <a:gd name="connsiteY2" fmla="*/ 57184 h 72216"/>
                <a:gd name="connsiteX3" fmla="*/ 55965 w 71302"/>
                <a:gd name="connsiteY3" fmla="*/ 2742 h 72216"/>
                <a:gd name="connsiteX4" fmla="*/ 68560 w 71302"/>
                <a:gd name="connsiteY4" fmla="*/ 2742 h 72216"/>
                <a:gd name="connsiteX5" fmla="*/ 68560 w 71302"/>
                <a:gd name="connsiteY5" fmla="*/ 15337 h 72216"/>
                <a:gd name="connsiteX6" fmla="*/ 15337 w 71302"/>
                <a:gd name="connsiteY6" fmla="*/ 69779 h 72216"/>
                <a:gd name="connsiteX7" fmla="*/ 8837 w 71302"/>
                <a:gd name="connsiteY7" fmla="*/ 72216 h 7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02" h="72216">
                  <a:moveTo>
                    <a:pt x="8837" y="72216"/>
                  </a:moveTo>
                  <a:cubicBezTo>
                    <a:pt x="6399" y="72216"/>
                    <a:pt x="4368" y="71404"/>
                    <a:pt x="2743" y="69779"/>
                  </a:cubicBezTo>
                  <a:cubicBezTo>
                    <a:pt x="-914" y="66528"/>
                    <a:pt x="-914" y="60840"/>
                    <a:pt x="2743" y="57184"/>
                  </a:cubicBezTo>
                  <a:lnTo>
                    <a:pt x="55965" y="2742"/>
                  </a:lnTo>
                  <a:cubicBezTo>
                    <a:pt x="59215" y="-914"/>
                    <a:pt x="64903" y="-914"/>
                    <a:pt x="68560" y="2742"/>
                  </a:cubicBezTo>
                  <a:cubicBezTo>
                    <a:pt x="72216" y="5993"/>
                    <a:pt x="72216" y="11680"/>
                    <a:pt x="68560" y="15337"/>
                  </a:cubicBezTo>
                  <a:lnTo>
                    <a:pt x="15337" y="69779"/>
                  </a:lnTo>
                  <a:cubicBezTo>
                    <a:pt x="13306" y="70997"/>
                    <a:pt x="10868" y="72216"/>
                    <a:pt x="8837" y="72216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3AC98E4-BAAA-1C52-DEFA-EA1117874CC4}"/>
                </a:ext>
              </a:extLst>
            </p:cNvPr>
            <p:cNvSpPr/>
            <p:nvPr/>
          </p:nvSpPr>
          <p:spPr>
            <a:xfrm>
              <a:off x="9958522" y="1674301"/>
              <a:ext cx="53582" cy="97077"/>
            </a:xfrm>
            <a:custGeom>
              <a:avLst/>
              <a:gdLst>
                <a:gd name="connsiteX0" fmla="*/ 8915 w 53582"/>
                <a:gd name="connsiteY0" fmla="*/ 97078 h 97077"/>
                <a:gd name="connsiteX1" fmla="*/ 5259 w 53582"/>
                <a:gd name="connsiteY1" fmla="*/ 96265 h 97077"/>
                <a:gd name="connsiteX2" fmla="*/ 789 w 53582"/>
                <a:gd name="connsiteY2" fmla="*/ 84483 h 97077"/>
                <a:gd name="connsiteX3" fmla="*/ 36542 w 53582"/>
                <a:gd name="connsiteY3" fmla="*/ 5258 h 97077"/>
                <a:gd name="connsiteX4" fmla="*/ 48325 w 53582"/>
                <a:gd name="connsiteY4" fmla="*/ 789 h 97077"/>
                <a:gd name="connsiteX5" fmla="*/ 52793 w 53582"/>
                <a:gd name="connsiteY5" fmla="*/ 12571 h 97077"/>
                <a:gd name="connsiteX6" fmla="*/ 17040 w 53582"/>
                <a:gd name="connsiteY6" fmla="*/ 91796 h 97077"/>
                <a:gd name="connsiteX7" fmla="*/ 8915 w 53582"/>
                <a:gd name="connsiteY7" fmla="*/ 97078 h 9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82" h="97077">
                  <a:moveTo>
                    <a:pt x="8915" y="97078"/>
                  </a:moveTo>
                  <a:cubicBezTo>
                    <a:pt x="7697" y="97078"/>
                    <a:pt x="6478" y="96671"/>
                    <a:pt x="5259" y="96265"/>
                  </a:cubicBezTo>
                  <a:cubicBezTo>
                    <a:pt x="789" y="94234"/>
                    <a:pt x="-1242" y="88952"/>
                    <a:pt x="789" y="84483"/>
                  </a:cubicBezTo>
                  <a:lnTo>
                    <a:pt x="36542" y="5258"/>
                  </a:lnTo>
                  <a:cubicBezTo>
                    <a:pt x="38573" y="789"/>
                    <a:pt x="43855" y="-1242"/>
                    <a:pt x="48325" y="789"/>
                  </a:cubicBezTo>
                  <a:cubicBezTo>
                    <a:pt x="52793" y="2821"/>
                    <a:pt x="54825" y="8102"/>
                    <a:pt x="52793" y="12571"/>
                  </a:cubicBezTo>
                  <a:lnTo>
                    <a:pt x="17040" y="91796"/>
                  </a:lnTo>
                  <a:cubicBezTo>
                    <a:pt x="15416" y="95046"/>
                    <a:pt x="12165" y="97078"/>
                    <a:pt x="8915" y="97078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533EB91-FB1E-C6CB-8489-E2B4D7CFF73B}"/>
                </a:ext>
              </a:extLst>
            </p:cNvPr>
            <p:cNvSpPr/>
            <p:nvPr/>
          </p:nvSpPr>
          <p:spPr>
            <a:xfrm>
              <a:off x="10028734" y="1692915"/>
              <a:ext cx="63077" cy="111779"/>
            </a:xfrm>
            <a:custGeom>
              <a:avLst/>
              <a:gdLst>
                <a:gd name="connsiteX0" fmla="*/ 8584 w 63077"/>
                <a:gd name="connsiteY0" fmla="*/ 111779 h 111779"/>
                <a:gd name="connsiteX1" fmla="*/ 4927 w 63077"/>
                <a:gd name="connsiteY1" fmla="*/ 110967 h 111779"/>
                <a:gd name="connsiteX2" fmla="*/ 865 w 63077"/>
                <a:gd name="connsiteY2" fmla="*/ 99184 h 111779"/>
                <a:gd name="connsiteX3" fmla="*/ 46368 w 63077"/>
                <a:gd name="connsiteY3" fmla="*/ 4927 h 111779"/>
                <a:gd name="connsiteX4" fmla="*/ 58150 w 63077"/>
                <a:gd name="connsiteY4" fmla="*/ 865 h 111779"/>
                <a:gd name="connsiteX5" fmla="*/ 62213 w 63077"/>
                <a:gd name="connsiteY5" fmla="*/ 12647 h 111779"/>
                <a:gd name="connsiteX6" fmla="*/ 16710 w 63077"/>
                <a:gd name="connsiteY6" fmla="*/ 106904 h 111779"/>
                <a:gd name="connsiteX7" fmla="*/ 8584 w 63077"/>
                <a:gd name="connsiteY7" fmla="*/ 111779 h 11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77" h="111779">
                  <a:moveTo>
                    <a:pt x="8584" y="111779"/>
                  </a:moveTo>
                  <a:cubicBezTo>
                    <a:pt x="7365" y="111779"/>
                    <a:pt x="6146" y="111373"/>
                    <a:pt x="4927" y="110967"/>
                  </a:cubicBezTo>
                  <a:cubicBezTo>
                    <a:pt x="459" y="108935"/>
                    <a:pt x="-1167" y="103654"/>
                    <a:pt x="865" y="99184"/>
                  </a:cubicBezTo>
                  <a:lnTo>
                    <a:pt x="46368" y="4927"/>
                  </a:lnTo>
                  <a:cubicBezTo>
                    <a:pt x="48399" y="458"/>
                    <a:pt x="53681" y="-1167"/>
                    <a:pt x="58150" y="865"/>
                  </a:cubicBezTo>
                  <a:cubicBezTo>
                    <a:pt x="62619" y="2896"/>
                    <a:pt x="64245" y="8178"/>
                    <a:pt x="62213" y="12647"/>
                  </a:cubicBezTo>
                  <a:lnTo>
                    <a:pt x="16710" y="106904"/>
                  </a:lnTo>
                  <a:cubicBezTo>
                    <a:pt x="15084" y="109748"/>
                    <a:pt x="11834" y="111779"/>
                    <a:pt x="8584" y="111779"/>
                  </a:cubicBezTo>
                  <a:close/>
                </a:path>
              </a:pathLst>
            </a:cu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99C5A944-E04D-3095-C07A-CF6902E05CD7}"/>
              </a:ext>
            </a:extLst>
          </p:cNvPr>
          <p:cNvSpPr/>
          <p:nvPr/>
        </p:nvSpPr>
        <p:spPr bwMode="auto">
          <a:xfrm>
            <a:off x="8891587" y="3481388"/>
            <a:ext cx="2928938" cy="3006629"/>
          </a:xfrm>
          <a:custGeom>
            <a:avLst/>
            <a:gdLst>
              <a:gd name="connsiteX0" fmla="*/ 2790825 w 2790825"/>
              <a:gd name="connsiteY0" fmla="*/ 0 h 3019981"/>
              <a:gd name="connsiteX1" fmla="*/ 2638425 w 2790825"/>
              <a:gd name="connsiteY1" fmla="*/ 476250 h 3019981"/>
              <a:gd name="connsiteX2" fmla="*/ 2171700 w 2790825"/>
              <a:gd name="connsiteY2" fmla="*/ 962025 h 3019981"/>
              <a:gd name="connsiteX3" fmla="*/ 1466850 w 2790825"/>
              <a:gd name="connsiteY3" fmla="*/ 1400175 h 3019981"/>
              <a:gd name="connsiteX4" fmla="*/ 428625 w 2790825"/>
              <a:gd name="connsiteY4" fmla="*/ 1809750 h 3019981"/>
              <a:gd name="connsiteX5" fmla="*/ 638175 w 2790825"/>
              <a:gd name="connsiteY5" fmla="*/ 2000250 h 3019981"/>
              <a:gd name="connsiteX6" fmla="*/ 800100 w 2790825"/>
              <a:gd name="connsiteY6" fmla="*/ 2276475 h 3019981"/>
              <a:gd name="connsiteX7" fmla="*/ 809625 w 2790825"/>
              <a:gd name="connsiteY7" fmla="*/ 2676525 h 3019981"/>
              <a:gd name="connsiteX8" fmla="*/ 533400 w 2790825"/>
              <a:gd name="connsiteY8" fmla="*/ 2905125 h 3019981"/>
              <a:gd name="connsiteX9" fmla="*/ 219075 w 2790825"/>
              <a:gd name="connsiteY9" fmla="*/ 3009900 h 3019981"/>
              <a:gd name="connsiteX10" fmla="*/ 0 w 2790825"/>
              <a:gd name="connsiteY10" fmla="*/ 3009900 h 3019981"/>
              <a:gd name="connsiteX0" fmla="*/ 2928938 w 2928938"/>
              <a:gd name="connsiteY0" fmla="*/ 0 h 3017193"/>
              <a:gd name="connsiteX1" fmla="*/ 2776538 w 2928938"/>
              <a:gd name="connsiteY1" fmla="*/ 476250 h 3017193"/>
              <a:gd name="connsiteX2" fmla="*/ 2309813 w 2928938"/>
              <a:gd name="connsiteY2" fmla="*/ 962025 h 3017193"/>
              <a:gd name="connsiteX3" fmla="*/ 1604963 w 2928938"/>
              <a:gd name="connsiteY3" fmla="*/ 1400175 h 3017193"/>
              <a:gd name="connsiteX4" fmla="*/ 566738 w 2928938"/>
              <a:gd name="connsiteY4" fmla="*/ 1809750 h 3017193"/>
              <a:gd name="connsiteX5" fmla="*/ 776288 w 2928938"/>
              <a:gd name="connsiteY5" fmla="*/ 2000250 h 3017193"/>
              <a:gd name="connsiteX6" fmla="*/ 938213 w 2928938"/>
              <a:gd name="connsiteY6" fmla="*/ 2276475 h 3017193"/>
              <a:gd name="connsiteX7" fmla="*/ 947738 w 2928938"/>
              <a:gd name="connsiteY7" fmla="*/ 2676525 h 3017193"/>
              <a:gd name="connsiteX8" fmla="*/ 671513 w 2928938"/>
              <a:gd name="connsiteY8" fmla="*/ 2905125 h 3017193"/>
              <a:gd name="connsiteX9" fmla="*/ 357188 w 2928938"/>
              <a:gd name="connsiteY9" fmla="*/ 3009900 h 3017193"/>
              <a:gd name="connsiteX10" fmla="*/ 0 w 2928938"/>
              <a:gd name="connsiteY10" fmla="*/ 3000375 h 3017193"/>
              <a:gd name="connsiteX0" fmla="*/ 2928938 w 2928938"/>
              <a:gd name="connsiteY0" fmla="*/ 0 h 3005823"/>
              <a:gd name="connsiteX1" fmla="*/ 2776538 w 2928938"/>
              <a:gd name="connsiteY1" fmla="*/ 476250 h 3005823"/>
              <a:gd name="connsiteX2" fmla="*/ 2309813 w 2928938"/>
              <a:gd name="connsiteY2" fmla="*/ 962025 h 3005823"/>
              <a:gd name="connsiteX3" fmla="*/ 1604963 w 2928938"/>
              <a:gd name="connsiteY3" fmla="*/ 1400175 h 3005823"/>
              <a:gd name="connsiteX4" fmla="*/ 566738 w 2928938"/>
              <a:gd name="connsiteY4" fmla="*/ 1809750 h 3005823"/>
              <a:gd name="connsiteX5" fmla="*/ 776288 w 2928938"/>
              <a:gd name="connsiteY5" fmla="*/ 2000250 h 3005823"/>
              <a:gd name="connsiteX6" fmla="*/ 938213 w 2928938"/>
              <a:gd name="connsiteY6" fmla="*/ 2276475 h 3005823"/>
              <a:gd name="connsiteX7" fmla="*/ 947738 w 2928938"/>
              <a:gd name="connsiteY7" fmla="*/ 2676525 h 3005823"/>
              <a:gd name="connsiteX8" fmla="*/ 671513 w 2928938"/>
              <a:gd name="connsiteY8" fmla="*/ 2905125 h 3005823"/>
              <a:gd name="connsiteX9" fmla="*/ 357188 w 2928938"/>
              <a:gd name="connsiteY9" fmla="*/ 2990850 h 3005823"/>
              <a:gd name="connsiteX10" fmla="*/ 0 w 2928938"/>
              <a:gd name="connsiteY10" fmla="*/ 3000375 h 3005823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671513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47738 w 2928938"/>
              <a:gd name="connsiteY7" fmla="*/ 267652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704851 w 2928938"/>
              <a:gd name="connsiteY8" fmla="*/ 2919413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10456"/>
              <a:gd name="connsiteX1" fmla="*/ 2776538 w 2928938"/>
              <a:gd name="connsiteY1" fmla="*/ 476250 h 3010456"/>
              <a:gd name="connsiteX2" fmla="*/ 2309813 w 2928938"/>
              <a:gd name="connsiteY2" fmla="*/ 962025 h 3010456"/>
              <a:gd name="connsiteX3" fmla="*/ 1604963 w 2928938"/>
              <a:gd name="connsiteY3" fmla="*/ 1400175 h 3010456"/>
              <a:gd name="connsiteX4" fmla="*/ 566738 w 2928938"/>
              <a:gd name="connsiteY4" fmla="*/ 1809750 h 3010456"/>
              <a:gd name="connsiteX5" fmla="*/ 776288 w 2928938"/>
              <a:gd name="connsiteY5" fmla="*/ 2000250 h 3010456"/>
              <a:gd name="connsiteX6" fmla="*/ 938213 w 2928938"/>
              <a:gd name="connsiteY6" fmla="*/ 2276475 h 3010456"/>
              <a:gd name="connsiteX7" fmla="*/ 923926 w 2928938"/>
              <a:gd name="connsiteY7" fmla="*/ 2657475 h 3010456"/>
              <a:gd name="connsiteX8" fmla="*/ 695326 w 2928938"/>
              <a:gd name="connsiteY8" fmla="*/ 2905125 h 3010456"/>
              <a:gd name="connsiteX9" fmla="*/ 376238 w 2928938"/>
              <a:gd name="connsiteY9" fmla="*/ 3000375 h 3010456"/>
              <a:gd name="connsiteX10" fmla="*/ 0 w 2928938"/>
              <a:gd name="connsiteY10" fmla="*/ 3000375 h 3010456"/>
              <a:gd name="connsiteX0" fmla="*/ 2928938 w 2928938"/>
              <a:gd name="connsiteY0" fmla="*/ 0 h 3006629"/>
              <a:gd name="connsiteX1" fmla="*/ 2776538 w 2928938"/>
              <a:gd name="connsiteY1" fmla="*/ 476250 h 3006629"/>
              <a:gd name="connsiteX2" fmla="*/ 2309813 w 2928938"/>
              <a:gd name="connsiteY2" fmla="*/ 962025 h 3006629"/>
              <a:gd name="connsiteX3" fmla="*/ 1604963 w 2928938"/>
              <a:gd name="connsiteY3" fmla="*/ 1400175 h 3006629"/>
              <a:gd name="connsiteX4" fmla="*/ 566738 w 2928938"/>
              <a:gd name="connsiteY4" fmla="*/ 1809750 h 3006629"/>
              <a:gd name="connsiteX5" fmla="*/ 776288 w 2928938"/>
              <a:gd name="connsiteY5" fmla="*/ 2000250 h 3006629"/>
              <a:gd name="connsiteX6" fmla="*/ 938213 w 2928938"/>
              <a:gd name="connsiteY6" fmla="*/ 2276475 h 3006629"/>
              <a:gd name="connsiteX7" fmla="*/ 923926 w 2928938"/>
              <a:gd name="connsiteY7" fmla="*/ 2657475 h 3006629"/>
              <a:gd name="connsiteX8" fmla="*/ 695326 w 2928938"/>
              <a:gd name="connsiteY8" fmla="*/ 2905125 h 3006629"/>
              <a:gd name="connsiteX9" fmla="*/ 376238 w 2928938"/>
              <a:gd name="connsiteY9" fmla="*/ 3000375 h 3006629"/>
              <a:gd name="connsiteX10" fmla="*/ 0 w 2928938"/>
              <a:gd name="connsiteY10" fmla="*/ 3000375 h 300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28938" h="3006629">
                <a:moveTo>
                  <a:pt x="2928938" y="0"/>
                </a:moveTo>
                <a:cubicBezTo>
                  <a:pt x="2904331" y="157956"/>
                  <a:pt x="2879725" y="315913"/>
                  <a:pt x="2776538" y="476250"/>
                </a:cubicBezTo>
                <a:cubicBezTo>
                  <a:pt x="2673351" y="636587"/>
                  <a:pt x="2505075" y="808038"/>
                  <a:pt x="2309813" y="962025"/>
                </a:cubicBezTo>
                <a:cubicBezTo>
                  <a:pt x="2114550" y="1116013"/>
                  <a:pt x="1895475" y="1258888"/>
                  <a:pt x="1604963" y="1400175"/>
                </a:cubicBezTo>
                <a:cubicBezTo>
                  <a:pt x="1314451" y="1541462"/>
                  <a:pt x="940594" y="1675606"/>
                  <a:pt x="566738" y="1809750"/>
                </a:cubicBezTo>
                <a:cubicBezTo>
                  <a:pt x="636588" y="1873250"/>
                  <a:pt x="714375" y="1922463"/>
                  <a:pt x="776288" y="2000250"/>
                </a:cubicBezTo>
                <a:cubicBezTo>
                  <a:pt x="838200" y="2078038"/>
                  <a:pt x="913607" y="2166938"/>
                  <a:pt x="938213" y="2276475"/>
                </a:cubicBezTo>
                <a:cubicBezTo>
                  <a:pt x="962819" y="2386013"/>
                  <a:pt x="964407" y="2552700"/>
                  <a:pt x="923926" y="2657475"/>
                </a:cubicBezTo>
                <a:cubicBezTo>
                  <a:pt x="883445" y="2762250"/>
                  <a:pt x="786607" y="2847975"/>
                  <a:pt x="695326" y="2905125"/>
                </a:cubicBezTo>
                <a:cubicBezTo>
                  <a:pt x="604045" y="2962275"/>
                  <a:pt x="493713" y="2987675"/>
                  <a:pt x="376238" y="3000375"/>
                </a:cubicBezTo>
                <a:cubicBezTo>
                  <a:pt x="249238" y="3008312"/>
                  <a:pt x="65087" y="3009106"/>
                  <a:pt x="0" y="3000375"/>
                </a:cubicBezTo>
              </a:path>
            </a:pathLst>
          </a:custGeom>
          <a:noFill/>
          <a:ln w="38100" cap="flat" cmpd="sng" algn="ctr">
            <a:gradFill flip="none" rotWithShape="1">
              <a:gsLst>
                <a:gs pos="98000">
                  <a:srgbClr val="475F77"/>
                </a:gs>
                <a:gs pos="72000">
                  <a:srgbClr val="475F77"/>
                </a:gs>
                <a:gs pos="0">
                  <a:srgbClr val="475F77">
                    <a:alpha val="24000"/>
                  </a:srgbClr>
                </a:gs>
                <a:gs pos="23000">
                  <a:srgbClr val="475F77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Group 49">
            <a:extLst>
              <a:ext uri="{FF2B5EF4-FFF2-40B4-BE49-F238E27FC236}">
                <a16:creationId xmlns:a16="http://schemas.microsoft.com/office/drawing/2014/main" id="{77A36EA3-23AD-2811-A311-75B396CD7488}"/>
              </a:ext>
            </a:extLst>
          </p:cNvPr>
          <p:cNvGrpSpPr>
            <a:grpSpLocks/>
          </p:cNvGrpSpPr>
          <p:nvPr/>
        </p:nvGrpSpPr>
        <p:grpSpPr bwMode="auto">
          <a:xfrm>
            <a:off x="5154919" y="1107600"/>
            <a:ext cx="2031557" cy="2026504"/>
            <a:chOff x="4512" y="2986"/>
            <a:chExt cx="964" cy="962"/>
          </a:xfrm>
        </p:grpSpPr>
        <p:sp>
          <p:nvSpPr>
            <p:cNvPr id="8" name="Freeform 50">
              <a:extLst>
                <a:ext uri="{FF2B5EF4-FFF2-40B4-BE49-F238E27FC236}">
                  <a16:creationId xmlns:a16="http://schemas.microsoft.com/office/drawing/2014/main" id="{65369583-2E64-915F-EF67-CFA178309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4" y="3079"/>
              <a:ext cx="922" cy="869"/>
            </a:xfrm>
            <a:custGeom>
              <a:avLst/>
              <a:gdLst>
                <a:gd name="T0" fmla="*/ 790 w 1302"/>
                <a:gd name="T1" fmla="*/ 7 h 1231"/>
                <a:gd name="T2" fmla="*/ 848 w 1302"/>
                <a:gd name="T3" fmla="*/ 0 h 1231"/>
                <a:gd name="T4" fmla="*/ 863 w 1302"/>
                <a:gd name="T5" fmla="*/ 483 h 1231"/>
                <a:gd name="T6" fmla="*/ 922 w 1302"/>
                <a:gd name="T7" fmla="*/ 867 h 1231"/>
                <a:gd name="T8" fmla="*/ 460 w 1302"/>
                <a:gd name="T9" fmla="*/ 850 h 1231"/>
                <a:gd name="T10" fmla="*/ 4 w 1302"/>
                <a:gd name="T11" fmla="*/ 869 h 1231"/>
                <a:gd name="T12" fmla="*/ 1 w 1302"/>
                <a:gd name="T13" fmla="*/ 623 h 1231"/>
                <a:gd name="T14" fmla="*/ 54 w 1302"/>
                <a:gd name="T15" fmla="*/ 221 h 1231"/>
                <a:gd name="T16" fmla="*/ 576 w 1302"/>
                <a:gd name="T17" fmla="*/ 109 h 1231"/>
                <a:gd name="T18" fmla="*/ 790 w 1302"/>
                <a:gd name="T19" fmla="*/ 7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rgbClr val="475F77">
                <a:alpha val="3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600"/>
            </a:p>
          </p:txBody>
        </p:sp>
        <p:sp>
          <p:nvSpPr>
            <p:cNvPr id="9" name="Freeform 51">
              <a:extLst>
                <a:ext uri="{FF2B5EF4-FFF2-40B4-BE49-F238E27FC236}">
                  <a16:creationId xmlns:a16="http://schemas.microsoft.com/office/drawing/2014/main" id="{7C5BAACB-F4CC-1C95-AF9B-25B4BF5A6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3072"/>
              <a:ext cx="913" cy="848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rgbClr val="C9D0D7"/>
                </a:gs>
                <a:gs pos="100000">
                  <a:schemeClr val="bg1"/>
                </a:gs>
              </a:gsLst>
              <a:lin ang="2700000" scaled="1"/>
            </a:gra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zh-CN" sz="1600"/>
            </a:p>
          </p:txBody>
        </p:sp>
        <p:grpSp>
          <p:nvGrpSpPr>
            <p:cNvPr id="10" name="Group 52">
              <a:extLst>
                <a:ext uri="{FF2B5EF4-FFF2-40B4-BE49-F238E27FC236}">
                  <a16:creationId xmlns:a16="http://schemas.microsoft.com/office/drawing/2014/main" id="{74B6935F-4344-B111-468C-107C136B54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58" y="2986"/>
              <a:ext cx="192" cy="202"/>
              <a:chOff x="2501" y="2826"/>
              <a:chExt cx="192" cy="202"/>
            </a:xfrm>
          </p:grpSpPr>
          <p:sp>
            <p:nvSpPr>
              <p:cNvPr id="11" name="Line 53">
                <a:extLst>
                  <a:ext uri="{FF2B5EF4-FFF2-40B4-BE49-F238E27FC236}">
                    <a16:creationId xmlns:a16="http://schemas.microsoft.com/office/drawing/2014/main" id="{F7E54C9F-CA18-6368-4727-9BE25D9F20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4" y="2997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2" name="Line 54">
                <a:extLst>
                  <a:ext uri="{FF2B5EF4-FFF2-40B4-BE49-F238E27FC236}">
                    <a16:creationId xmlns:a16="http://schemas.microsoft.com/office/drawing/2014/main" id="{9B569072-55B5-3E5E-A401-429A621D58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4" y="2997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13" name="Freeform 55">
                <a:extLst>
                  <a:ext uri="{FF2B5EF4-FFF2-40B4-BE49-F238E27FC236}">
                    <a16:creationId xmlns:a16="http://schemas.microsoft.com/office/drawing/2014/main" id="{03263A59-A8D7-CEB6-4165-CA361882D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4" y="2957"/>
                <a:ext cx="67" cy="71"/>
              </a:xfrm>
              <a:custGeom>
                <a:avLst/>
                <a:gdLst/>
                <a:ahLst/>
                <a:cxnLst>
                  <a:cxn ang="0">
                    <a:pos x="3" y="144"/>
                  </a:cxn>
                  <a:cxn ang="0">
                    <a:pos x="104" y="0"/>
                  </a:cxn>
                  <a:cxn ang="0">
                    <a:pos x="104" y="36"/>
                  </a:cxn>
                  <a:cxn ang="0">
                    <a:pos x="154" y="56"/>
                  </a:cxn>
                  <a:cxn ang="0">
                    <a:pos x="161" y="52"/>
                  </a:cxn>
                  <a:cxn ang="0">
                    <a:pos x="26" y="164"/>
                  </a:cxn>
                  <a:cxn ang="0">
                    <a:pos x="23" y="166"/>
                  </a:cxn>
                  <a:cxn ang="0">
                    <a:pos x="3" y="158"/>
                  </a:cxn>
                  <a:cxn ang="0">
                    <a:pos x="3" y="144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2">
                      <a:gamma/>
                      <a:tint val="57255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4" name="Freeform 56">
                <a:extLst>
                  <a:ext uri="{FF2B5EF4-FFF2-40B4-BE49-F238E27FC236}">
                    <a16:creationId xmlns:a16="http://schemas.microsoft.com/office/drawing/2014/main" id="{C284FE70-2FE1-81C7-ADA6-1465E888E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2881"/>
                <a:ext cx="141" cy="142"/>
              </a:xfrm>
              <a:custGeom>
                <a:avLst/>
                <a:gdLst/>
                <a:ahLst/>
                <a:cxnLst>
                  <a:cxn ang="0">
                    <a:pos x="331" y="134"/>
                  </a:cxn>
                  <a:cxn ang="0">
                    <a:pos x="312" y="86"/>
                  </a:cxn>
                  <a:cxn ang="0">
                    <a:pos x="259" y="29"/>
                  </a:cxn>
                  <a:cxn ang="0">
                    <a:pos x="186" y="2"/>
                  </a:cxn>
                  <a:cxn ang="0">
                    <a:pos x="147" y="2"/>
                  </a:cxn>
                  <a:cxn ang="0">
                    <a:pos x="131" y="5"/>
                  </a:cxn>
                  <a:cxn ang="0">
                    <a:pos x="107" y="12"/>
                  </a:cxn>
                  <a:cxn ang="0">
                    <a:pos x="75" y="29"/>
                  </a:cxn>
                  <a:cxn ang="0">
                    <a:pos x="65" y="36"/>
                  </a:cxn>
                  <a:cxn ang="0">
                    <a:pos x="57" y="43"/>
                  </a:cxn>
                  <a:cxn ang="0">
                    <a:pos x="48" y="51"/>
                  </a:cxn>
                  <a:cxn ang="0">
                    <a:pos x="47" y="52"/>
                  </a:cxn>
                  <a:cxn ang="0">
                    <a:pos x="48" y="51"/>
                  </a:cxn>
                  <a:cxn ang="0">
                    <a:pos x="35" y="223"/>
                  </a:cxn>
                  <a:cxn ang="0">
                    <a:pos x="249" y="310"/>
                  </a:cxn>
                  <a:cxn ang="0">
                    <a:pos x="293" y="277"/>
                  </a:cxn>
                  <a:cxn ang="0">
                    <a:pos x="293" y="278"/>
                  </a:cxn>
                  <a:cxn ang="0">
                    <a:pos x="293" y="277"/>
                  </a:cxn>
                  <a:cxn ang="0">
                    <a:pos x="299" y="271"/>
                  </a:cxn>
                  <a:cxn ang="0">
                    <a:pos x="307" y="259"/>
                  </a:cxn>
                  <a:cxn ang="0">
                    <a:pos x="321" y="232"/>
                  </a:cxn>
                  <a:cxn ang="0">
                    <a:pos x="333" y="187"/>
                  </a:cxn>
                  <a:cxn ang="0">
                    <a:pos x="331" y="134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rgbClr val="475F7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5" name="Freeform 57">
                <a:extLst>
                  <a:ext uri="{FF2B5EF4-FFF2-40B4-BE49-F238E27FC236}">
                    <a16:creationId xmlns:a16="http://schemas.microsoft.com/office/drawing/2014/main" id="{0BF8B7B9-9CB9-A887-EDD2-F4967D5B9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885"/>
                <a:ext cx="65" cy="66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6" name="Freeform 58">
                <a:extLst>
                  <a:ext uri="{FF2B5EF4-FFF2-40B4-BE49-F238E27FC236}">
                    <a16:creationId xmlns:a16="http://schemas.microsoft.com/office/drawing/2014/main" id="{0FFE0221-95E2-8A4F-E366-A5B5E7D46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" y="2885"/>
                <a:ext cx="65" cy="66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rgbClr val="475F77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19" name="Freeform 59">
                <a:extLst>
                  <a:ext uri="{FF2B5EF4-FFF2-40B4-BE49-F238E27FC236}">
                    <a16:creationId xmlns:a16="http://schemas.microsoft.com/office/drawing/2014/main" id="{FAD31575-FE35-07D0-CFD6-1EDF02ED3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826"/>
                <a:ext cx="109" cy="112"/>
              </a:xfrm>
              <a:custGeom>
                <a:avLst/>
                <a:gdLst/>
                <a:ahLst/>
                <a:cxnLst>
                  <a:cxn ang="0">
                    <a:pos x="32" y="48"/>
                  </a:cxn>
                  <a:cxn ang="0">
                    <a:pos x="66" y="24"/>
                  </a:cxn>
                  <a:cxn ang="0">
                    <a:pos x="232" y="91"/>
                  </a:cxn>
                  <a:cxn ang="0">
                    <a:pos x="133" y="160"/>
                  </a:cxn>
                  <a:cxn ang="0">
                    <a:pos x="59" y="130"/>
                  </a:cxn>
                  <a:cxn ang="0">
                    <a:pos x="41" y="199"/>
                  </a:cxn>
                  <a:cxn ang="0">
                    <a:pos x="115" y="229"/>
                  </a:cxn>
                  <a:cxn ang="0">
                    <a:pos x="133" y="160"/>
                  </a:cxn>
                  <a:cxn ang="0">
                    <a:pos x="232" y="91"/>
                  </a:cxn>
                  <a:cxn ang="0">
                    <a:pos x="222" y="223"/>
                  </a:cxn>
                  <a:cxn ang="0">
                    <a:pos x="154" y="260"/>
                  </a:cxn>
                  <a:cxn ang="0">
                    <a:pos x="80" y="253"/>
                  </a:cxn>
                  <a:cxn ang="0">
                    <a:pos x="22" y="205"/>
                  </a:cxn>
                  <a:cxn ang="0">
                    <a:pos x="0" y="131"/>
                  </a:cxn>
                  <a:cxn ang="0">
                    <a:pos x="8" y="88"/>
                  </a:cxn>
                  <a:cxn ang="0">
                    <a:pos x="32" y="48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0" name="Freeform 60">
                <a:extLst>
                  <a:ext uri="{FF2B5EF4-FFF2-40B4-BE49-F238E27FC236}">
                    <a16:creationId xmlns:a16="http://schemas.microsoft.com/office/drawing/2014/main" id="{0332D499-3B87-922F-7DE9-3F87B3D9E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826"/>
                <a:ext cx="116" cy="112"/>
              </a:xfrm>
              <a:custGeom>
                <a:avLst/>
                <a:gdLst/>
                <a:ahLst/>
                <a:cxnLst>
                  <a:cxn ang="0">
                    <a:pos x="51" y="48"/>
                  </a:cxn>
                  <a:cxn ang="0">
                    <a:pos x="35" y="195"/>
                  </a:cxn>
                  <a:cxn ang="0">
                    <a:pos x="164" y="262"/>
                  </a:cxn>
                  <a:cxn ang="0">
                    <a:pos x="241" y="224"/>
                  </a:cxn>
                  <a:cxn ang="0">
                    <a:pos x="251" y="91"/>
                  </a:cxn>
                  <a:cxn ang="0">
                    <a:pos x="152" y="160"/>
                  </a:cxn>
                  <a:cxn ang="0">
                    <a:pos x="134" y="229"/>
                  </a:cxn>
                  <a:cxn ang="0">
                    <a:pos x="60" y="199"/>
                  </a:cxn>
                  <a:cxn ang="0">
                    <a:pos x="78" y="130"/>
                  </a:cxn>
                  <a:cxn ang="0">
                    <a:pos x="152" y="160"/>
                  </a:cxn>
                  <a:cxn ang="0">
                    <a:pos x="251" y="91"/>
                  </a:cxn>
                  <a:cxn ang="0">
                    <a:pos x="85" y="24"/>
                  </a:cxn>
                  <a:cxn ang="0">
                    <a:pos x="51" y="48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1" name="Freeform 61">
                <a:extLst>
                  <a:ext uri="{FF2B5EF4-FFF2-40B4-BE49-F238E27FC236}">
                    <a16:creationId xmlns:a16="http://schemas.microsoft.com/office/drawing/2014/main" id="{F8ABD04C-08B8-2C66-EC80-2FB131620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" y="2846"/>
                <a:ext cx="93" cy="92"/>
              </a:xfrm>
              <a:custGeom>
                <a:avLst/>
                <a:gdLst/>
                <a:ahLst/>
                <a:cxnLst>
                  <a:cxn ang="0">
                    <a:pos x="18" y="149"/>
                  </a:cxn>
                  <a:cxn ang="0">
                    <a:pos x="4" y="113"/>
                  </a:cxn>
                  <a:cxn ang="0">
                    <a:pos x="2" y="74"/>
                  </a:cxn>
                  <a:cxn ang="0">
                    <a:pos x="13" y="32"/>
                  </a:cxn>
                  <a:cxn ang="0">
                    <a:pos x="24" y="12"/>
                  </a:cxn>
                  <a:cxn ang="0">
                    <a:pos x="33" y="0"/>
                  </a:cxn>
                  <a:cxn ang="0">
                    <a:pos x="27" y="129"/>
                  </a:cxn>
                  <a:cxn ang="0">
                    <a:pos x="192" y="196"/>
                  </a:cxn>
                  <a:cxn ang="0">
                    <a:pos x="223" y="175"/>
                  </a:cxn>
                  <a:cxn ang="0">
                    <a:pos x="210" y="188"/>
                  </a:cxn>
                  <a:cxn ang="0">
                    <a:pos x="202" y="193"/>
                  </a:cxn>
                  <a:cxn ang="0">
                    <a:pos x="172" y="208"/>
                  </a:cxn>
                  <a:cxn ang="0">
                    <a:pos x="159" y="212"/>
                  </a:cxn>
                  <a:cxn ang="0">
                    <a:pos x="141" y="214"/>
                  </a:cxn>
                  <a:cxn ang="0">
                    <a:pos x="117" y="214"/>
                  </a:cxn>
                  <a:cxn ang="0">
                    <a:pos x="100" y="211"/>
                  </a:cxn>
                  <a:cxn ang="0">
                    <a:pos x="91" y="208"/>
                  </a:cxn>
                  <a:cxn ang="0">
                    <a:pos x="74" y="202"/>
                  </a:cxn>
                  <a:cxn ang="0">
                    <a:pos x="59" y="193"/>
                  </a:cxn>
                  <a:cxn ang="0">
                    <a:pos x="18" y="14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2" name="Freeform 62">
                <a:extLst>
                  <a:ext uri="{FF2B5EF4-FFF2-40B4-BE49-F238E27FC236}">
                    <a16:creationId xmlns:a16="http://schemas.microsoft.com/office/drawing/2014/main" id="{6B0A1216-A757-CECC-A120-7A9745D26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2846"/>
                <a:ext cx="97" cy="106"/>
              </a:xfrm>
              <a:custGeom>
                <a:avLst/>
                <a:gdLst/>
                <a:ahLst/>
                <a:cxnLst>
                  <a:cxn ang="0">
                    <a:pos x="27" y="149"/>
                  </a:cxn>
                  <a:cxn ang="0">
                    <a:pos x="42" y="0"/>
                  </a:cxn>
                  <a:cxn ang="0">
                    <a:pos x="36" y="129"/>
                  </a:cxn>
                  <a:cxn ang="0">
                    <a:pos x="201" y="196"/>
                  </a:cxn>
                  <a:cxn ang="0">
                    <a:pos x="232" y="175"/>
                  </a:cxn>
                  <a:cxn ang="0">
                    <a:pos x="27" y="149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5725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  <p:sp>
            <p:nvSpPr>
              <p:cNvPr id="23" name="Freeform 63">
                <a:extLst>
                  <a:ext uri="{FF2B5EF4-FFF2-40B4-BE49-F238E27FC236}">
                    <a16:creationId xmlns:a16="http://schemas.microsoft.com/office/drawing/2014/main" id="{A8A852AE-FD31-19EE-E952-1EE281899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8" y="2826"/>
                <a:ext cx="115" cy="112"/>
              </a:xfrm>
              <a:custGeom>
                <a:avLst/>
                <a:gdLst/>
                <a:ahLst/>
                <a:cxnLst>
                  <a:cxn ang="0">
                    <a:pos x="240" y="91"/>
                  </a:cxn>
                  <a:cxn ang="0">
                    <a:pos x="199" y="244"/>
                  </a:cxn>
                  <a:cxn ang="0">
                    <a:pos x="34" y="177"/>
                  </a:cxn>
                  <a:cxn ang="0">
                    <a:pos x="74" y="24"/>
                  </a:cxn>
                  <a:cxn ang="0">
                    <a:pos x="240" y="91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75F77"/>
                  </a:gs>
                  <a:gs pos="100000">
                    <a:schemeClr val="folHlink">
                      <a:gamma/>
                      <a:tint val="5725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1600"/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B03BE9E-B2E8-DE6A-3BA5-B3E3795E9873}"/>
              </a:ext>
            </a:extLst>
          </p:cNvPr>
          <p:cNvSpPr txBox="1"/>
          <p:nvPr/>
        </p:nvSpPr>
        <p:spPr>
          <a:xfrm>
            <a:off x="5513267" y="1629393"/>
            <a:ext cx="1207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475F77"/>
                </a:solidFill>
              </a:rPr>
              <a:t>02</a:t>
            </a:r>
            <a:endParaRPr lang="zh-CN" altLang="en-US" sz="7200" dirty="0">
              <a:solidFill>
                <a:srgbClr val="475F77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281601" y="3477482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495BB541-6926-4B26-7052-028B12C3BBB5}"/>
              </a:ext>
            </a:extLst>
          </p:cNvPr>
          <p:cNvSpPr txBox="1"/>
          <p:nvPr/>
        </p:nvSpPr>
        <p:spPr>
          <a:xfrm>
            <a:off x="2902965" y="4103213"/>
            <a:ext cx="6350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61777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02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3" name="PA_椭圆 1">
            <a:extLst>
              <a:ext uri="{FF2B5EF4-FFF2-40B4-BE49-F238E27FC236}">
                <a16:creationId xmlns:a16="http://schemas.microsoft.com/office/drawing/2014/main" id="{981572B6-FE3C-343F-F5B2-96DA7C3A9A20}"/>
              </a:ext>
            </a:extLst>
          </p:cNvPr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1054101" y="2139950"/>
            <a:ext cx="2879725" cy="2879725"/>
          </a:xfrm>
          <a:prstGeom prst="ellipse">
            <a:avLst/>
          </a:prstGeom>
          <a:blipFill>
            <a:blip r:embed="rId2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rgbClr val="475F77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1600">
              <a:sym typeface="+mn-lt"/>
            </a:endParaRPr>
          </a:p>
        </p:txBody>
      </p:sp>
      <p:sp>
        <p:nvSpPr>
          <p:cNvPr id="4" name="PA_空心弧 2">
            <a:extLst>
              <a:ext uri="{FF2B5EF4-FFF2-40B4-BE49-F238E27FC236}">
                <a16:creationId xmlns:a16="http://schemas.microsoft.com/office/drawing/2014/main" id="{38F1975C-8B97-E24B-E9FE-E3E2843062C2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333376" y="1420813"/>
            <a:ext cx="4321175" cy="4319587"/>
          </a:xfrm>
          <a:custGeom>
            <a:avLst/>
            <a:gdLst>
              <a:gd name="T0" fmla="*/ 2162940 w 4320000"/>
              <a:gd name="T1" fmla="*/ 0 h 4320000"/>
              <a:gd name="T2" fmla="*/ 4325878 w 4320000"/>
              <a:gd name="T3" fmla="*/ 2158970 h 4320000"/>
              <a:gd name="T4" fmla="*/ 2162940 w 4320000"/>
              <a:gd name="T5" fmla="*/ 4317935 h 4320000"/>
              <a:gd name="T6" fmla="*/ 2162940 w 4320000"/>
              <a:gd name="T7" fmla="*/ 4188397 h 4320000"/>
              <a:gd name="T8" fmla="*/ 4196102 w 4320000"/>
              <a:gd name="T9" fmla="*/ 2158970 h 4320000"/>
              <a:gd name="T10" fmla="*/ 2162940 w 4320000"/>
              <a:gd name="T11" fmla="*/ 129540 h 4320000"/>
              <a:gd name="T12" fmla="*/ 2162940 w 4320000"/>
              <a:gd name="T13" fmla="*/ 0 h 4320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320000" h="4320000">
                <a:moveTo>
                  <a:pt x="2160000" y="0"/>
                </a:moveTo>
                <a:cubicBezTo>
                  <a:pt x="3352935" y="0"/>
                  <a:pt x="4320000" y="967065"/>
                  <a:pt x="4320000" y="2160000"/>
                </a:cubicBezTo>
                <a:cubicBezTo>
                  <a:pt x="4320000" y="3352935"/>
                  <a:pt x="3352935" y="4320000"/>
                  <a:pt x="2160000" y="4320000"/>
                </a:cubicBezTo>
                <a:lnTo>
                  <a:pt x="2160000" y="4190400"/>
                </a:lnTo>
                <a:cubicBezTo>
                  <a:pt x="3281359" y="4190400"/>
                  <a:pt x="4190400" y="3281359"/>
                  <a:pt x="4190400" y="2160000"/>
                </a:cubicBezTo>
                <a:cubicBezTo>
                  <a:pt x="4190400" y="1038641"/>
                  <a:pt x="3281359" y="129600"/>
                  <a:pt x="2160000" y="129600"/>
                </a:cubicBezTo>
                <a:lnTo>
                  <a:pt x="2160000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PA_椭圆 5">
            <a:extLst>
              <a:ext uri="{FF2B5EF4-FFF2-40B4-BE49-F238E27FC236}">
                <a16:creationId xmlns:a16="http://schemas.microsoft.com/office/drawing/2014/main" id="{0F55EA4A-E965-0BBA-1FB9-041B99E521CF}"/>
              </a:ext>
            </a:extLst>
          </p:cNvPr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3387726" y="1603375"/>
            <a:ext cx="449262" cy="449263"/>
          </a:xfrm>
          <a:prstGeom prst="ellipse">
            <a:avLst/>
          </a:prstGeom>
          <a:solidFill>
            <a:srgbClr val="475F77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PA_椭圆 6">
            <a:extLst>
              <a:ext uri="{FF2B5EF4-FFF2-40B4-BE49-F238E27FC236}">
                <a16:creationId xmlns:a16="http://schemas.microsoft.com/office/drawing/2014/main" id="{269E5987-C06E-939E-7C86-4B8465B6A356}"/>
              </a:ext>
            </a:extLst>
          </p:cNvPr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4286251" y="2771775"/>
            <a:ext cx="450850" cy="449263"/>
          </a:xfrm>
          <a:prstGeom prst="ellipse">
            <a:avLst/>
          </a:prstGeom>
          <a:solidFill>
            <a:srgbClr val="2F4052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PA_椭圆 7">
            <a:extLst>
              <a:ext uri="{FF2B5EF4-FFF2-40B4-BE49-F238E27FC236}">
                <a16:creationId xmlns:a16="http://schemas.microsoft.com/office/drawing/2014/main" id="{5F429D28-9D74-2262-BC47-0F14BB1739DC}"/>
              </a:ext>
            </a:extLst>
          </p:cNvPr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auto">
          <a:xfrm>
            <a:off x="4286251" y="3938588"/>
            <a:ext cx="450850" cy="450850"/>
          </a:xfrm>
          <a:prstGeom prst="ellipse">
            <a:avLst/>
          </a:prstGeom>
          <a:solidFill>
            <a:srgbClr val="3D506D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PA_椭圆 10">
            <a:extLst>
              <a:ext uri="{FF2B5EF4-FFF2-40B4-BE49-F238E27FC236}">
                <a16:creationId xmlns:a16="http://schemas.microsoft.com/office/drawing/2014/main" id="{E99AC31F-3F40-E7A5-1A11-385EDB0F1248}"/>
              </a:ext>
            </a:extLst>
          </p:cNvPr>
          <p:cNvSpPr>
            <a:spLocks noChangeAspect="1" noChangeArrowheads="1"/>
          </p:cNvSpPr>
          <p:nvPr>
            <p:custDataLst>
              <p:tags r:id="rId6"/>
            </p:custDataLst>
          </p:nvPr>
        </p:nvSpPr>
        <p:spPr bwMode="auto">
          <a:xfrm>
            <a:off x="3387726" y="5106988"/>
            <a:ext cx="449262" cy="449262"/>
          </a:xfrm>
          <a:prstGeom prst="ellipse">
            <a:avLst/>
          </a:prstGeom>
          <a:solidFill>
            <a:srgbClr val="595E64"/>
          </a:solidFill>
          <a:ln>
            <a:noFill/>
          </a:ln>
        </p:spPr>
        <p:txBody>
          <a:bodyPr anchor="ctr"/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PA_椭圆 11">
            <a:extLst>
              <a:ext uri="{FF2B5EF4-FFF2-40B4-BE49-F238E27FC236}">
                <a16:creationId xmlns:a16="http://schemas.microsoft.com/office/drawing/2014/main" id="{DE024145-BEDD-9A87-15D9-BC9113920E3E}"/>
              </a:ext>
            </a:extLst>
          </p:cNvPr>
          <p:cNvSpPr>
            <a:spLocks noChangeAspect="1" noChangeArrowheads="1"/>
          </p:cNvSpPr>
          <p:nvPr>
            <p:custDataLst>
              <p:tags r:id="rId7"/>
            </p:custDataLst>
          </p:nvPr>
        </p:nvSpPr>
        <p:spPr bwMode="auto">
          <a:xfrm>
            <a:off x="5843588" y="1377950"/>
            <a:ext cx="900113" cy="900113"/>
          </a:xfrm>
          <a:prstGeom prst="ellipse">
            <a:avLst/>
          </a:prstGeom>
          <a:solidFill>
            <a:srgbClr val="475F77"/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PA_椭圆 12">
            <a:extLst>
              <a:ext uri="{FF2B5EF4-FFF2-40B4-BE49-F238E27FC236}">
                <a16:creationId xmlns:a16="http://schemas.microsoft.com/office/drawing/2014/main" id="{D1DCC8A7-7B3A-0666-AD1D-4DA4DA8B0F47}"/>
              </a:ext>
            </a:extLst>
          </p:cNvPr>
          <p:cNvSpPr>
            <a:spLocks noChangeAspect="1" noChangeArrowheads="1"/>
          </p:cNvSpPr>
          <p:nvPr>
            <p:custDataLst>
              <p:tags r:id="rId8"/>
            </p:custDataLst>
          </p:nvPr>
        </p:nvSpPr>
        <p:spPr bwMode="auto">
          <a:xfrm>
            <a:off x="7548563" y="2546350"/>
            <a:ext cx="900113" cy="900113"/>
          </a:xfrm>
          <a:prstGeom prst="ellipse">
            <a:avLst/>
          </a:prstGeom>
          <a:solidFill>
            <a:srgbClr val="2F4052"/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PA_椭圆 13">
            <a:extLst>
              <a:ext uri="{FF2B5EF4-FFF2-40B4-BE49-F238E27FC236}">
                <a16:creationId xmlns:a16="http://schemas.microsoft.com/office/drawing/2014/main" id="{63C7390E-504C-1FEE-108E-4AE623DBDC95}"/>
              </a:ext>
            </a:extLst>
          </p:cNvPr>
          <p:cNvSpPr>
            <a:spLocks noChangeAspect="1" noChangeArrowheads="1"/>
          </p:cNvSpPr>
          <p:nvPr>
            <p:custDataLst>
              <p:tags r:id="rId9"/>
            </p:custDataLst>
          </p:nvPr>
        </p:nvSpPr>
        <p:spPr bwMode="auto">
          <a:xfrm>
            <a:off x="7548563" y="3714750"/>
            <a:ext cx="900113" cy="898525"/>
          </a:xfrm>
          <a:prstGeom prst="ellipse">
            <a:avLst/>
          </a:prstGeom>
          <a:solidFill>
            <a:srgbClr val="3D506D"/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PA_椭圆 14">
            <a:extLst>
              <a:ext uri="{FF2B5EF4-FFF2-40B4-BE49-F238E27FC236}">
                <a16:creationId xmlns:a16="http://schemas.microsoft.com/office/drawing/2014/main" id="{E7FBA37D-5F25-20B2-7197-C8D388A9C833}"/>
              </a:ext>
            </a:extLst>
          </p:cNvPr>
          <p:cNvSpPr>
            <a:spLocks noChangeAspect="1" noChangeArrowheads="1"/>
          </p:cNvSpPr>
          <p:nvPr>
            <p:custDataLst>
              <p:tags r:id="rId10"/>
            </p:custDataLst>
          </p:nvPr>
        </p:nvSpPr>
        <p:spPr bwMode="auto">
          <a:xfrm>
            <a:off x="5843588" y="4881563"/>
            <a:ext cx="900113" cy="900112"/>
          </a:xfrm>
          <a:prstGeom prst="ellipse">
            <a:avLst/>
          </a:prstGeom>
          <a:solidFill>
            <a:srgbClr val="595E64"/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30" name="PA_直接连接符 4">
            <a:extLst>
              <a:ext uri="{FF2B5EF4-FFF2-40B4-BE49-F238E27FC236}">
                <a16:creationId xmlns:a16="http://schemas.microsoft.com/office/drawing/2014/main" id="{84056F4C-D75E-48AE-7499-0C4DA8D7020C}"/>
              </a:ext>
            </a:extLst>
          </p:cNvPr>
          <p:cNvCxnSpPr>
            <a:cxnSpLocks noChangeShapeType="1"/>
            <a:stCxn id="5" idx="6"/>
            <a:endCxn id="18" idx="2"/>
          </p:cNvCxnSpPr>
          <p:nvPr>
            <p:custDataLst>
              <p:tags r:id="rId11"/>
            </p:custDataLst>
          </p:nvPr>
        </p:nvCxnSpPr>
        <p:spPr bwMode="auto">
          <a:xfrm>
            <a:off x="3836988" y="1828800"/>
            <a:ext cx="2006600" cy="0"/>
          </a:xfrm>
          <a:prstGeom prst="line">
            <a:avLst/>
          </a:prstGeom>
          <a:noFill/>
          <a:ln w="9525">
            <a:solidFill>
              <a:srgbClr val="BFBFB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PA_直接连接符 16">
            <a:extLst>
              <a:ext uri="{FF2B5EF4-FFF2-40B4-BE49-F238E27FC236}">
                <a16:creationId xmlns:a16="http://schemas.microsoft.com/office/drawing/2014/main" id="{58627788-E130-BA38-52A5-9419639BC2F9}"/>
              </a:ext>
            </a:extLst>
          </p:cNvPr>
          <p:cNvCxnSpPr>
            <a:cxnSpLocks noChangeShapeType="1"/>
            <a:stCxn id="6" idx="6"/>
            <a:endCxn id="27" idx="2"/>
          </p:cNvCxnSpPr>
          <p:nvPr>
            <p:custDataLst>
              <p:tags r:id="rId12"/>
            </p:custDataLst>
          </p:nvPr>
        </p:nvCxnSpPr>
        <p:spPr bwMode="auto">
          <a:xfrm>
            <a:off x="4737101" y="2995613"/>
            <a:ext cx="2811462" cy="0"/>
          </a:xfrm>
          <a:prstGeom prst="line">
            <a:avLst/>
          </a:prstGeom>
          <a:noFill/>
          <a:ln w="9525">
            <a:solidFill>
              <a:srgbClr val="BFBFB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PA_直接连接符 18">
            <a:extLst>
              <a:ext uri="{FF2B5EF4-FFF2-40B4-BE49-F238E27FC236}">
                <a16:creationId xmlns:a16="http://schemas.microsoft.com/office/drawing/2014/main" id="{FAADC7AA-F7C1-965E-4226-CC3764E8BEC2}"/>
              </a:ext>
            </a:extLst>
          </p:cNvPr>
          <p:cNvCxnSpPr>
            <a:cxnSpLocks noChangeShapeType="1"/>
            <a:stCxn id="7" idx="6"/>
            <a:endCxn id="28" idx="2"/>
          </p:cNvCxnSpPr>
          <p:nvPr>
            <p:custDataLst>
              <p:tags r:id="rId13"/>
            </p:custDataLst>
          </p:nvPr>
        </p:nvCxnSpPr>
        <p:spPr bwMode="auto">
          <a:xfrm>
            <a:off x="4737101" y="4164013"/>
            <a:ext cx="2811462" cy="0"/>
          </a:xfrm>
          <a:prstGeom prst="line">
            <a:avLst/>
          </a:prstGeom>
          <a:noFill/>
          <a:ln w="9525">
            <a:solidFill>
              <a:srgbClr val="BFBFB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PA_直接连接符 20">
            <a:extLst>
              <a:ext uri="{FF2B5EF4-FFF2-40B4-BE49-F238E27FC236}">
                <a16:creationId xmlns:a16="http://schemas.microsoft.com/office/drawing/2014/main" id="{B1F5015F-E3C2-79CC-E97C-7F5A3650CF68}"/>
              </a:ext>
            </a:extLst>
          </p:cNvPr>
          <p:cNvCxnSpPr>
            <a:cxnSpLocks noChangeShapeType="1"/>
            <a:stCxn id="17" idx="6"/>
            <a:endCxn id="29" idx="2"/>
          </p:cNvCxnSpPr>
          <p:nvPr>
            <p:custDataLst>
              <p:tags r:id="rId14"/>
            </p:custDataLst>
          </p:nvPr>
        </p:nvCxnSpPr>
        <p:spPr bwMode="auto">
          <a:xfrm>
            <a:off x="3836988" y="5332413"/>
            <a:ext cx="2006600" cy="0"/>
          </a:xfrm>
          <a:prstGeom prst="line">
            <a:avLst/>
          </a:prstGeom>
          <a:noFill/>
          <a:ln w="9525">
            <a:solidFill>
              <a:srgbClr val="BFBFB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PA_KSO_Shape">
            <a:extLst>
              <a:ext uri="{FF2B5EF4-FFF2-40B4-BE49-F238E27FC236}">
                <a16:creationId xmlns:a16="http://schemas.microsoft.com/office/drawing/2014/main" id="{E194F11A-2777-0979-F912-71BD443FD3EB}"/>
              </a:ext>
            </a:extLst>
          </p:cNvPr>
          <p:cNvSpPr>
            <a:spLocks noChangeAspect="1"/>
          </p:cNvSpPr>
          <p:nvPr>
            <p:custDataLst>
              <p:tags r:id="rId15"/>
            </p:custDataLst>
          </p:nvPr>
        </p:nvSpPr>
        <p:spPr bwMode="auto">
          <a:xfrm>
            <a:off x="6011863" y="1579563"/>
            <a:ext cx="539750" cy="534987"/>
          </a:xfrm>
          <a:custGeom>
            <a:avLst/>
            <a:gdLst>
              <a:gd name="T0" fmla="*/ 1099 w 2262188"/>
              <a:gd name="T1" fmla="*/ 1669 h 2241550"/>
              <a:gd name="T2" fmla="*/ 0 w 2262188"/>
              <a:gd name="T3" fmla="*/ 1473 h 2241550"/>
              <a:gd name="T4" fmla="*/ 748 w 2262188"/>
              <a:gd name="T5" fmla="*/ 1551 h 2241550"/>
              <a:gd name="T6" fmla="*/ 358 w 2262188"/>
              <a:gd name="T7" fmla="*/ 1393 h 2241550"/>
              <a:gd name="T8" fmla="*/ 1485 w 2262188"/>
              <a:gd name="T9" fmla="*/ 1333 h 2241550"/>
              <a:gd name="T10" fmla="*/ 1485 w 2262188"/>
              <a:gd name="T11" fmla="*/ 1272 h 2241550"/>
              <a:gd name="T12" fmla="*/ 1485 w 2262188"/>
              <a:gd name="T13" fmla="*/ 1178 h 2241550"/>
              <a:gd name="T14" fmla="*/ 1111 w 2262188"/>
              <a:gd name="T15" fmla="*/ 1380 h 2241550"/>
              <a:gd name="T16" fmla="*/ 0 w 2262188"/>
              <a:gd name="T17" fmla="*/ 1139 h 2241550"/>
              <a:gd name="T18" fmla="*/ 1009 w 2262188"/>
              <a:gd name="T19" fmla="*/ 1285 h 2241550"/>
              <a:gd name="T20" fmla="*/ 1031 w 2262188"/>
              <a:gd name="T21" fmla="*/ 1276 h 2241550"/>
              <a:gd name="T22" fmla="*/ 1079 w 2262188"/>
              <a:gd name="T23" fmla="*/ 1271 h 2241550"/>
              <a:gd name="T24" fmla="*/ 1120 w 2262188"/>
              <a:gd name="T25" fmla="*/ 1275 h 2241550"/>
              <a:gd name="T26" fmla="*/ 1297 w 2262188"/>
              <a:gd name="T27" fmla="*/ 1167 h 2241550"/>
              <a:gd name="T28" fmla="*/ 1281 w 2262188"/>
              <a:gd name="T29" fmla="*/ 1155 h 2241550"/>
              <a:gd name="T30" fmla="*/ 1279 w 2262188"/>
              <a:gd name="T31" fmla="*/ 1145 h 2241550"/>
              <a:gd name="T32" fmla="*/ 1287 w 2262188"/>
              <a:gd name="T33" fmla="*/ 1135 h 2241550"/>
              <a:gd name="T34" fmla="*/ 770 w 2262188"/>
              <a:gd name="T35" fmla="*/ 975 h 2241550"/>
              <a:gd name="T36" fmla="*/ 379 w 2262188"/>
              <a:gd name="T37" fmla="*/ 875 h 2241550"/>
              <a:gd name="T38" fmla="*/ 459 w 2262188"/>
              <a:gd name="T39" fmla="*/ 940 h 2241550"/>
              <a:gd name="T40" fmla="*/ 429 w 2262188"/>
              <a:gd name="T41" fmla="*/ 947 h 2241550"/>
              <a:gd name="T42" fmla="*/ 376 w 2262188"/>
              <a:gd name="T43" fmla="*/ 947 h 2241550"/>
              <a:gd name="T44" fmla="*/ 163 w 2262188"/>
              <a:gd name="T45" fmla="*/ 1047 h 2241550"/>
              <a:gd name="T46" fmla="*/ 194 w 2262188"/>
              <a:gd name="T47" fmla="*/ 1060 h 2241550"/>
              <a:gd name="T48" fmla="*/ 200 w 2262188"/>
              <a:gd name="T49" fmla="*/ 1070 h 2241550"/>
              <a:gd name="T50" fmla="*/ 197 w 2262188"/>
              <a:gd name="T51" fmla="*/ 1080 h 2241550"/>
              <a:gd name="T52" fmla="*/ 186 w 2262188"/>
              <a:gd name="T53" fmla="*/ 1088 h 2241550"/>
              <a:gd name="T54" fmla="*/ 626 w 2262188"/>
              <a:gd name="T55" fmla="*/ 791 h 2241550"/>
              <a:gd name="T56" fmla="*/ 264 w 2262188"/>
              <a:gd name="T57" fmla="*/ 597 h 2241550"/>
              <a:gd name="T58" fmla="*/ 1749 w 2262188"/>
              <a:gd name="T59" fmla="*/ 532 h 2241550"/>
              <a:gd name="T60" fmla="*/ 643 w 2262188"/>
              <a:gd name="T61" fmla="*/ 761 h 2241550"/>
              <a:gd name="T62" fmla="*/ 1390 w 2262188"/>
              <a:gd name="T63" fmla="*/ 583 h 2241550"/>
              <a:gd name="T64" fmla="*/ 1002 w 2262188"/>
              <a:gd name="T65" fmla="*/ 511 h 2241550"/>
              <a:gd name="T66" fmla="*/ 1749 w 2262188"/>
              <a:gd name="T67" fmla="*/ 358 h 2241550"/>
              <a:gd name="T68" fmla="*/ 638 w 2262188"/>
              <a:gd name="T69" fmla="*/ 504 h 2241550"/>
              <a:gd name="T70" fmla="*/ 264 w 2262188"/>
              <a:gd name="T71" fmla="*/ 302 h 2241550"/>
              <a:gd name="T72" fmla="*/ 608 w 2262188"/>
              <a:gd name="T73" fmla="*/ 181 h 2241550"/>
              <a:gd name="T74" fmla="*/ 464 w 2262188"/>
              <a:gd name="T75" fmla="*/ 261 h 2241550"/>
              <a:gd name="T76" fmla="*/ 470 w 2262188"/>
              <a:gd name="T77" fmla="*/ 271 h 2241550"/>
              <a:gd name="T78" fmla="*/ 466 w 2262188"/>
              <a:gd name="T79" fmla="*/ 281 h 2241550"/>
              <a:gd name="T80" fmla="*/ 446 w 2262188"/>
              <a:gd name="T81" fmla="*/ 293 h 2241550"/>
              <a:gd name="T82" fmla="*/ 634 w 2262188"/>
              <a:gd name="T83" fmla="*/ 398 h 2241550"/>
              <a:gd name="T84" fmla="*/ 680 w 2262188"/>
              <a:gd name="T85" fmla="*/ 396 h 2241550"/>
              <a:gd name="T86" fmla="*/ 721 w 2262188"/>
              <a:gd name="T87" fmla="*/ 402 h 2241550"/>
              <a:gd name="T88" fmla="*/ 941 w 2262188"/>
              <a:gd name="T89" fmla="*/ 361 h 2241550"/>
              <a:gd name="T90" fmla="*/ 1353 w 2262188"/>
              <a:gd name="T91" fmla="*/ 685 h 2241550"/>
              <a:gd name="T92" fmla="*/ 1391 w 2262188"/>
              <a:gd name="T93" fmla="*/ 290 h 2241550"/>
              <a:gd name="T94" fmla="*/ 1556 w 2262188"/>
              <a:gd name="T95" fmla="*/ 209 h 2241550"/>
              <a:gd name="T96" fmla="*/ 1549 w 2262188"/>
              <a:gd name="T97" fmla="*/ 199 h 2241550"/>
              <a:gd name="T98" fmla="*/ 1551 w 2262188"/>
              <a:gd name="T99" fmla="*/ 189 h 2241550"/>
              <a:gd name="T100" fmla="*/ 1567 w 2262188"/>
              <a:gd name="T101" fmla="*/ 177 h 2241550"/>
              <a:gd name="T102" fmla="*/ 1390 w 2262188"/>
              <a:gd name="T103" fmla="*/ 69 h 2241550"/>
              <a:gd name="T104" fmla="*/ 1349 w 2262188"/>
              <a:gd name="T105" fmla="*/ 73 h 2241550"/>
              <a:gd name="T106" fmla="*/ 1302 w 2262188"/>
              <a:gd name="T107" fmla="*/ 68 h 2241550"/>
              <a:gd name="T108" fmla="*/ 1277 w 2262188"/>
              <a:gd name="T109" fmla="*/ 58 h 22415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PA_KSO_Shape">
            <a:extLst>
              <a:ext uri="{FF2B5EF4-FFF2-40B4-BE49-F238E27FC236}">
                <a16:creationId xmlns:a16="http://schemas.microsoft.com/office/drawing/2014/main" id="{176288E9-8309-3304-F9DA-CC53543C1A4D}"/>
              </a:ext>
            </a:extLst>
          </p:cNvPr>
          <p:cNvSpPr>
            <a:spLocks noChangeAspect="1"/>
          </p:cNvSpPr>
          <p:nvPr>
            <p:custDataLst>
              <p:tags r:id="rId16"/>
            </p:custDataLst>
          </p:nvPr>
        </p:nvSpPr>
        <p:spPr bwMode="auto">
          <a:xfrm>
            <a:off x="7820026" y="3894138"/>
            <a:ext cx="396875" cy="539750"/>
          </a:xfrm>
          <a:custGeom>
            <a:avLst/>
            <a:gdLst>
              <a:gd name="T0" fmla="*/ 3647 w 1122363"/>
              <a:gd name="T1" fmla="*/ 5761 h 1531938"/>
              <a:gd name="T2" fmla="*/ 3636 w 1122363"/>
              <a:gd name="T3" fmla="*/ 6001 h 1531938"/>
              <a:gd name="T4" fmla="*/ 3389 w 1122363"/>
              <a:gd name="T5" fmla="*/ 6147 h 1531938"/>
              <a:gd name="T6" fmla="*/ 2744 w 1122363"/>
              <a:gd name="T7" fmla="*/ 4671 h 1531938"/>
              <a:gd name="T8" fmla="*/ 2643 w 1122363"/>
              <a:gd name="T9" fmla="*/ 4455 h 1531938"/>
              <a:gd name="T10" fmla="*/ 2740 w 1122363"/>
              <a:gd name="T11" fmla="*/ 4304 h 1531938"/>
              <a:gd name="T12" fmla="*/ 2837 w 1122363"/>
              <a:gd name="T13" fmla="*/ 3760 h 1531938"/>
              <a:gd name="T14" fmla="*/ 2367 w 1122363"/>
              <a:gd name="T15" fmla="*/ 3931 h 1531938"/>
              <a:gd name="T16" fmla="*/ 2098 w 1122363"/>
              <a:gd name="T17" fmla="*/ 4188 h 1531938"/>
              <a:gd name="T18" fmla="*/ 1988 w 1122363"/>
              <a:gd name="T19" fmla="*/ 4667 h 1531938"/>
              <a:gd name="T20" fmla="*/ 2148 w 1122363"/>
              <a:gd name="T21" fmla="*/ 5045 h 1531938"/>
              <a:gd name="T22" fmla="*/ 2501 w 1122363"/>
              <a:gd name="T23" fmla="*/ 5298 h 1531938"/>
              <a:gd name="T24" fmla="*/ 2850 w 1122363"/>
              <a:gd name="T25" fmla="*/ 6144 h 1531938"/>
              <a:gd name="T26" fmla="*/ 2320 w 1122363"/>
              <a:gd name="T27" fmla="*/ 5940 h 1531938"/>
              <a:gd name="T28" fmla="*/ 2500 w 1122363"/>
              <a:gd name="T29" fmla="*/ 6563 h 1531938"/>
              <a:gd name="T30" fmla="*/ 3409 w 1122363"/>
              <a:gd name="T31" fmla="*/ 6664 h 1531938"/>
              <a:gd name="T32" fmla="*/ 3878 w 1122363"/>
              <a:gd name="T33" fmla="*/ 6521 h 1531938"/>
              <a:gd name="T34" fmla="*/ 4178 w 1122363"/>
              <a:gd name="T35" fmla="*/ 6274 h 1531938"/>
              <a:gd name="T36" fmla="*/ 4332 w 1122363"/>
              <a:gd name="T37" fmla="*/ 5906 h 1531938"/>
              <a:gd name="T38" fmla="*/ 4252 w 1122363"/>
              <a:gd name="T39" fmla="*/ 5436 h 1531938"/>
              <a:gd name="T40" fmla="*/ 3831 w 1122363"/>
              <a:gd name="T41" fmla="*/ 5061 h 1531938"/>
              <a:gd name="T42" fmla="*/ 3453 w 1122363"/>
              <a:gd name="T43" fmla="*/ 4300 h 1531938"/>
              <a:gd name="T44" fmla="*/ 4180 w 1122363"/>
              <a:gd name="T45" fmla="*/ 4663 h 1531938"/>
              <a:gd name="T46" fmla="*/ 3611 w 1122363"/>
              <a:gd name="T47" fmla="*/ 3794 h 1531938"/>
              <a:gd name="T48" fmla="*/ 3414 w 1122363"/>
              <a:gd name="T49" fmla="*/ 2029 h 1531938"/>
              <a:gd name="T50" fmla="*/ 4247 w 1122363"/>
              <a:gd name="T51" fmla="*/ 2251 h 1531938"/>
              <a:gd name="T52" fmla="*/ 4915 w 1122363"/>
              <a:gd name="T53" fmla="*/ 2762 h 1531938"/>
              <a:gd name="T54" fmla="*/ 5453 w 1122363"/>
              <a:gd name="T55" fmla="*/ 3581 h 1531938"/>
              <a:gd name="T56" fmla="*/ 5894 w 1122363"/>
              <a:gd name="T57" fmla="*/ 4724 h 1531938"/>
              <a:gd name="T58" fmla="*/ 6204 w 1122363"/>
              <a:gd name="T59" fmla="*/ 6086 h 1531938"/>
              <a:gd name="T60" fmla="*/ 6019 w 1122363"/>
              <a:gd name="T61" fmla="*/ 6977 h 1531938"/>
              <a:gd name="T62" fmla="*/ 5458 w 1122363"/>
              <a:gd name="T63" fmla="*/ 7641 h 1531938"/>
              <a:gd name="T64" fmla="*/ 4623 w 1122363"/>
              <a:gd name="T65" fmla="*/ 8080 h 1531938"/>
              <a:gd name="T66" fmla="*/ 3615 w 1122363"/>
              <a:gd name="T67" fmla="*/ 8293 h 1531938"/>
              <a:gd name="T68" fmla="*/ 2538 w 1122363"/>
              <a:gd name="T69" fmla="*/ 8281 h 1531938"/>
              <a:gd name="T70" fmla="*/ 1519 w 1122363"/>
              <a:gd name="T71" fmla="*/ 8024 h 1531938"/>
              <a:gd name="T72" fmla="*/ 679 w 1122363"/>
              <a:gd name="T73" fmla="*/ 7534 h 1531938"/>
              <a:gd name="T74" fmla="*/ 139 w 1122363"/>
              <a:gd name="T75" fmla="*/ 6825 h 1531938"/>
              <a:gd name="T76" fmla="*/ 16 w 1122363"/>
              <a:gd name="T77" fmla="*/ 5906 h 1531938"/>
              <a:gd name="T78" fmla="*/ 563 w 1122363"/>
              <a:gd name="T79" fmla="*/ 4183 h 1531938"/>
              <a:gd name="T80" fmla="*/ 1025 w 1122363"/>
              <a:gd name="T81" fmla="*/ 3245 h 1531938"/>
              <a:gd name="T82" fmla="*/ 1609 w 1122363"/>
              <a:gd name="T83" fmla="*/ 2542 h 1531938"/>
              <a:gd name="T84" fmla="*/ 2374 w 1122363"/>
              <a:gd name="T85" fmla="*/ 2120 h 1531938"/>
              <a:gd name="T86" fmla="*/ 2649 w 1122363"/>
              <a:gd name="T87" fmla="*/ 9 h 1531938"/>
              <a:gd name="T88" fmla="*/ 3051 w 1122363"/>
              <a:gd name="T89" fmla="*/ 163 h 1531938"/>
              <a:gd name="T90" fmla="*/ 3457 w 1122363"/>
              <a:gd name="T91" fmla="*/ 141 h 1531938"/>
              <a:gd name="T92" fmla="*/ 3921 w 1122363"/>
              <a:gd name="T93" fmla="*/ 1 h 1531938"/>
              <a:gd name="T94" fmla="*/ 4194 w 1122363"/>
              <a:gd name="T95" fmla="*/ 149 h 1531938"/>
              <a:gd name="T96" fmla="*/ 4405 w 1122363"/>
              <a:gd name="T97" fmla="*/ 687 h 1531938"/>
              <a:gd name="T98" fmla="*/ 4658 w 1122363"/>
              <a:gd name="T99" fmla="*/ 721 h 1531938"/>
              <a:gd name="T100" fmla="*/ 4853 w 1122363"/>
              <a:gd name="T101" fmla="*/ 697 h 1531938"/>
              <a:gd name="T102" fmla="*/ 4723 w 1122363"/>
              <a:gd name="T103" fmla="*/ 1143 h 1531938"/>
              <a:gd name="T104" fmla="*/ 4347 w 1122363"/>
              <a:gd name="T105" fmla="*/ 1520 h 1531938"/>
              <a:gd name="T106" fmla="*/ 3715 w 1122363"/>
              <a:gd name="T107" fmla="*/ 1843 h 1531938"/>
              <a:gd name="T108" fmla="*/ 2921 w 1122363"/>
              <a:gd name="T109" fmla="*/ 1767 h 1531938"/>
              <a:gd name="T110" fmla="*/ 2464 w 1122363"/>
              <a:gd name="T111" fmla="*/ 1831 h 1531938"/>
              <a:gd name="T112" fmla="*/ 1392 w 1122363"/>
              <a:gd name="T113" fmla="*/ 959 h 1531938"/>
              <a:gd name="T114" fmla="*/ 1822 w 1122363"/>
              <a:gd name="T115" fmla="*/ 744 h 1531938"/>
              <a:gd name="T116" fmla="*/ 2156 w 1122363"/>
              <a:gd name="T117" fmla="*/ 694 h 1531938"/>
              <a:gd name="T118" fmla="*/ 2306 w 1122363"/>
              <a:gd name="T119" fmla="*/ 238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PA_KSO_Shape">
            <a:extLst>
              <a:ext uri="{FF2B5EF4-FFF2-40B4-BE49-F238E27FC236}">
                <a16:creationId xmlns:a16="http://schemas.microsoft.com/office/drawing/2014/main" id="{E2369A0C-519A-F6C7-B49C-5F994D51D39D}"/>
              </a:ext>
            </a:extLst>
          </p:cNvPr>
          <p:cNvSpPr>
            <a:spLocks noChangeAspect="1"/>
          </p:cNvSpPr>
          <p:nvPr>
            <p:custDataLst>
              <p:tags r:id="rId17"/>
            </p:custDataLst>
          </p:nvPr>
        </p:nvSpPr>
        <p:spPr bwMode="auto">
          <a:xfrm>
            <a:off x="7797801" y="2709863"/>
            <a:ext cx="400050" cy="539750"/>
          </a:xfrm>
          <a:custGeom>
            <a:avLst/>
            <a:gdLst>
              <a:gd name="T0" fmla="*/ 6323 w 1125538"/>
              <a:gd name="T1" fmla="*/ 8274 h 1516063"/>
              <a:gd name="T2" fmla="*/ 6380 w 1125538"/>
              <a:gd name="T3" fmla="*/ 8326 h 1516063"/>
              <a:gd name="T4" fmla="*/ 6375 w 1125538"/>
              <a:gd name="T5" fmla="*/ 8618 h 1516063"/>
              <a:gd name="T6" fmla="*/ 6311 w 1125538"/>
              <a:gd name="T7" fmla="*/ 8665 h 1516063"/>
              <a:gd name="T8" fmla="*/ 85 w 1125538"/>
              <a:gd name="T9" fmla="*/ 8668 h 1516063"/>
              <a:gd name="T10" fmla="*/ 15 w 1125538"/>
              <a:gd name="T11" fmla="*/ 8626 h 1516063"/>
              <a:gd name="T12" fmla="*/ 2 w 1125538"/>
              <a:gd name="T13" fmla="*/ 8333 h 1516063"/>
              <a:gd name="T14" fmla="*/ 53 w 1125538"/>
              <a:gd name="T15" fmla="*/ 8277 h 1516063"/>
              <a:gd name="T16" fmla="*/ 1149 w 1125538"/>
              <a:gd name="T17" fmla="*/ 6148 h 1516063"/>
              <a:gd name="T18" fmla="*/ 1239 w 1125538"/>
              <a:gd name="T19" fmla="*/ 6182 h 1516063"/>
              <a:gd name="T20" fmla="*/ 1270 w 1125538"/>
              <a:gd name="T21" fmla="*/ 7879 h 1516063"/>
              <a:gd name="T22" fmla="*/ 1230 w 1125538"/>
              <a:gd name="T23" fmla="*/ 7945 h 1516063"/>
              <a:gd name="T24" fmla="*/ 1135 w 1125538"/>
              <a:gd name="T25" fmla="*/ 7972 h 1516063"/>
              <a:gd name="T26" fmla="*/ 49 w 1125538"/>
              <a:gd name="T27" fmla="*/ 7952 h 1516063"/>
              <a:gd name="T28" fmla="*/ 1 w 1125538"/>
              <a:gd name="T29" fmla="*/ 7888 h 1516063"/>
              <a:gd name="T30" fmla="*/ 25 w 1125538"/>
              <a:gd name="T31" fmla="*/ 6189 h 1516063"/>
              <a:gd name="T32" fmla="*/ 107 w 1125538"/>
              <a:gd name="T33" fmla="*/ 6150 h 1516063"/>
              <a:gd name="T34" fmla="*/ 2805 w 1125538"/>
              <a:gd name="T35" fmla="*/ 5182 h 1516063"/>
              <a:gd name="T36" fmla="*/ 2884 w 1125538"/>
              <a:gd name="T37" fmla="*/ 5252 h 1516063"/>
              <a:gd name="T38" fmla="*/ 2897 w 1125538"/>
              <a:gd name="T39" fmla="*/ 7857 h 1516063"/>
              <a:gd name="T40" fmla="*/ 2842 w 1125538"/>
              <a:gd name="T41" fmla="*/ 7948 h 1516063"/>
              <a:gd name="T42" fmla="*/ 1742 w 1125538"/>
              <a:gd name="T43" fmla="*/ 7971 h 1516063"/>
              <a:gd name="T44" fmla="*/ 1652 w 1125538"/>
              <a:gd name="T45" fmla="*/ 7919 h 1516063"/>
              <a:gd name="T46" fmla="*/ 1621 w 1125538"/>
              <a:gd name="T47" fmla="*/ 5321 h 1516063"/>
              <a:gd name="T48" fmla="*/ 1660 w 1125538"/>
              <a:gd name="T49" fmla="*/ 5218 h 1516063"/>
              <a:gd name="T50" fmla="*/ 3483 w 1125538"/>
              <a:gd name="T51" fmla="*/ 4313 h 1516063"/>
              <a:gd name="T52" fmla="*/ 4581 w 1125538"/>
              <a:gd name="T53" fmla="*/ 4339 h 1516063"/>
              <a:gd name="T54" fmla="*/ 4620 w 1125538"/>
              <a:gd name="T55" fmla="*/ 4444 h 1516063"/>
              <a:gd name="T56" fmla="*/ 4589 w 1125538"/>
              <a:gd name="T57" fmla="*/ 7939 h 1516063"/>
              <a:gd name="T58" fmla="*/ 4486 w 1125538"/>
              <a:gd name="T59" fmla="*/ 7972 h 1516063"/>
              <a:gd name="T60" fmla="*/ 3390 w 1125538"/>
              <a:gd name="T61" fmla="*/ 7946 h 1516063"/>
              <a:gd name="T62" fmla="*/ 3350 w 1125538"/>
              <a:gd name="T63" fmla="*/ 7841 h 1516063"/>
              <a:gd name="T64" fmla="*/ 3380 w 1125538"/>
              <a:gd name="T65" fmla="*/ 4347 h 1516063"/>
              <a:gd name="T66" fmla="*/ 3483 w 1125538"/>
              <a:gd name="T67" fmla="*/ 4313 h 1516063"/>
              <a:gd name="T68" fmla="*/ 6337 w 1125538"/>
              <a:gd name="T69" fmla="*/ 2140 h 1516063"/>
              <a:gd name="T70" fmla="*/ 6385 w 1125538"/>
              <a:gd name="T71" fmla="*/ 2262 h 1516063"/>
              <a:gd name="T72" fmla="*/ 6363 w 1125538"/>
              <a:gd name="T73" fmla="*/ 7914 h 1516063"/>
              <a:gd name="T74" fmla="*/ 6279 w 1125538"/>
              <a:gd name="T75" fmla="*/ 7954 h 1516063"/>
              <a:gd name="T76" fmla="*/ 5164 w 1125538"/>
              <a:gd name="T77" fmla="*/ 7941 h 1516063"/>
              <a:gd name="T78" fmla="*/ 5116 w 1125538"/>
              <a:gd name="T79" fmla="*/ 7818 h 1516063"/>
              <a:gd name="T80" fmla="*/ 5137 w 1125538"/>
              <a:gd name="T81" fmla="*/ 2165 h 1516063"/>
              <a:gd name="T82" fmla="*/ 5221 w 1125538"/>
              <a:gd name="T83" fmla="*/ 2126 h 1516063"/>
              <a:gd name="T84" fmla="*/ 4945 w 1125538"/>
              <a:gd name="T85" fmla="*/ 1430 h 1516063"/>
              <a:gd name="T86" fmla="*/ 4732 w 1125538"/>
              <a:gd name="T87" fmla="*/ 2111 h 1516063"/>
              <a:gd name="T88" fmla="*/ 4454 w 1125538"/>
              <a:gd name="T89" fmla="*/ 2695 h 1516063"/>
              <a:gd name="T90" fmla="*/ 4122 w 1125538"/>
              <a:gd name="T91" fmla="*/ 3186 h 1516063"/>
              <a:gd name="T92" fmla="*/ 3747 w 1125538"/>
              <a:gd name="T93" fmla="*/ 3597 h 1516063"/>
              <a:gd name="T94" fmla="*/ 3342 w 1125538"/>
              <a:gd name="T95" fmla="*/ 3932 h 1516063"/>
              <a:gd name="T96" fmla="*/ 2918 w 1125538"/>
              <a:gd name="T97" fmla="*/ 4198 h 1516063"/>
              <a:gd name="T98" fmla="*/ 2377 w 1125538"/>
              <a:gd name="T99" fmla="*/ 4447 h 1516063"/>
              <a:gd name="T100" fmla="*/ 1539 w 1125538"/>
              <a:gd name="T101" fmla="*/ 4687 h 1516063"/>
              <a:gd name="T102" fmla="*/ 814 w 1125538"/>
              <a:gd name="T103" fmla="*/ 4781 h 1516063"/>
              <a:gd name="T104" fmla="*/ 167 w 1125538"/>
              <a:gd name="T105" fmla="*/ 4786 h 1516063"/>
              <a:gd name="T106" fmla="*/ 555 w 1125538"/>
              <a:gd name="T107" fmla="*/ 4711 h 1516063"/>
              <a:gd name="T108" fmla="*/ 1157 w 1125538"/>
              <a:gd name="T109" fmla="*/ 4582 h 1516063"/>
              <a:gd name="T110" fmla="*/ 1700 w 1125538"/>
              <a:gd name="T111" fmla="*/ 4409 h 1516063"/>
              <a:gd name="T112" fmla="*/ 2296 w 1125538"/>
              <a:gd name="T113" fmla="*/ 4146 h 1516063"/>
              <a:gd name="T114" fmla="*/ 3078 w 1125538"/>
              <a:gd name="T115" fmla="*/ 3637 h 1516063"/>
              <a:gd name="T116" fmla="*/ 3675 w 1125538"/>
              <a:gd name="T117" fmla="*/ 3062 h 1516063"/>
              <a:gd name="T118" fmla="*/ 4107 w 1125538"/>
              <a:gd name="T119" fmla="*/ 2469 h 1516063"/>
              <a:gd name="T120" fmla="*/ 4403 w 1125538"/>
              <a:gd name="T121" fmla="*/ 1906 h 1516063"/>
              <a:gd name="T122" fmla="*/ 4618 w 1125538"/>
              <a:gd name="T123" fmla="*/ 1312 h 15160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PA_KSO_Shape">
            <a:extLst>
              <a:ext uri="{FF2B5EF4-FFF2-40B4-BE49-F238E27FC236}">
                <a16:creationId xmlns:a16="http://schemas.microsoft.com/office/drawing/2014/main" id="{B8B4A708-7D0F-CD8A-0DC1-0D1C6A082B4D}"/>
              </a:ext>
            </a:extLst>
          </p:cNvPr>
          <p:cNvSpPr>
            <a:spLocks noChangeAspect="1"/>
          </p:cNvSpPr>
          <p:nvPr>
            <p:custDataLst>
              <p:tags r:id="rId18"/>
            </p:custDataLst>
          </p:nvPr>
        </p:nvSpPr>
        <p:spPr bwMode="auto">
          <a:xfrm>
            <a:off x="6042026" y="5084763"/>
            <a:ext cx="536575" cy="539750"/>
          </a:xfrm>
          <a:custGeom>
            <a:avLst/>
            <a:gdLst>
              <a:gd name="T0" fmla="*/ 1378 w 2109787"/>
              <a:gd name="T1" fmla="*/ 2038 h 2125662"/>
              <a:gd name="T2" fmla="*/ 1466 w 2109787"/>
              <a:gd name="T3" fmla="*/ 1778 h 2125662"/>
              <a:gd name="T4" fmla="*/ 1448 w 2109787"/>
              <a:gd name="T5" fmla="*/ 1631 h 2125662"/>
              <a:gd name="T6" fmla="*/ 1667 w 2109787"/>
              <a:gd name="T7" fmla="*/ 1654 h 2125662"/>
              <a:gd name="T8" fmla="*/ 1626 w 2109787"/>
              <a:gd name="T9" fmla="*/ 2155 h 2125662"/>
              <a:gd name="T10" fmla="*/ 1757 w 2109787"/>
              <a:gd name="T11" fmla="*/ 1947 h 2125662"/>
              <a:gd name="T12" fmla="*/ 2023 w 2109787"/>
              <a:gd name="T13" fmla="*/ 1532 h 2125662"/>
              <a:gd name="T14" fmla="*/ 2222 w 2109787"/>
              <a:gd name="T15" fmla="*/ 1663 h 2125662"/>
              <a:gd name="T16" fmla="*/ 2211 w 2109787"/>
              <a:gd name="T17" fmla="*/ 2123 h 2125662"/>
              <a:gd name="T18" fmla="*/ 1868 w 2109787"/>
              <a:gd name="T19" fmla="*/ 2227 h 2125662"/>
              <a:gd name="T20" fmla="*/ 1187 w 2109787"/>
              <a:gd name="T21" fmla="*/ 2219 h 2125662"/>
              <a:gd name="T22" fmla="*/ 877 w 2109787"/>
              <a:gd name="T23" fmla="*/ 2108 h 2125662"/>
              <a:gd name="T24" fmla="*/ 896 w 2109787"/>
              <a:gd name="T25" fmla="*/ 1634 h 2125662"/>
              <a:gd name="T26" fmla="*/ 1149 w 2109787"/>
              <a:gd name="T27" fmla="*/ 1527 h 2125662"/>
              <a:gd name="T28" fmla="*/ 1231 w 2109787"/>
              <a:gd name="T29" fmla="*/ 944 h 2125662"/>
              <a:gd name="T30" fmla="*/ 1257 w 2109787"/>
              <a:gd name="T31" fmla="*/ 1186 h 2125662"/>
              <a:gd name="T32" fmla="*/ 1494 w 2109787"/>
              <a:gd name="T33" fmla="*/ 1426 h 2125662"/>
              <a:gd name="T34" fmla="*/ 1655 w 2109787"/>
              <a:gd name="T35" fmla="*/ 1404 h 2125662"/>
              <a:gd name="T36" fmla="*/ 1859 w 2109787"/>
              <a:gd name="T37" fmla="*/ 1149 h 2125662"/>
              <a:gd name="T38" fmla="*/ 1739 w 2109787"/>
              <a:gd name="T39" fmla="*/ 992 h 2125662"/>
              <a:gd name="T40" fmla="*/ 1414 w 2109787"/>
              <a:gd name="T41" fmla="*/ 881 h 2125662"/>
              <a:gd name="T42" fmla="*/ 1583 w 2109787"/>
              <a:gd name="T43" fmla="*/ 529 h 2125662"/>
              <a:gd name="T44" fmla="*/ 1794 w 2109787"/>
              <a:gd name="T45" fmla="*/ 621 h 2125662"/>
              <a:gd name="T46" fmla="*/ 1934 w 2109787"/>
              <a:gd name="T47" fmla="*/ 823 h 2125662"/>
              <a:gd name="T48" fmla="*/ 1967 w 2109787"/>
              <a:gd name="T49" fmla="*/ 1094 h 2125662"/>
              <a:gd name="T50" fmla="*/ 1861 w 2109787"/>
              <a:gd name="T51" fmla="*/ 1342 h 2125662"/>
              <a:gd name="T52" fmla="*/ 1677 w 2109787"/>
              <a:gd name="T53" fmla="*/ 1496 h 2125662"/>
              <a:gd name="T54" fmla="*/ 1493 w 2109787"/>
              <a:gd name="T55" fmla="*/ 1522 h 2125662"/>
              <a:gd name="T56" fmla="*/ 1302 w 2109787"/>
              <a:gd name="T57" fmla="*/ 1411 h 2125662"/>
              <a:gd name="T58" fmla="*/ 1159 w 2109787"/>
              <a:gd name="T59" fmla="*/ 1193 h 2125662"/>
              <a:gd name="T60" fmla="*/ 1141 w 2109787"/>
              <a:gd name="T61" fmla="*/ 916 h 2125662"/>
              <a:gd name="T62" fmla="*/ 1246 w 2109787"/>
              <a:gd name="T63" fmla="*/ 684 h 2125662"/>
              <a:gd name="T64" fmla="*/ 1435 w 2109787"/>
              <a:gd name="T65" fmla="*/ 547 h 2125662"/>
              <a:gd name="T66" fmla="*/ 952 w 2109787"/>
              <a:gd name="T67" fmla="*/ 411 h 2125662"/>
              <a:gd name="T68" fmla="*/ 834 w 2109787"/>
              <a:gd name="T69" fmla="*/ 487 h 2125662"/>
              <a:gd name="T70" fmla="*/ 688 w 2109787"/>
              <a:gd name="T71" fmla="*/ 548 h 2125662"/>
              <a:gd name="T72" fmla="*/ 691 w 2109787"/>
              <a:gd name="T73" fmla="*/ 667 h 2125662"/>
              <a:gd name="T74" fmla="*/ 915 w 2109787"/>
              <a:gd name="T75" fmla="*/ 794 h 2125662"/>
              <a:gd name="T76" fmla="*/ 1052 w 2109787"/>
              <a:gd name="T77" fmla="*/ 966 h 2125662"/>
              <a:gd name="T78" fmla="*/ 986 w 2109787"/>
              <a:gd name="T79" fmla="*/ 1172 h 2125662"/>
              <a:gd name="T80" fmla="*/ 678 w 2109787"/>
              <a:gd name="T81" fmla="*/ 1237 h 2125662"/>
              <a:gd name="T82" fmla="*/ 690 w 2109787"/>
              <a:gd name="T83" fmla="*/ 1142 h 2125662"/>
              <a:gd name="T84" fmla="*/ 891 w 2109787"/>
              <a:gd name="T85" fmla="*/ 1114 h 2125662"/>
              <a:gd name="T86" fmla="*/ 931 w 2109787"/>
              <a:gd name="T87" fmla="*/ 979 h 2125662"/>
              <a:gd name="T88" fmla="*/ 781 w 2109787"/>
              <a:gd name="T89" fmla="*/ 856 h 2125662"/>
              <a:gd name="T90" fmla="*/ 570 w 2109787"/>
              <a:gd name="T91" fmla="*/ 700 h 2125662"/>
              <a:gd name="T92" fmla="*/ 598 w 2109787"/>
              <a:gd name="T93" fmla="*/ 491 h 2125662"/>
              <a:gd name="T94" fmla="*/ 886 w 2109787"/>
              <a:gd name="T95" fmla="*/ 2 h 2125662"/>
              <a:gd name="T96" fmla="*/ 1384 w 2109787"/>
              <a:gd name="T97" fmla="*/ 204 h 2125662"/>
              <a:gd name="T98" fmla="*/ 1205 w 2109787"/>
              <a:gd name="T99" fmla="*/ 254 h 2125662"/>
              <a:gd name="T100" fmla="*/ 782 w 2109787"/>
              <a:gd name="T101" fmla="*/ 149 h 2125662"/>
              <a:gd name="T102" fmla="*/ 438 w 2109787"/>
              <a:gd name="T103" fmla="*/ 273 h 2125662"/>
              <a:gd name="T104" fmla="*/ 209 w 2109787"/>
              <a:gd name="T105" fmla="*/ 549 h 2125662"/>
              <a:gd name="T106" fmla="*/ 152 w 2109787"/>
              <a:gd name="T107" fmla="*/ 906 h 2125662"/>
              <a:gd name="T108" fmla="*/ 264 w 2109787"/>
              <a:gd name="T109" fmla="*/ 1209 h 2125662"/>
              <a:gd name="T110" fmla="*/ 499 w 2109787"/>
              <a:gd name="T111" fmla="*/ 1425 h 2125662"/>
              <a:gd name="T112" fmla="*/ 577 w 2109787"/>
              <a:gd name="T113" fmla="*/ 1618 h 2125662"/>
              <a:gd name="T114" fmla="*/ 242 w 2109787"/>
              <a:gd name="T115" fmla="*/ 1414 h 2125662"/>
              <a:gd name="T116" fmla="*/ 39 w 2109787"/>
              <a:gd name="T117" fmla="*/ 1082 h 2125662"/>
              <a:gd name="T118" fmla="*/ 17 w 2109787"/>
              <a:gd name="T119" fmla="*/ 662 h 2125662"/>
              <a:gd name="T120" fmla="*/ 217 w 2109787"/>
              <a:gd name="T121" fmla="*/ 272 h 2125662"/>
              <a:gd name="T122" fmla="*/ 587 w 2109787"/>
              <a:gd name="T123" fmla="*/ 38 h 212566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PA_KSO_Shape">
            <a:extLst>
              <a:ext uri="{FF2B5EF4-FFF2-40B4-BE49-F238E27FC236}">
                <a16:creationId xmlns:a16="http://schemas.microsoft.com/office/drawing/2014/main" id="{18C2EC58-BC17-8CF5-3718-A27EFA228311}"/>
              </a:ext>
            </a:extLst>
          </p:cNvPr>
          <p:cNvSpPr>
            <a:spLocks noChangeAspect="1"/>
          </p:cNvSpPr>
          <p:nvPr>
            <p:custDataLst>
              <p:tags r:id="rId19"/>
            </p:custDataLst>
          </p:nvPr>
        </p:nvSpPr>
        <p:spPr bwMode="auto">
          <a:xfrm>
            <a:off x="1954213" y="2771775"/>
            <a:ext cx="1079500" cy="1057275"/>
          </a:xfrm>
          <a:custGeom>
            <a:avLst/>
            <a:gdLst>
              <a:gd name="T0" fmla="*/ 11584 w 3073399"/>
              <a:gd name="T1" fmla="*/ 10628 h 3009901"/>
              <a:gd name="T2" fmla="*/ 11815 w 3073399"/>
              <a:gd name="T3" fmla="*/ 11394 h 3009901"/>
              <a:gd name="T4" fmla="*/ 11258 w 3073399"/>
              <a:gd name="T5" fmla="*/ 11953 h 3009901"/>
              <a:gd name="T6" fmla="*/ 11854 w 3073399"/>
              <a:gd name="T7" fmla="*/ 12022 h 3009901"/>
              <a:gd name="T8" fmla="*/ 16272 w 3073399"/>
              <a:gd name="T9" fmla="*/ 11707 h 3009901"/>
              <a:gd name="T10" fmla="*/ 16398 w 3073399"/>
              <a:gd name="T11" fmla="*/ 12437 h 3009901"/>
              <a:gd name="T12" fmla="*/ 15966 w 3073399"/>
              <a:gd name="T13" fmla="*/ 12937 h 3009901"/>
              <a:gd name="T14" fmla="*/ 5737 w 3073399"/>
              <a:gd name="T15" fmla="*/ 14548 h 3009901"/>
              <a:gd name="T16" fmla="*/ 3327 w 3073399"/>
              <a:gd name="T17" fmla="*/ 10604 h 3009901"/>
              <a:gd name="T18" fmla="*/ 3173 w 3073399"/>
              <a:gd name="T19" fmla="*/ 11237 h 3009901"/>
              <a:gd name="T20" fmla="*/ 3646 w 3073399"/>
              <a:gd name="T21" fmla="*/ 11667 h 3009901"/>
              <a:gd name="T22" fmla="*/ 4257 w 3073399"/>
              <a:gd name="T23" fmla="*/ 11449 h 3009901"/>
              <a:gd name="T24" fmla="*/ 4352 w 3073399"/>
              <a:gd name="T25" fmla="*/ 10803 h 3009901"/>
              <a:gd name="T26" fmla="*/ 3836 w 3073399"/>
              <a:gd name="T27" fmla="*/ 10422 h 3009901"/>
              <a:gd name="T28" fmla="*/ 9335 w 3073399"/>
              <a:gd name="T29" fmla="*/ 6393 h 3009901"/>
              <a:gd name="T30" fmla="*/ 9037 w 3073399"/>
              <a:gd name="T31" fmla="*/ 6794 h 3009901"/>
              <a:gd name="T32" fmla="*/ 9567 w 3073399"/>
              <a:gd name="T33" fmla="*/ 7547 h 3009901"/>
              <a:gd name="T34" fmla="*/ 9348 w 3073399"/>
              <a:gd name="T35" fmla="*/ 7635 h 3009901"/>
              <a:gd name="T36" fmla="*/ 8849 w 3073399"/>
              <a:gd name="T37" fmla="*/ 7550 h 3009901"/>
              <a:gd name="T38" fmla="*/ 9918 w 3073399"/>
              <a:gd name="T39" fmla="*/ 7989 h 3009901"/>
              <a:gd name="T40" fmla="*/ 10122 w 3073399"/>
              <a:gd name="T41" fmla="*/ 7582 h 3009901"/>
              <a:gd name="T42" fmla="*/ 9646 w 3073399"/>
              <a:gd name="T43" fmla="*/ 6898 h 3009901"/>
              <a:gd name="T44" fmla="*/ 9894 w 3073399"/>
              <a:gd name="T45" fmla="*/ 6765 h 3009901"/>
              <a:gd name="T46" fmla="*/ 10356 w 3073399"/>
              <a:gd name="T47" fmla="*/ 6840 h 3009901"/>
              <a:gd name="T48" fmla="*/ 10671 w 3073399"/>
              <a:gd name="T49" fmla="*/ 6235 h 3009901"/>
              <a:gd name="T50" fmla="*/ 10743 w 3073399"/>
              <a:gd name="T51" fmla="*/ 7482 h 3009901"/>
              <a:gd name="T52" fmla="*/ 9998 w 3073399"/>
              <a:gd name="T53" fmla="*/ 8483 h 3009901"/>
              <a:gd name="T54" fmla="*/ 11999 w 3073399"/>
              <a:gd name="T55" fmla="*/ 9548 h 3009901"/>
              <a:gd name="T56" fmla="*/ 12402 w 3073399"/>
              <a:gd name="T57" fmla="*/ 9248 h 3009901"/>
              <a:gd name="T58" fmla="*/ 12971 w 3073399"/>
              <a:gd name="T59" fmla="*/ 7255 h 3009901"/>
              <a:gd name="T60" fmla="*/ 12849 w 3073399"/>
              <a:gd name="T61" fmla="*/ 6780 h 3009901"/>
              <a:gd name="T62" fmla="*/ 7377 w 3073399"/>
              <a:gd name="T63" fmla="*/ 4775 h 3009901"/>
              <a:gd name="T64" fmla="*/ 5950 w 3073399"/>
              <a:gd name="T65" fmla="*/ 6502 h 3009901"/>
              <a:gd name="T66" fmla="*/ 6242 w 3073399"/>
              <a:gd name="T67" fmla="*/ 6922 h 3009901"/>
              <a:gd name="T68" fmla="*/ 8663 w 3073399"/>
              <a:gd name="T69" fmla="*/ 8330 h 3009901"/>
              <a:gd name="T70" fmla="*/ 8378 w 3073399"/>
              <a:gd name="T71" fmla="*/ 7148 h 3009901"/>
              <a:gd name="T72" fmla="*/ 9036 w 3073399"/>
              <a:gd name="T73" fmla="*/ 6019 h 3009901"/>
              <a:gd name="T74" fmla="*/ 8715 w 3073399"/>
              <a:gd name="T75" fmla="*/ 5166 h 3009901"/>
              <a:gd name="T76" fmla="*/ 10573 w 3073399"/>
              <a:gd name="T77" fmla="*/ 5437 h 3009901"/>
              <a:gd name="T78" fmla="*/ 11370 w 3073399"/>
              <a:gd name="T79" fmla="*/ 9890 h 3009901"/>
              <a:gd name="T80" fmla="*/ 5957 w 3073399"/>
              <a:gd name="T81" fmla="*/ 7610 h 3009901"/>
              <a:gd name="T82" fmla="*/ 12090 w 3073399"/>
              <a:gd name="T83" fmla="*/ 2271 h 3009901"/>
              <a:gd name="T84" fmla="*/ 12761 w 3073399"/>
              <a:gd name="T85" fmla="*/ 2557 h 3009901"/>
              <a:gd name="T86" fmla="*/ 12714 w 3073399"/>
              <a:gd name="T87" fmla="*/ 2709 h 3009901"/>
              <a:gd name="T88" fmla="*/ 12656 w 3073399"/>
              <a:gd name="T89" fmla="*/ 2925 h 3009901"/>
              <a:gd name="T90" fmla="*/ 13180 w 3073399"/>
              <a:gd name="T91" fmla="*/ 2424 h 3009901"/>
              <a:gd name="T92" fmla="*/ 12524 w 3073399"/>
              <a:gd name="T93" fmla="*/ 2201 h 3009901"/>
              <a:gd name="T94" fmla="*/ 12668 w 3073399"/>
              <a:gd name="T95" fmla="*/ 2198 h 3009901"/>
              <a:gd name="T96" fmla="*/ 12604 w 3073399"/>
              <a:gd name="T97" fmla="*/ 1821 h 3009901"/>
              <a:gd name="T98" fmla="*/ 10309 w 3073399"/>
              <a:gd name="T99" fmla="*/ 2305 h 3009901"/>
              <a:gd name="T100" fmla="*/ 10833 w 3073399"/>
              <a:gd name="T101" fmla="*/ 3871 h 3009901"/>
              <a:gd name="T102" fmla="*/ 12434 w 3073399"/>
              <a:gd name="T103" fmla="*/ 3324 h 3009901"/>
              <a:gd name="T104" fmla="*/ 11869 w 3073399"/>
              <a:gd name="T105" fmla="*/ 2679 h 3009901"/>
              <a:gd name="T106" fmla="*/ 11862 w 3073399"/>
              <a:gd name="T107" fmla="*/ 1784 h 3009901"/>
              <a:gd name="T108" fmla="*/ 12527 w 3073399"/>
              <a:gd name="T109" fmla="*/ 1330 h 3009901"/>
              <a:gd name="T110" fmla="*/ 13219 w 3073399"/>
              <a:gd name="T111" fmla="*/ 1755 h 3009901"/>
              <a:gd name="T112" fmla="*/ 13497 w 3073399"/>
              <a:gd name="T113" fmla="*/ 2611 h 3009901"/>
              <a:gd name="T114" fmla="*/ 14108 w 3073399"/>
              <a:gd name="T115" fmla="*/ 2872 h 3009901"/>
              <a:gd name="T116" fmla="*/ 15191 w 3073399"/>
              <a:gd name="T117" fmla="*/ 1976 h 3009901"/>
              <a:gd name="T118" fmla="*/ 15670 w 3073399"/>
              <a:gd name="T119" fmla="*/ 2499 h 3009901"/>
              <a:gd name="T120" fmla="*/ 11876 w 3073399"/>
              <a:gd name="T121" fmla="*/ 4055 h 3009901"/>
              <a:gd name="T122" fmla="*/ 11527 w 3073399"/>
              <a:gd name="T123" fmla="*/ 1298 h 300990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073399" h="3009901">
                <a:moveTo>
                  <a:pt x="1055687" y="1949450"/>
                </a:moveTo>
                <a:lnTo>
                  <a:pt x="1078240" y="1949450"/>
                </a:lnTo>
                <a:lnTo>
                  <a:pt x="1078927" y="1949450"/>
                </a:lnTo>
                <a:lnTo>
                  <a:pt x="1086499" y="1949450"/>
                </a:lnTo>
                <a:lnTo>
                  <a:pt x="1351101" y="1949450"/>
                </a:lnTo>
                <a:lnTo>
                  <a:pt x="1804388" y="1949450"/>
                </a:lnTo>
                <a:lnTo>
                  <a:pt x="2069625" y="1949450"/>
                </a:lnTo>
                <a:lnTo>
                  <a:pt x="2076931" y="1949450"/>
                </a:lnTo>
                <a:lnTo>
                  <a:pt x="2084237" y="1950085"/>
                </a:lnTo>
                <a:lnTo>
                  <a:pt x="2091543" y="1951355"/>
                </a:lnTo>
                <a:lnTo>
                  <a:pt x="2098532" y="1952307"/>
                </a:lnTo>
                <a:lnTo>
                  <a:pt x="2105838" y="1953894"/>
                </a:lnTo>
                <a:lnTo>
                  <a:pt x="2112508" y="1956115"/>
                </a:lnTo>
                <a:lnTo>
                  <a:pt x="2119496" y="1958337"/>
                </a:lnTo>
                <a:lnTo>
                  <a:pt x="2126167" y="1960876"/>
                </a:lnTo>
                <a:lnTo>
                  <a:pt x="2132202" y="1963732"/>
                </a:lnTo>
                <a:lnTo>
                  <a:pt x="2138555" y="1966906"/>
                </a:lnTo>
                <a:lnTo>
                  <a:pt x="2144591" y="1970397"/>
                </a:lnTo>
                <a:lnTo>
                  <a:pt x="2150626" y="1974206"/>
                </a:lnTo>
                <a:lnTo>
                  <a:pt x="2156344" y="1978331"/>
                </a:lnTo>
                <a:lnTo>
                  <a:pt x="2161744" y="1982775"/>
                </a:lnTo>
                <a:lnTo>
                  <a:pt x="2166826" y="1987218"/>
                </a:lnTo>
                <a:lnTo>
                  <a:pt x="2172226" y="1991979"/>
                </a:lnTo>
                <a:lnTo>
                  <a:pt x="2176991" y="1997057"/>
                </a:lnTo>
                <a:lnTo>
                  <a:pt x="2181438" y="2002135"/>
                </a:lnTo>
                <a:lnTo>
                  <a:pt x="2185568" y="2007847"/>
                </a:lnTo>
                <a:lnTo>
                  <a:pt x="2190015" y="2013243"/>
                </a:lnTo>
                <a:lnTo>
                  <a:pt x="2193826" y="2019273"/>
                </a:lnTo>
                <a:lnTo>
                  <a:pt x="2197321" y="2025620"/>
                </a:lnTo>
                <a:lnTo>
                  <a:pt x="2200497" y="2031651"/>
                </a:lnTo>
                <a:lnTo>
                  <a:pt x="2203038" y="2037998"/>
                </a:lnTo>
                <a:lnTo>
                  <a:pt x="2205897" y="2044663"/>
                </a:lnTo>
                <a:lnTo>
                  <a:pt x="2208121" y="2051328"/>
                </a:lnTo>
                <a:lnTo>
                  <a:pt x="2210027" y="2058310"/>
                </a:lnTo>
                <a:lnTo>
                  <a:pt x="2211615" y="2065292"/>
                </a:lnTo>
                <a:lnTo>
                  <a:pt x="2212886" y="2072592"/>
                </a:lnTo>
                <a:lnTo>
                  <a:pt x="2213838" y="2079892"/>
                </a:lnTo>
                <a:lnTo>
                  <a:pt x="2214474" y="2087191"/>
                </a:lnTo>
                <a:lnTo>
                  <a:pt x="2214791" y="2094491"/>
                </a:lnTo>
                <a:lnTo>
                  <a:pt x="2214474" y="2102108"/>
                </a:lnTo>
                <a:lnTo>
                  <a:pt x="2213838" y="2109408"/>
                </a:lnTo>
                <a:lnTo>
                  <a:pt x="2212886" y="2116707"/>
                </a:lnTo>
                <a:lnTo>
                  <a:pt x="2211615" y="2123689"/>
                </a:lnTo>
                <a:lnTo>
                  <a:pt x="2210027" y="2130672"/>
                </a:lnTo>
                <a:lnTo>
                  <a:pt x="2208121" y="2137654"/>
                </a:lnTo>
                <a:lnTo>
                  <a:pt x="2205897" y="2144319"/>
                </a:lnTo>
                <a:lnTo>
                  <a:pt x="2203038" y="2150984"/>
                </a:lnTo>
                <a:lnTo>
                  <a:pt x="2200497" y="2157649"/>
                </a:lnTo>
                <a:lnTo>
                  <a:pt x="2197321" y="2163996"/>
                </a:lnTo>
                <a:lnTo>
                  <a:pt x="2193826" y="2169709"/>
                </a:lnTo>
                <a:lnTo>
                  <a:pt x="2190015" y="2175739"/>
                </a:lnTo>
                <a:lnTo>
                  <a:pt x="2185568" y="2181452"/>
                </a:lnTo>
                <a:lnTo>
                  <a:pt x="2181438" y="2186847"/>
                </a:lnTo>
                <a:lnTo>
                  <a:pt x="2176991" y="2192243"/>
                </a:lnTo>
                <a:lnTo>
                  <a:pt x="2172226" y="2197003"/>
                </a:lnTo>
                <a:lnTo>
                  <a:pt x="2166826" y="2201764"/>
                </a:lnTo>
                <a:lnTo>
                  <a:pt x="2161744" y="2206524"/>
                </a:lnTo>
                <a:lnTo>
                  <a:pt x="2156344" y="2210968"/>
                </a:lnTo>
                <a:lnTo>
                  <a:pt x="2150626" y="2214776"/>
                </a:lnTo>
                <a:lnTo>
                  <a:pt x="2144591" y="2218585"/>
                </a:lnTo>
                <a:lnTo>
                  <a:pt x="2138555" y="2222076"/>
                </a:lnTo>
                <a:lnTo>
                  <a:pt x="2132202" y="2225250"/>
                </a:lnTo>
                <a:lnTo>
                  <a:pt x="2126167" y="2228423"/>
                </a:lnTo>
                <a:lnTo>
                  <a:pt x="2119496" y="2230645"/>
                </a:lnTo>
                <a:lnTo>
                  <a:pt x="2112508" y="2233184"/>
                </a:lnTo>
                <a:lnTo>
                  <a:pt x="2105838" y="2235088"/>
                </a:lnTo>
                <a:lnTo>
                  <a:pt x="2098532" y="2236675"/>
                </a:lnTo>
                <a:lnTo>
                  <a:pt x="2091543" y="2238262"/>
                </a:lnTo>
                <a:lnTo>
                  <a:pt x="2084237" y="2238897"/>
                </a:lnTo>
                <a:lnTo>
                  <a:pt x="2076931" y="2239531"/>
                </a:lnTo>
                <a:lnTo>
                  <a:pt x="2069625" y="2239531"/>
                </a:lnTo>
                <a:lnTo>
                  <a:pt x="1804388" y="2239531"/>
                </a:lnTo>
                <a:lnTo>
                  <a:pt x="1584256" y="2239531"/>
                </a:lnTo>
                <a:lnTo>
                  <a:pt x="1584256" y="2308085"/>
                </a:lnTo>
                <a:lnTo>
                  <a:pt x="2069625" y="2308085"/>
                </a:lnTo>
                <a:lnTo>
                  <a:pt x="2082331" y="2307767"/>
                </a:lnTo>
                <a:lnTo>
                  <a:pt x="2095355" y="2306815"/>
                </a:lnTo>
                <a:lnTo>
                  <a:pt x="2108379" y="2304593"/>
                </a:lnTo>
                <a:lnTo>
                  <a:pt x="2120767" y="2302054"/>
                </a:lnTo>
                <a:lnTo>
                  <a:pt x="2133155" y="2298563"/>
                </a:lnTo>
                <a:lnTo>
                  <a:pt x="2144908" y="2294437"/>
                </a:lnTo>
                <a:lnTo>
                  <a:pt x="2156344" y="2289677"/>
                </a:lnTo>
                <a:lnTo>
                  <a:pt x="2167462" y="2284281"/>
                </a:lnTo>
                <a:lnTo>
                  <a:pt x="2178262" y="2278251"/>
                </a:lnTo>
                <a:lnTo>
                  <a:pt x="2188744" y="2271586"/>
                </a:lnTo>
                <a:lnTo>
                  <a:pt x="2198909" y="2264287"/>
                </a:lnTo>
                <a:lnTo>
                  <a:pt x="2208438" y="2256670"/>
                </a:lnTo>
                <a:lnTo>
                  <a:pt x="2217333" y="2248101"/>
                </a:lnTo>
                <a:lnTo>
                  <a:pt x="2226227" y="2239531"/>
                </a:lnTo>
                <a:lnTo>
                  <a:pt x="2234168" y="2230010"/>
                </a:lnTo>
                <a:lnTo>
                  <a:pt x="2241792" y="2220489"/>
                </a:lnTo>
                <a:lnTo>
                  <a:pt x="2946339" y="2149079"/>
                </a:lnTo>
                <a:lnTo>
                  <a:pt x="2952057" y="2148445"/>
                </a:lnTo>
                <a:lnTo>
                  <a:pt x="2958410" y="2148445"/>
                </a:lnTo>
                <a:lnTo>
                  <a:pt x="2964445" y="2148762"/>
                </a:lnTo>
                <a:lnTo>
                  <a:pt x="2970480" y="2149079"/>
                </a:lnTo>
                <a:lnTo>
                  <a:pt x="2976198" y="2150349"/>
                </a:lnTo>
                <a:lnTo>
                  <a:pt x="2982234" y="2151301"/>
                </a:lnTo>
                <a:lnTo>
                  <a:pt x="2988269" y="2152571"/>
                </a:lnTo>
                <a:lnTo>
                  <a:pt x="2993669" y="2154792"/>
                </a:lnTo>
                <a:lnTo>
                  <a:pt x="2999704" y="2157014"/>
                </a:lnTo>
                <a:lnTo>
                  <a:pt x="3004787" y="2159235"/>
                </a:lnTo>
                <a:lnTo>
                  <a:pt x="3010504" y="2161774"/>
                </a:lnTo>
                <a:lnTo>
                  <a:pt x="3015587" y="2164948"/>
                </a:lnTo>
                <a:lnTo>
                  <a:pt x="3020987" y="2168439"/>
                </a:lnTo>
                <a:lnTo>
                  <a:pt x="3025752" y="2171930"/>
                </a:lnTo>
                <a:lnTo>
                  <a:pt x="3030834" y="2175739"/>
                </a:lnTo>
                <a:lnTo>
                  <a:pt x="3035281" y="2179865"/>
                </a:lnTo>
                <a:lnTo>
                  <a:pt x="3039728" y="2184308"/>
                </a:lnTo>
                <a:lnTo>
                  <a:pt x="3043858" y="2189069"/>
                </a:lnTo>
                <a:lnTo>
                  <a:pt x="3047669" y="2193829"/>
                </a:lnTo>
                <a:lnTo>
                  <a:pt x="3051164" y="2199225"/>
                </a:lnTo>
                <a:lnTo>
                  <a:pt x="3054658" y="2204303"/>
                </a:lnTo>
                <a:lnTo>
                  <a:pt x="3057834" y="2209381"/>
                </a:lnTo>
                <a:lnTo>
                  <a:pt x="3060693" y="2215094"/>
                </a:lnTo>
                <a:lnTo>
                  <a:pt x="3063234" y="2220806"/>
                </a:lnTo>
                <a:lnTo>
                  <a:pt x="3065458" y="2226519"/>
                </a:lnTo>
                <a:lnTo>
                  <a:pt x="3067681" y="2232549"/>
                </a:lnTo>
                <a:lnTo>
                  <a:pt x="3069270" y="2238897"/>
                </a:lnTo>
                <a:lnTo>
                  <a:pt x="3070858" y="2244609"/>
                </a:lnTo>
                <a:lnTo>
                  <a:pt x="3071811" y="2250957"/>
                </a:lnTo>
                <a:lnTo>
                  <a:pt x="3072446" y="2257305"/>
                </a:lnTo>
                <a:lnTo>
                  <a:pt x="3072764" y="2263652"/>
                </a:lnTo>
                <a:lnTo>
                  <a:pt x="3073399" y="2270317"/>
                </a:lnTo>
                <a:lnTo>
                  <a:pt x="3073399" y="2283647"/>
                </a:lnTo>
                <a:lnTo>
                  <a:pt x="3073399" y="2289994"/>
                </a:lnTo>
                <a:lnTo>
                  <a:pt x="3072764" y="2296342"/>
                </a:lnTo>
                <a:lnTo>
                  <a:pt x="3072128" y="2302372"/>
                </a:lnTo>
                <a:lnTo>
                  <a:pt x="3071176" y="2308085"/>
                </a:lnTo>
                <a:lnTo>
                  <a:pt x="3070222" y="2314115"/>
                </a:lnTo>
                <a:lnTo>
                  <a:pt x="3068952" y="2320145"/>
                </a:lnTo>
                <a:lnTo>
                  <a:pt x="3067364" y="2325540"/>
                </a:lnTo>
                <a:lnTo>
                  <a:pt x="3065458" y="2331570"/>
                </a:lnTo>
                <a:lnTo>
                  <a:pt x="3063870" y="2336966"/>
                </a:lnTo>
                <a:lnTo>
                  <a:pt x="3061646" y="2342361"/>
                </a:lnTo>
                <a:lnTo>
                  <a:pt x="3059422" y="2347757"/>
                </a:lnTo>
                <a:lnTo>
                  <a:pt x="3056564" y="2353152"/>
                </a:lnTo>
                <a:lnTo>
                  <a:pt x="3054022" y="2357913"/>
                </a:lnTo>
                <a:lnTo>
                  <a:pt x="3050846" y="2363308"/>
                </a:lnTo>
                <a:lnTo>
                  <a:pt x="3047669" y="2368069"/>
                </a:lnTo>
                <a:lnTo>
                  <a:pt x="3044493" y="2372512"/>
                </a:lnTo>
                <a:lnTo>
                  <a:pt x="3040999" y="2377272"/>
                </a:lnTo>
                <a:lnTo>
                  <a:pt x="3037187" y="2381716"/>
                </a:lnTo>
                <a:lnTo>
                  <a:pt x="3033375" y="2385842"/>
                </a:lnTo>
                <a:lnTo>
                  <a:pt x="3029563" y="2389967"/>
                </a:lnTo>
                <a:lnTo>
                  <a:pt x="3025434" y="2394411"/>
                </a:lnTo>
                <a:lnTo>
                  <a:pt x="3020987" y="2397902"/>
                </a:lnTo>
                <a:lnTo>
                  <a:pt x="3016857" y="2401710"/>
                </a:lnTo>
                <a:lnTo>
                  <a:pt x="3011775" y="2405202"/>
                </a:lnTo>
                <a:lnTo>
                  <a:pt x="3007328" y="2408058"/>
                </a:lnTo>
                <a:lnTo>
                  <a:pt x="3002563" y="2410914"/>
                </a:lnTo>
                <a:lnTo>
                  <a:pt x="2997163" y="2414088"/>
                </a:lnTo>
                <a:lnTo>
                  <a:pt x="2992398" y="2416627"/>
                </a:lnTo>
                <a:lnTo>
                  <a:pt x="2986681" y="2419166"/>
                </a:lnTo>
                <a:lnTo>
                  <a:pt x="2981598" y="2421070"/>
                </a:lnTo>
                <a:lnTo>
                  <a:pt x="2975880" y="2423292"/>
                </a:lnTo>
                <a:lnTo>
                  <a:pt x="2970480" y="2424879"/>
                </a:lnTo>
                <a:lnTo>
                  <a:pt x="1949871" y="2711469"/>
                </a:lnTo>
                <a:lnTo>
                  <a:pt x="1922236" y="2718769"/>
                </a:lnTo>
                <a:lnTo>
                  <a:pt x="1894600" y="2725433"/>
                </a:lnTo>
                <a:lnTo>
                  <a:pt x="1867282" y="2731781"/>
                </a:lnTo>
                <a:lnTo>
                  <a:pt x="1839329" y="2737176"/>
                </a:lnTo>
                <a:lnTo>
                  <a:pt x="1811376" y="2742254"/>
                </a:lnTo>
                <a:lnTo>
                  <a:pt x="1783423" y="2746380"/>
                </a:lnTo>
                <a:lnTo>
                  <a:pt x="1755470" y="2750189"/>
                </a:lnTo>
                <a:lnTo>
                  <a:pt x="1727199" y="2753362"/>
                </a:lnTo>
                <a:lnTo>
                  <a:pt x="1698928" y="2755584"/>
                </a:lnTo>
                <a:lnTo>
                  <a:pt x="1670975" y="2757488"/>
                </a:lnTo>
                <a:lnTo>
                  <a:pt x="1643022" y="2758440"/>
                </a:lnTo>
                <a:lnTo>
                  <a:pt x="1614751" y="2759075"/>
                </a:lnTo>
                <a:lnTo>
                  <a:pt x="1586480" y="2758758"/>
                </a:lnTo>
                <a:lnTo>
                  <a:pt x="1558209" y="2758123"/>
                </a:lnTo>
                <a:lnTo>
                  <a:pt x="1529621" y="2757171"/>
                </a:lnTo>
                <a:lnTo>
                  <a:pt x="1501350" y="2754949"/>
                </a:lnTo>
                <a:lnTo>
                  <a:pt x="1079193" y="2720990"/>
                </a:lnTo>
                <a:lnTo>
                  <a:pt x="1073158" y="2720355"/>
                </a:lnTo>
                <a:lnTo>
                  <a:pt x="1067122" y="2719403"/>
                </a:lnTo>
                <a:lnTo>
                  <a:pt x="1061405" y="2718451"/>
                </a:lnTo>
                <a:lnTo>
                  <a:pt x="1055687" y="2717182"/>
                </a:lnTo>
                <a:lnTo>
                  <a:pt x="1055687" y="1952625"/>
                </a:lnTo>
                <a:lnTo>
                  <a:pt x="1055687" y="1952624"/>
                </a:lnTo>
                <a:lnTo>
                  <a:pt x="1055687" y="1949450"/>
                </a:lnTo>
                <a:close/>
                <a:moveTo>
                  <a:pt x="699851" y="1948276"/>
                </a:moveTo>
                <a:lnTo>
                  <a:pt x="693503" y="1948912"/>
                </a:lnTo>
                <a:lnTo>
                  <a:pt x="687790" y="1949865"/>
                </a:lnTo>
                <a:lnTo>
                  <a:pt x="682077" y="1950819"/>
                </a:lnTo>
                <a:lnTo>
                  <a:pt x="676364" y="1951772"/>
                </a:lnTo>
                <a:lnTo>
                  <a:pt x="670651" y="1953680"/>
                </a:lnTo>
                <a:lnTo>
                  <a:pt x="665255" y="1955269"/>
                </a:lnTo>
                <a:lnTo>
                  <a:pt x="659860" y="1957494"/>
                </a:lnTo>
                <a:lnTo>
                  <a:pt x="654781" y="1959719"/>
                </a:lnTo>
                <a:lnTo>
                  <a:pt x="649386" y="1962579"/>
                </a:lnTo>
                <a:lnTo>
                  <a:pt x="644625" y="1965440"/>
                </a:lnTo>
                <a:lnTo>
                  <a:pt x="639864" y="1968619"/>
                </a:lnTo>
                <a:lnTo>
                  <a:pt x="635103" y="1971797"/>
                </a:lnTo>
                <a:lnTo>
                  <a:pt x="630659" y="1975294"/>
                </a:lnTo>
                <a:lnTo>
                  <a:pt x="626533" y="1979108"/>
                </a:lnTo>
                <a:lnTo>
                  <a:pt x="622407" y="1982922"/>
                </a:lnTo>
                <a:lnTo>
                  <a:pt x="618599" y="1986736"/>
                </a:lnTo>
                <a:lnTo>
                  <a:pt x="615107" y="1991186"/>
                </a:lnTo>
                <a:lnTo>
                  <a:pt x="611616" y="1995318"/>
                </a:lnTo>
                <a:lnTo>
                  <a:pt x="608125" y="2000404"/>
                </a:lnTo>
                <a:lnTo>
                  <a:pt x="604951" y="2004854"/>
                </a:lnTo>
                <a:lnTo>
                  <a:pt x="602094" y="2010257"/>
                </a:lnTo>
                <a:lnTo>
                  <a:pt x="599555" y="2015025"/>
                </a:lnTo>
                <a:lnTo>
                  <a:pt x="597333" y="2020111"/>
                </a:lnTo>
                <a:lnTo>
                  <a:pt x="595112" y="2025514"/>
                </a:lnTo>
                <a:lnTo>
                  <a:pt x="593524" y="2030918"/>
                </a:lnTo>
                <a:lnTo>
                  <a:pt x="591620" y="2036639"/>
                </a:lnTo>
                <a:lnTo>
                  <a:pt x="590351" y="2042360"/>
                </a:lnTo>
                <a:lnTo>
                  <a:pt x="589081" y="2048082"/>
                </a:lnTo>
                <a:lnTo>
                  <a:pt x="588446" y="2054121"/>
                </a:lnTo>
                <a:lnTo>
                  <a:pt x="588129" y="2060160"/>
                </a:lnTo>
                <a:lnTo>
                  <a:pt x="587811" y="2065881"/>
                </a:lnTo>
                <a:lnTo>
                  <a:pt x="588129" y="2072238"/>
                </a:lnTo>
                <a:lnTo>
                  <a:pt x="588446" y="2078277"/>
                </a:lnTo>
                <a:lnTo>
                  <a:pt x="589081" y="2083999"/>
                </a:lnTo>
                <a:lnTo>
                  <a:pt x="590351" y="2089720"/>
                </a:lnTo>
                <a:lnTo>
                  <a:pt x="591620" y="2095759"/>
                </a:lnTo>
                <a:lnTo>
                  <a:pt x="593524" y="2101163"/>
                </a:lnTo>
                <a:lnTo>
                  <a:pt x="595112" y="2106566"/>
                </a:lnTo>
                <a:lnTo>
                  <a:pt x="597333" y="2111970"/>
                </a:lnTo>
                <a:lnTo>
                  <a:pt x="599555" y="2117373"/>
                </a:lnTo>
                <a:lnTo>
                  <a:pt x="602094" y="2122141"/>
                </a:lnTo>
                <a:lnTo>
                  <a:pt x="604951" y="2127227"/>
                </a:lnTo>
                <a:lnTo>
                  <a:pt x="608125" y="2131994"/>
                </a:lnTo>
                <a:lnTo>
                  <a:pt x="611616" y="2136444"/>
                </a:lnTo>
                <a:lnTo>
                  <a:pt x="615107" y="2140894"/>
                </a:lnTo>
                <a:lnTo>
                  <a:pt x="618599" y="2145344"/>
                </a:lnTo>
                <a:lnTo>
                  <a:pt x="622407" y="2149476"/>
                </a:lnTo>
                <a:lnTo>
                  <a:pt x="626533" y="2153291"/>
                </a:lnTo>
                <a:lnTo>
                  <a:pt x="630659" y="2157105"/>
                </a:lnTo>
                <a:lnTo>
                  <a:pt x="635103" y="2160601"/>
                </a:lnTo>
                <a:lnTo>
                  <a:pt x="639864" y="2163780"/>
                </a:lnTo>
                <a:lnTo>
                  <a:pt x="644625" y="2166958"/>
                </a:lnTo>
                <a:lnTo>
                  <a:pt x="649386" y="2169501"/>
                </a:lnTo>
                <a:lnTo>
                  <a:pt x="654781" y="2172362"/>
                </a:lnTo>
                <a:lnTo>
                  <a:pt x="659860" y="2174587"/>
                </a:lnTo>
                <a:lnTo>
                  <a:pt x="665255" y="2176494"/>
                </a:lnTo>
                <a:lnTo>
                  <a:pt x="670651" y="2178719"/>
                </a:lnTo>
                <a:lnTo>
                  <a:pt x="676364" y="2179990"/>
                </a:lnTo>
                <a:lnTo>
                  <a:pt x="682077" y="2181579"/>
                </a:lnTo>
                <a:lnTo>
                  <a:pt x="687790" y="2182533"/>
                </a:lnTo>
                <a:lnTo>
                  <a:pt x="693503" y="2183169"/>
                </a:lnTo>
                <a:lnTo>
                  <a:pt x="699851" y="2183486"/>
                </a:lnTo>
                <a:lnTo>
                  <a:pt x="705564" y="2184122"/>
                </a:lnTo>
                <a:lnTo>
                  <a:pt x="711595" y="2183486"/>
                </a:lnTo>
                <a:lnTo>
                  <a:pt x="717625" y="2183169"/>
                </a:lnTo>
                <a:lnTo>
                  <a:pt x="723338" y="2182533"/>
                </a:lnTo>
                <a:lnTo>
                  <a:pt x="729369" y="2181579"/>
                </a:lnTo>
                <a:lnTo>
                  <a:pt x="735082" y="2179990"/>
                </a:lnTo>
                <a:lnTo>
                  <a:pt x="740477" y="2178719"/>
                </a:lnTo>
                <a:lnTo>
                  <a:pt x="746190" y="2176494"/>
                </a:lnTo>
                <a:lnTo>
                  <a:pt x="751269" y="2174587"/>
                </a:lnTo>
                <a:lnTo>
                  <a:pt x="756664" y="2172362"/>
                </a:lnTo>
                <a:lnTo>
                  <a:pt x="761743" y="2169501"/>
                </a:lnTo>
                <a:lnTo>
                  <a:pt x="766821" y="2166958"/>
                </a:lnTo>
                <a:lnTo>
                  <a:pt x="771582" y="2163780"/>
                </a:lnTo>
                <a:lnTo>
                  <a:pt x="776025" y="2160601"/>
                </a:lnTo>
                <a:lnTo>
                  <a:pt x="780469" y="2157105"/>
                </a:lnTo>
                <a:lnTo>
                  <a:pt x="784912" y="2153291"/>
                </a:lnTo>
                <a:lnTo>
                  <a:pt x="789038" y="2149476"/>
                </a:lnTo>
                <a:lnTo>
                  <a:pt x="792847" y="2145344"/>
                </a:lnTo>
                <a:lnTo>
                  <a:pt x="796338" y="2140894"/>
                </a:lnTo>
                <a:lnTo>
                  <a:pt x="799830" y="2136444"/>
                </a:lnTo>
                <a:lnTo>
                  <a:pt x="803321" y="2131994"/>
                </a:lnTo>
                <a:lnTo>
                  <a:pt x="806495" y="2127227"/>
                </a:lnTo>
                <a:lnTo>
                  <a:pt x="809352" y="2122141"/>
                </a:lnTo>
                <a:lnTo>
                  <a:pt x="811573" y="2117373"/>
                </a:lnTo>
                <a:lnTo>
                  <a:pt x="814112" y="2111970"/>
                </a:lnTo>
                <a:lnTo>
                  <a:pt x="816017" y="2106566"/>
                </a:lnTo>
                <a:lnTo>
                  <a:pt x="817921" y="2101163"/>
                </a:lnTo>
                <a:lnTo>
                  <a:pt x="819508" y="2095759"/>
                </a:lnTo>
                <a:lnTo>
                  <a:pt x="821095" y="2089720"/>
                </a:lnTo>
                <a:lnTo>
                  <a:pt x="822047" y="2083999"/>
                </a:lnTo>
                <a:lnTo>
                  <a:pt x="822682" y="2078277"/>
                </a:lnTo>
                <a:lnTo>
                  <a:pt x="823000" y="2072238"/>
                </a:lnTo>
                <a:lnTo>
                  <a:pt x="823000" y="2065881"/>
                </a:lnTo>
                <a:lnTo>
                  <a:pt x="823000" y="2060160"/>
                </a:lnTo>
                <a:lnTo>
                  <a:pt x="822682" y="2054121"/>
                </a:lnTo>
                <a:lnTo>
                  <a:pt x="822047" y="2048082"/>
                </a:lnTo>
                <a:lnTo>
                  <a:pt x="821095" y="2042360"/>
                </a:lnTo>
                <a:lnTo>
                  <a:pt x="819508" y="2036639"/>
                </a:lnTo>
                <a:lnTo>
                  <a:pt x="817921" y="2030918"/>
                </a:lnTo>
                <a:lnTo>
                  <a:pt x="816017" y="2025514"/>
                </a:lnTo>
                <a:lnTo>
                  <a:pt x="814112" y="2020111"/>
                </a:lnTo>
                <a:lnTo>
                  <a:pt x="811573" y="2015025"/>
                </a:lnTo>
                <a:lnTo>
                  <a:pt x="809352" y="2010257"/>
                </a:lnTo>
                <a:lnTo>
                  <a:pt x="806495" y="2004854"/>
                </a:lnTo>
                <a:lnTo>
                  <a:pt x="803321" y="2000404"/>
                </a:lnTo>
                <a:lnTo>
                  <a:pt x="799830" y="1995318"/>
                </a:lnTo>
                <a:lnTo>
                  <a:pt x="796338" y="1991186"/>
                </a:lnTo>
                <a:lnTo>
                  <a:pt x="792847" y="1986736"/>
                </a:lnTo>
                <a:lnTo>
                  <a:pt x="789038" y="1982922"/>
                </a:lnTo>
                <a:lnTo>
                  <a:pt x="784912" y="1979108"/>
                </a:lnTo>
                <a:lnTo>
                  <a:pt x="780469" y="1975294"/>
                </a:lnTo>
                <a:lnTo>
                  <a:pt x="776025" y="1971797"/>
                </a:lnTo>
                <a:lnTo>
                  <a:pt x="771582" y="1968619"/>
                </a:lnTo>
                <a:lnTo>
                  <a:pt x="766821" y="1965440"/>
                </a:lnTo>
                <a:lnTo>
                  <a:pt x="761743" y="1962579"/>
                </a:lnTo>
                <a:lnTo>
                  <a:pt x="756664" y="1959719"/>
                </a:lnTo>
                <a:lnTo>
                  <a:pt x="751269" y="1957494"/>
                </a:lnTo>
                <a:lnTo>
                  <a:pt x="746190" y="1955269"/>
                </a:lnTo>
                <a:lnTo>
                  <a:pt x="740477" y="1953680"/>
                </a:lnTo>
                <a:lnTo>
                  <a:pt x="735082" y="1951772"/>
                </a:lnTo>
                <a:lnTo>
                  <a:pt x="729369" y="1950819"/>
                </a:lnTo>
                <a:lnTo>
                  <a:pt x="723338" y="1949865"/>
                </a:lnTo>
                <a:lnTo>
                  <a:pt x="717625" y="1948912"/>
                </a:lnTo>
                <a:lnTo>
                  <a:pt x="711595" y="1948276"/>
                </a:lnTo>
                <a:lnTo>
                  <a:pt x="705564" y="1948276"/>
                </a:lnTo>
                <a:lnTo>
                  <a:pt x="699851" y="1948276"/>
                </a:lnTo>
                <a:close/>
                <a:moveTo>
                  <a:pt x="0" y="1862138"/>
                </a:moveTo>
                <a:lnTo>
                  <a:pt x="941387" y="1862138"/>
                </a:lnTo>
                <a:lnTo>
                  <a:pt x="941387" y="2093534"/>
                </a:lnTo>
                <a:lnTo>
                  <a:pt x="941387" y="2574126"/>
                </a:lnTo>
                <a:lnTo>
                  <a:pt x="941387" y="3009901"/>
                </a:lnTo>
                <a:lnTo>
                  <a:pt x="0" y="3009901"/>
                </a:lnTo>
                <a:lnTo>
                  <a:pt x="0" y="1862138"/>
                </a:lnTo>
                <a:close/>
                <a:moveTo>
                  <a:pt x="1839398" y="1177026"/>
                </a:moveTo>
                <a:lnTo>
                  <a:pt x="1829243" y="1201810"/>
                </a:lnTo>
                <a:lnTo>
                  <a:pt x="1816551" y="1198314"/>
                </a:lnTo>
                <a:lnTo>
                  <a:pt x="1805127" y="1195455"/>
                </a:lnTo>
                <a:lnTo>
                  <a:pt x="1793704" y="1193230"/>
                </a:lnTo>
                <a:lnTo>
                  <a:pt x="1783232" y="1192277"/>
                </a:lnTo>
                <a:lnTo>
                  <a:pt x="1773078" y="1191959"/>
                </a:lnTo>
                <a:lnTo>
                  <a:pt x="1763241" y="1192277"/>
                </a:lnTo>
                <a:lnTo>
                  <a:pt x="1758799" y="1192595"/>
                </a:lnTo>
                <a:lnTo>
                  <a:pt x="1754356" y="1193230"/>
                </a:lnTo>
                <a:lnTo>
                  <a:pt x="1750231" y="1194501"/>
                </a:lnTo>
                <a:lnTo>
                  <a:pt x="1746106" y="1195455"/>
                </a:lnTo>
                <a:lnTo>
                  <a:pt x="1741981" y="1196726"/>
                </a:lnTo>
                <a:lnTo>
                  <a:pt x="1737856" y="1198314"/>
                </a:lnTo>
                <a:lnTo>
                  <a:pt x="1734365" y="1199903"/>
                </a:lnTo>
                <a:lnTo>
                  <a:pt x="1730557" y="1201810"/>
                </a:lnTo>
                <a:lnTo>
                  <a:pt x="1727067" y="1203716"/>
                </a:lnTo>
                <a:lnTo>
                  <a:pt x="1723576" y="1205940"/>
                </a:lnTo>
                <a:lnTo>
                  <a:pt x="1720403" y="1208482"/>
                </a:lnTo>
                <a:lnTo>
                  <a:pt x="1717230" y="1211024"/>
                </a:lnTo>
                <a:lnTo>
                  <a:pt x="1714691" y="1213884"/>
                </a:lnTo>
                <a:lnTo>
                  <a:pt x="1711835" y="1217061"/>
                </a:lnTo>
                <a:lnTo>
                  <a:pt x="1708980" y="1220239"/>
                </a:lnTo>
                <a:lnTo>
                  <a:pt x="1706441" y="1223734"/>
                </a:lnTo>
                <a:lnTo>
                  <a:pt x="1704220" y="1227547"/>
                </a:lnTo>
                <a:lnTo>
                  <a:pt x="1701998" y="1231360"/>
                </a:lnTo>
                <a:lnTo>
                  <a:pt x="1700095" y="1235173"/>
                </a:lnTo>
                <a:lnTo>
                  <a:pt x="1697873" y="1239303"/>
                </a:lnTo>
                <a:lnTo>
                  <a:pt x="1695652" y="1245023"/>
                </a:lnTo>
                <a:lnTo>
                  <a:pt x="1694066" y="1250106"/>
                </a:lnTo>
                <a:lnTo>
                  <a:pt x="1692162" y="1255508"/>
                </a:lnTo>
                <a:lnTo>
                  <a:pt x="1691210" y="1260592"/>
                </a:lnTo>
                <a:lnTo>
                  <a:pt x="1690575" y="1265676"/>
                </a:lnTo>
                <a:lnTo>
                  <a:pt x="1690575" y="1270442"/>
                </a:lnTo>
                <a:lnTo>
                  <a:pt x="1690575" y="1275526"/>
                </a:lnTo>
                <a:lnTo>
                  <a:pt x="1690892" y="1279974"/>
                </a:lnTo>
                <a:lnTo>
                  <a:pt x="1691844" y="1284423"/>
                </a:lnTo>
                <a:lnTo>
                  <a:pt x="1693114" y="1288871"/>
                </a:lnTo>
                <a:lnTo>
                  <a:pt x="1694066" y="1293320"/>
                </a:lnTo>
                <a:lnTo>
                  <a:pt x="1695335" y="1297450"/>
                </a:lnTo>
                <a:lnTo>
                  <a:pt x="1697239" y="1301263"/>
                </a:lnTo>
                <a:lnTo>
                  <a:pt x="1699143" y="1305076"/>
                </a:lnTo>
                <a:lnTo>
                  <a:pt x="1701364" y="1308889"/>
                </a:lnTo>
                <a:lnTo>
                  <a:pt x="1703902" y="1312384"/>
                </a:lnTo>
                <a:lnTo>
                  <a:pt x="1709931" y="1320328"/>
                </a:lnTo>
                <a:lnTo>
                  <a:pt x="1718816" y="1330495"/>
                </a:lnTo>
                <a:lnTo>
                  <a:pt x="1729923" y="1342570"/>
                </a:lnTo>
                <a:lnTo>
                  <a:pt x="1743885" y="1357186"/>
                </a:lnTo>
                <a:lnTo>
                  <a:pt x="1760385" y="1373073"/>
                </a:lnTo>
                <a:lnTo>
                  <a:pt x="1772443" y="1386418"/>
                </a:lnTo>
                <a:lnTo>
                  <a:pt x="1781646" y="1396268"/>
                </a:lnTo>
                <a:lnTo>
                  <a:pt x="1784184" y="1400081"/>
                </a:lnTo>
                <a:lnTo>
                  <a:pt x="1786405" y="1402623"/>
                </a:lnTo>
                <a:lnTo>
                  <a:pt x="1787675" y="1405165"/>
                </a:lnTo>
                <a:lnTo>
                  <a:pt x="1788944" y="1408025"/>
                </a:lnTo>
                <a:lnTo>
                  <a:pt x="1789578" y="1411202"/>
                </a:lnTo>
                <a:lnTo>
                  <a:pt x="1789896" y="1414062"/>
                </a:lnTo>
                <a:lnTo>
                  <a:pt x="1789896" y="1417557"/>
                </a:lnTo>
                <a:lnTo>
                  <a:pt x="1789261" y="1420734"/>
                </a:lnTo>
                <a:lnTo>
                  <a:pt x="1787992" y="1424230"/>
                </a:lnTo>
                <a:lnTo>
                  <a:pt x="1786723" y="1428360"/>
                </a:lnTo>
                <a:lnTo>
                  <a:pt x="1784501" y="1432491"/>
                </a:lnTo>
                <a:lnTo>
                  <a:pt x="1782598" y="1435986"/>
                </a:lnTo>
                <a:lnTo>
                  <a:pt x="1779742" y="1438210"/>
                </a:lnTo>
                <a:lnTo>
                  <a:pt x="1778472" y="1439481"/>
                </a:lnTo>
                <a:lnTo>
                  <a:pt x="1776568" y="1440435"/>
                </a:lnTo>
                <a:lnTo>
                  <a:pt x="1774982" y="1440752"/>
                </a:lnTo>
                <a:lnTo>
                  <a:pt x="1773395" y="1441070"/>
                </a:lnTo>
                <a:lnTo>
                  <a:pt x="1769587" y="1441388"/>
                </a:lnTo>
                <a:lnTo>
                  <a:pt x="1765462" y="1440752"/>
                </a:lnTo>
                <a:lnTo>
                  <a:pt x="1761337" y="1439481"/>
                </a:lnTo>
                <a:lnTo>
                  <a:pt x="1756260" y="1436939"/>
                </a:lnTo>
                <a:lnTo>
                  <a:pt x="1754356" y="1435668"/>
                </a:lnTo>
                <a:lnTo>
                  <a:pt x="1752452" y="1434080"/>
                </a:lnTo>
                <a:lnTo>
                  <a:pt x="1751183" y="1432809"/>
                </a:lnTo>
                <a:lnTo>
                  <a:pt x="1750231" y="1431220"/>
                </a:lnTo>
                <a:lnTo>
                  <a:pt x="1749279" y="1429631"/>
                </a:lnTo>
                <a:lnTo>
                  <a:pt x="1748644" y="1427725"/>
                </a:lnTo>
                <a:lnTo>
                  <a:pt x="1748644" y="1426136"/>
                </a:lnTo>
                <a:lnTo>
                  <a:pt x="1748644" y="1423912"/>
                </a:lnTo>
                <a:lnTo>
                  <a:pt x="1749914" y="1418510"/>
                </a:lnTo>
                <a:lnTo>
                  <a:pt x="1751818" y="1411838"/>
                </a:lnTo>
                <a:lnTo>
                  <a:pt x="1754991" y="1403894"/>
                </a:lnTo>
                <a:lnTo>
                  <a:pt x="1759433" y="1393091"/>
                </a:lnTo>
                <a:lnTo>
                  <a:pt x="1710883" y="1372438"/>
                </a:lnTo>
                <a:lnTo>
                  <a:pt x="1662334" y="1351466"/>
                </a:lnTo>
                <a:lnTo>
                  <a:pt x="1658526" y="1358457"/>
                </a:lnTo>
                <a:lnTo>
                  <a:pt x="1655987" y="1363223"/>
                </a:lnTo>
                <a:lnTo>
                  <a:pt x="1653131" y="1370531"/>
                </a:lnTo>
                <a:lnTo>
                  <a:pt x="1651545" y="1377521"/>
                </a:lnTo>
                <a:lnTo>
                  <a:pt x="1650910" y="1381017"/>
                </a:lnTo>
                <a:lnTo>
                  <a:pt x="1650593" y="1384512"/>
                </a:lnTo>
                <a:lnTo>
                  <a:pt x="1650593" y="1388007"/>
                </a:lnTo>
                <a:lnTo>
                  <a:pt x="1650593" y="1391502"/>
                </a:lnTo>
                <a:lnTo>
                  <a:pt x="1650910" y="1394997"/>
                </a:lnTo>
                <a:lnTo>
                  <a:pt x="1651227" y="1398492"/>
                </a:lnTo>
                <a:lnTo>
                  <a:pt x="1651862" y="1401670"/>
                </a:lnTo>
                <a:lnTo>
                  <a:pt x="1652814" y="1405165"/>
                </a:lnTo>
                <a:lnTo>
                  <a:pt x="1654083" y="1408660"/>
                </a:lnTo>
                <a:lnTo>
                  <a:pt x="1655353" y="1411838"/>
                </a:lnTo>
                <a:lnTo>
                  <a:pt x="1658843" y="1418510"/>
                </a:lnTo>
                <a:lnTo>
                  <a:pt x="1662968" y="1425183"/>
                </a:lnTo>
                <a:lnTo>
                  <a:pt x="1668363" y="1431220"/>
                </a:lnTo>
                <a:lnTo>
                  <a:pt x="1674392" y="1437575"/>
                </a:lnTo>
                <a:lnTo>
                  <a:pt x="1681373" y="1443930"/>
                </a:lnTo>
                <a:lnTo>
                  <a:pt x="1689623" y="1450285"/>
                </a:lnTo>
                <a:lnTo>
                  <a:pt x="1698191" y="1456004"/>
                </a:lnTo>
                <a:lnTo>
                  <a:pt x="1707710" y="1462041"/>
                </a:lnTo>
                <a:lnTo>
                  <a:pt x="1718499" y="1467760"/>
                </a:lnTo>
                <a:lnTo>
                  <a:pt x="1709614" y="1489049"/>
                </a:lnTo>
                <a:lnTo>
                  <a:pt x="1755308" y="1507796"/>
                </a:lnTo>
                <a:lnTo>
                  <a:pt x="1764193" y="1486507"/>
                </a:lnTo>
                <a:lnTo>
                  <a:pt x="1776568" y="1490320"/>
                </a:lnTo>
                <a:lnTo>
                  <a:pt x="1788944" y="1493498"/>
                </a:lnTo>
                <a:lnTo>
                  <a:pt x="1800050" y="1495722"/>
                </a:lnTo>
                <a:lnTo>
                  <a:pt x="1810839" y="1497311"/>
                </a:lnTo>
                <a:lnTo>
                  <a:pt x="1820993" y="1497946"/>
                </a:lnTo>
                <a:lnTo>
                  <a:pt x="1830513" y="1497946"/>
                </a:lnTo>
                <a:lnTo>
                  <a:pt x="1839398" y="1497311"/>
                </a:lnTo>
                <a:lnTo>
                  <a:pt x="1847648" y="1496040"/>
                </a:lnTo>
                <a:lnTo>
                  <a:pt x="1851456" y="1495086"/>
                </a:lnTo>
                <a:lnTo>
                  <a:pt x="1855264" y="1493815"/>
                </a:lnTo>
                <a:lnTo>
                  <a:pt x="1858754" y="1492862"/>
                </a:lnTo>
                <a:lnTo>
                  <a:pt x="1862245" y="1490956"/>
                </a:lnTo>
                <a:lnTo>
                  <a:pt x="1865418" y="1489367"/>
                </a:lnTo>
                <a:lnTo>
                  <a:pt x="1868591" y="1487460"/>
                </a:lnTo>
                <a:lnTo>
                  <a:pt x="1871764" y="1485554"/>
                </a:lnTo>
                <a:lnTo>
                  <a:pt x="1874620" y="1483330"/>
                </a:lnTo>
                <a:lnTo>
                  <a:pt x="1876841" y="1480788"/>
                </a:lnTo>
                <a:lnTo>
                  <a:pt x="1879380" y="1478564"/>
                </a:lnTo>
                <a:lnTo>
                  <a:pt x="1881918" y="1475704"/>
                </a:lnTo>
                <a:lnTo>
                  <a:pt x="1883822" y="1472527"/>
                </a:lnTo>
                <a:lnTo>
                  <a:pt x="1886044" y="1469667"/>
                </a:lnTo>
                <a:lnTo>
                  <a:pt x="1887947" y="1466172"/>
                </a:lnTo>
                <a:lnTo>
                  <a:pt x="1889534" y="1462677"/>
                </a:lnTo>
                <a:lnTo>
                  <a:pt x="1890803" y="1459181"/>
                </a:lnTo>
                <a:lnTo>
                  <a:pt x="1892707" y="1454097"/>
                </a:lnTo>
                <a:lnTo>
                  <a:pt x="1893976" y="1448696"/>
                </a:lnTo>
                <a:lnTo>
                  <a:pt x="1895246" y="1443930"/>
                </a:lnTo>
                <a:lnTo>
                  <a:pt x="1895563" y="1438846"/>
                </a:lnTo>
                <a:lnTo>
                  <a:pt x="1895880" y="1433444"/>
                </a:lnTo>
                <a:lnTo>
                  <a:pt x="1895563" y="1428360"/>
                </a:lnTo>
                <a:lnTo>
                  <a:pt x="1894611" y="1422959"/>
                </a:lnTo>
                <a:lnTo>
                  <a:pt x="1893342" y="1417875"/>
                </a:lnTo>
                <a:lnTo>
                  <a:pt x="1892073" y="1412791"/>
                </a:lnTo>
                <a:lnTo>
                  <a:pt x="1890169" y="1407707"/>
                </a:lnTo>
                <a:lnTo>
                  <a:pt x="1888582" y="1402941"/>
                </a:lnTo>
                <a:lnTo>
                  <a:pt x="1886361" y="1398492"/>
                </a:lnTo>
                <a:lnTo>
                  <a:pt x="1883822" y="1394044"/>
                </a:lnTo>
                <a:lnTo>
                  <a:pt x="1881601" y="1389913"/>
                </a:lnTo>
                <a:lnTo>
                  <a:pt x="1878745" y="1385783"/>
                </a:lnTo>
                <a:lnTo>
                  <a:pt x="1875572" y="1381652"/>
                </a:lnTo>
                <a:lnTo>
                  <a:pt x="1867956" y="1372755"/>
                </a:lnTo>
                <a:lnTo>
                  <a:pt x="1857168" y="1361317"/>
                </a:lnTo>
                <a:lnTo>
                  <a:pt x="1843205" y="1346700"/>
                </a:lnTo>
                <a:lnTo>
                  <a:pt x="1826388" y="1329542"/>
                </a:lnTo>
                <a:lnTo>
                  <a:pt x="1821310" y="1324141"/>
                </a:lnTo>
                <a:lnTo>
                  <a:pt x="1816551" y="1319374"/>
                </a:lnTo>
                <a:lnTo>
                  <a:pt x="1812743" y="1314608"/>
                </a:lnTo>
                <a:lnTo>
                  <a:pt x="1810204" y="1310160"/>
                </a:lnTo>
                <a:lnTo>
                  <a:pt x="1807348" y="1306029"/>
                </a:lnTo>
                <a:lnTo>
                  <a:pt x="1805444" y="1302534"/>
                </a:lnTo>
                <a:lnTo>
                  <a:pt x="1804492" y="1299039"/>
                </a:lnTo>
                <a:lnTo>
                  <a:pt x="1804175" y="1295861"/>
                </a:lnTo>
                <a:lnTo>
                  <a:pt x="1804175" y="1293320"/>
                </a:lnTo>
                <a:lnTo>
                  <a:pt x="1804492" y="1289824"/>
                </a:lnTo>
                <a:lnTo>
                  <a:pt x="1804810" y="1286329"/>
                </a:lnTo>
                <a:lnTo>
                  <a:pt x="1805762" y="1281881"/>
                </a:lnTo>
                <a:lnTo>
                  <a:pt x="1808618" y="1272984"/>
                </a:lnTo>
                <a:lnTo>
                  <a:pt x="1812426" y="1262498"/>
                </a:lnTo>
                <a:lnTo>
                  <a:pt x="1814647" y="1258686"/>
                </a:lnTo>
                <a:lnTo>
                  <a:pt x="1817185" y="1255508"/>
                </a:lnTo>
                <a:lnTo>
                  <a:pt x="1819724" y="1252966"/>
                </a:lnTo>
                <a:lnTo>
                  <a:pt x="1821310" y="1252013"/>
                </a:lnTo>
                <a:lnTo>
                  <a:pt x="1822897" y="1251377"/>
                </a:lnTo>
                <a:lnTo>
                  <a:pt x="1824801" y="1251060"/>
                </a:lnTo>
                <a:lnTo>
                  <a:pt x="1826388" y="1250742"/>
                </a:lnTo>
                <a:lnTo>
                  <a:pt x="1830195" y="1250106"/>
                </a:lnTo>
                <a:lnTo>
                  <a:pt x="1834320" y="1251377"/>
                </a:lnTo>
                <a:lnTo>
                  <a:pt x="1839080" y="1252648"/>
                </a:lnTo>
                <a:lnTo>
                  <a:pt x="1841936" y="1254237"/>
                </a:lnTo>
                <a:lnTo>
                  <a:pt x="1843840" y="1255190"/>
                </a:lnTo>
                <a:lnTo>
                  <a:pt x="1846061" y="1256461"/>
                </a:lnTo>
                <a:lnTo>
                  <a:pt x="1847648" y="1258368"/>
                </a:lnTo>
                <a:lnTo>
                  <a:pt x="1848917" y="1259639"/>
                </a:lnTo>
                <a:lnTo>
                  <a:pt x="1849869" y="1261545"/>
                </a:lnTo>
                <a:lnTo>
                  <a:pt x="1850504" y="1263134"/>
                </a:lnTo>
                <a:lnTo>
                  <a:pt x="1850821" y="1265040"/>
                </a:lnTo>
                <a:lnTo>
                  <a:pt x="1850504" y="1267265"/>
                </a:lnTo>
                <a:lnTo>
                  <a:pt x="1850186" y="1270124"/>
                </a:lnTo>
                <a:lnTo>
                  <a:pt x="1847965" y="1277432"/>
                </a:lnTo>
                <a:lnTo>
                  <a:pt x="1844792" y="1287282"/>
                </a:lnTo>
                <a:lnTo>
                  <a:pt x="1840032" y="1299039"/>
                </a:lnTo>
                <a:lnTo>
                  <a:pt x="1833369" y="1315562"/>
                </a:lnTo>
                <a:lnTo>
                  <a:pt x="1881918" y="1334944"/>
                </a:lnTo>
                <a:lnTo>
                  <a:pt x="1929834" y="1354008"/>
                </a:lnTo>
                <a:lnTo>
                  <a:pt x="1935228" y="1340981"/>
                </a:lnTo>
                <a:lnTo>
                  <a:pt x="1937132" y="1335262"/>
                </a:lnTo>
                <a:lnTo>
                  <a:pt x="1938718" y="1330178"/>
                </a:lnTo>
                <a:lnTo>
                  <a:pt x="1939988" y="1324776"/>
                </a:lnTo>
                <a:lnTo>
                  <a:pt x="1941257" y="1319692"/>
                </a:lnTo>
                <a:lnTo>
                  <a:pt x="1942209" y="1314926"/>
                </a:lnTo>
                <a:lnTo>
                  <a:pt x="1942526" y="1309842"/>
                </a:lnTo>
                <a:lnTo>
                  <a:pt x="1942844" y="1305076"/>
                </a:lnTo>
                <a:lnTo>
                  <a:pt x="1942526" y="1300628"/>
                </a:lnTo>
                <a:lnTo>
                  <a:pt x="1942209" y="1295861"/>
                </a:lnTo>
                <a:lnTo>
                  <a:pt x="1941574" y="1291413"/>
                </a:lnTo>
                <a:lnTo>
                  <a:pt x="1940305" y="1287282"/>
                </a:lnTo>
                <a:lnTo>
                  <a:pt x="1939036" y="1283152"/>
                </a:lnTo>
                <a:lnTo>
                  <a:pt x="1937132" y="1279021"/>
                </a:lnTo>
                <a:lnTo>
                  <a:pt x="1935545" y="1274890"/>
                </a:lnTo>
                <a:lnTo>
                  <a:pt x="1933007" y="1271078"/>
                </a:lnTo>
                <a:lnTo>
                  <a:pt x="1930786" y="1267265"/>
                </a:lnTo>
                <a:lnTo>
                  <a:pt x="1925074" y="1260274"/>
                </a:lnTo>
                <a:lnTo>
                  <a:pt x="1918727" y="1253602"/>
                </a:lnTo>
                <a:lnTo>
                  <a:pt x="1912064" y="1247565"/>
                </a:lnTo>
                <a:lnTo>
                  <a:pt x="1905083" y="1241210"/>
                </a:lnTo>
                <a:lnTo>
                  <a:pt x="1897467" y="1235490"/>
                </a:lnTo>
                <a:lnTo>
                  <a:pt x="1889534" y="1230089"/>
                </a:lnTo>
                <a:lnTo>
                  <a:pt x="1881284" y="1225005"/>
                </a:lnTo>
                <a:lnTo>
                  <a:pt x="1872082" y="1220556"/>
                </a:lnTo>
                <a:lnTo>
                  <a:pt x="1882553" y="1194819"/>
                </a:lnTo>
                <a:lnTo>
                  <a:pt x="1839398" y="1177026"/>
                </a:lnTo>
                <a:close/>
                <a:moveTo>
                  <a:pt x="1952046" y="1106804"/>
                </a:moveTo>
                <a:lnTo>
                  <a:pt x="1958075" y="1113159"/>
                </a:lnTo>
                <a:lnTo>
                  <a:pt x="1964421" y="1119832"/>
                </a:lnTo>
                <a:lnTo>
                  <a:pt x="1970768" y="1126504"/>
                </a:lnTo>
                <a:lnTo>
                  <a:pt x="1976162" y="1133813"/>
                </a:lnTo>
                <a:lnTo>
                  <a:pt x="1981557" y="1141438"/>
                </a:lnTo>
                <a:lnTo>
                  <a:pt x="1986634" y="1149064"/>
                </a:lnTo>
                <a:lnTo>
                  <a:pt x="1991711" y="1157326"/>
                </a:lnTo>
                <a:lnTo>
                  <a:pt x="1996153" y="1165905"/>
                </a:lnTo>
                <a:lnTo>
                  <a:pt x="2000278" y="1174484"/>
                </a:lnTo>
                <a:lnTo>
                  <a:pt x="2004086" y="1183698"/>
                </a:lnTo>
                <a:lnTo>
                  <a:pt x="2007577" y="1192595"/>
                </a:lnTo>
                <a:lnTo>
                  <a:pt x="2010750" y="1202127"/>
                </a:lnTo>
                <a:lnTo>
                  <a:pt x="2013606" y="1211977"/>
                </a:lnTo>
                <a:lnTo>
                  <a:pt x="2016462" y="1221510"/>
                </a:lnTo>
                <a:lnTo>
                  <a:pt x="2018366" y="1231677"/>
                </a:lnTo>
                <a:lnTo>
                  <a:pt x="2020587" y="1242163"/>
                </a:lnTo>
                <a:lnTo>
                  <a:pt x="2021856" y="1252648"/>
                </a:lnTo>
                <a:lnTo>
                  <a:pt x="2023443" y="1263134"/>
                </a:lnTo>
                <a:lnTo>
                  <a:pt x="2024077" y="1273937"/>
                </a:lnTo>
                <a:lnTo>
                  <a:pt x="2024395" y="1285058"/>
                </a:lnTo>
                <a:lnTo>
                  <a:pt x="2024712" y="1295861"/>
                </a:lnTo>
                <a:lnTo>
                  <a:pt x="2024395" y="1306982"/>
                </a:lnTo>
                <a:lnTo>
                  <a:pt x="2024077" y="1318739"/>
                </a:lnTo>
                <a:lnTo>
                  <a:pt x="2023125" y="1329860"/>
                </a:lnTo>
                <a:lnTo>
                  <a:pt x="2021539" y="1341299"/>
                </a:lnTo>
                <a:lnTo>
                  <a:pt x="2019952" y="1352737"/>
                </a:lnTo>
                <a:lnTo>
                  <a:pt x="2018048" y="1364494"/>
                </a:lnTo>
                <a:lnTo>
                  <a:pt x="2015827" y="1375933"/>
                </a:lnTo>
                <a:lnTo>
                  <a:pt x="2012654" y="1387371"/>
                </a:lnTo>
                <a:lnTo>
                  <a:pt x="2009481" y="1399128"/>
                </a:lnTo>
                <a:lnTo>
                  <a:pt x="2005990" y="1410884"/>
                </a:lnTo>
                <a:lnTo>
                  <a:pt x="2001865" y="1422323"/>
                </a:lnTo>
                <a:lnTo>
                  <a:pt x="1998057" y="1432809"/>
                </a:lnTo>
                <a:lnTo>
                  <a:pt x="1993615" y="1442976"/>
                </a:lnTo>
                <a:lnTo>
                  <a:pt x="1989172" y="1452509"/>
                </a:lnTo>
                <a:lnTo>
                  <a:pt x="1984412" y="1462359"/>
                </a:lnTo>
                <a:lnTo>
                  <a:pt x="1979018" y="1472209"/>
                </a:lnTo>
                <a:lnTo>
                  <a:pt x="1973941" y="1481106"/>
                </a:lnTo>
                <a:lnTo>
                  <a:pt x="1967912" y="1490638"/>
                </a:lnTo>
                <a:lnTo>
                  <a:pt x="1961883" y="1499852"/>
                </a:lnTo>
                <a:lnTo>
                  <a:pt x="1955854" y="1508432"/>
                </a:lnTo>
                <a:lnTo>
                  <a:pt x="1949507" y="1517011"/>
                </a:lnTo>
                <a:lnTo>
                  <a:pt x="1942526" y="1525272"/>
                </a:lnTo>
                <a:lnTo>
                  <a:pt x="1935545" y="1533215"/>
                </a:lnTo>
                <a:lnTo>
                  <a:pt x="1928247" y="1540841"/>
                </a:lnTo>
                <a:lnTo>
                  <a:pt x="1920631" y="1548149"/>
                </a:lnTo>
                <a:lnTo>
                  <a:pt x="1912381" y="1555457"/>
                </a:lnTo>
                <a:lnTo>
                  <a:pt x="1904448" y="1562130"/>
                </a:lnTo>
                <a:lnTo>
                  <a:pt x="1896198" y="1568803"/>
                </a:lnTo>
                <a:lnTo>
                  <a:pt x="1887947" y="1575158"/>
                </a:lnTo>
                <a:lnTo>
                  <a:pt x="1878745" y="1581195"/>
                </a:lnTo>
                <a:lnTo>
                  <a:pt x="1870178" y="1586279"/>
                </a:lnTo>
                <a:lnTo>
                  <a:pt x="1860658" y="1591680"/>
                </a:lnTo>
                <a:lnTo>
                  <a:pt x="1851138" y="1596129"/>
                </a:lnTo>
                <a:lnTo>
                  <a:pt x="1841302" y="1600577"/>
                </a:lnTo>
                <a:lnTo>
                  <a:pt x="1831782" y="1604390"/>
                </a:lnTo>
                <a:lnTo>
                  <a:pt x="1821628" y="1607885"/>
                </a:lnTo>
                <a:lnTo>
                  <a:pt x="1811474" y="1611063"/>
                </a:lnTo>
                <a:lnTo>
                  <a:pt x="1801002" y="1613922"/>
                </a:lnTo>
                <a:lnTo>
                  <a:pt x="1790213" y="1615829"/>
                </a:lnTo>
                <a:lnTo>
                  <a:pt x="1779742" y="1617735"/>
                </a:lnTo>
                <a:lnTo>
                  <a:pt x="1768636" y="1618688"/>
                </a:lnTo>
                <a:lnTo>
                  <a:pt x="1757529" y="1619324"/>
                </a:lnTo>
                <a:lnTo>
                  <a:pt x="1746423" y="1619642"/>
                </a:lnTo>
                <a:lnTo>
                  <a:pt x="1807666" y="1643472"/>
                </a:lnTo>
                <a:lnTo>
                  <a:pt x="1869226" y="1666668"/>
                </a:lnTo>
                <a:lnTo>
                  <a:pt x="1931103" y="1689227"/>
                </a:lnTo>
                <a:lnTo>
                  <a:pt x="1992663" y="1711469"/>
                </a:lnTo>
                <a:lnTo>
                  <a:pt x="2054857" y="1733076"/>
                </a:lnTo>
                <a:lnTo>
                  <a:pt x="2116734" y="1754047"/>
                </a:lnTo>
                <a:lnTo>
                  <a:pt x="2179246" y="1775018"/>
                </a:lnTo>
                <a:lnTo>
                  <a:pt x="2241758" y="1795353"/>
                </a:lnTo>
                <a:lnTo>
                  <a:pt x="2243345" y="1789952"/>
                </a:lnTo>
                <a:lnTo>
                  <a:pt x="2244614" y="1785503"/>
                </a:lnTo>
                <a:lnTo>
                  <a:pt x="2246518" y="1781373"/>
                </a:lnTo>
                <a:lnTo>
                  <a:pt x="2248422" y="1777242"/>
                </a:lnTo>
                <a:lnTo>
                  <a:pt x="2250643" y="1773429"/>
                </a:lnTo>
                <a:lnTo>
                  <a:pt x="2252547" y="1769616"/>
                </a:lnTo>
                <a:lnTo>
                  <a:pt x="2255086" y="1766121"/>
                </a:lnTo>
                <a:lnTo>
                  <a:pt x="2257941" y="1762626"/>
                </a:lnTo>
                <a:lnTo>
                  <a:pt x="2260797" y="1759131"/>
                </a:lnTo>
                <a:lnTo>
                  <a:pt x="2263970" y="1755953"/>
                </a:lnTo>
                <a:lnTo>
                  <a:pt x="2266826" y="1752776"/>
                </a:lnTo>
                <a:lnTo>
                  <a:pt x="2270317" y="1749916"/>
                </a:lnTo>
                <a:lnTo>
                  <a:pt x="2273807" y="1747057"/>
                </a:lnTo>
                <a:lnTo>
                  <a:pt x="2277298" y="1744832"/>
                </a:lnTo>
                <a:lnTo>
                  <a:pt x="2281106" y="1742290"/>
                </a:lnTo>
                <a:lnTo>
                  <a:pt x="2285231" y="1740066"/>
                </a:lnTo>
                <a:lnTo>
                  <a:pt x="2289356" y="1738160"/>
                </a:lnTo>
                <a:lnTo>
                  <a:pt x="2293481" y="1736253"/>
                </a:lnTo>
                <a:lnTo>
                  <a:pt x="2297606" y="1734665"/>
                </a:lnTo>
                <a:lnTo>
                  <a:pt x="2301731" y="1733076"/>
                </a:lnTo>
                <a:lnTo>
                  <a:pt x="2306491" y="1731805"/>
                </a:lnTo>
                <a:lnTo>
                  <a:pt x="2310934" y="1730852"/>
                </a:lnTo>
                <a:lnTo>
                  <a:pt x="2315376" y="1730216"/>
                </a:lnTo>
                <a:lnTo>
                  <a:pt x="2319819" y="1729263"/>
                </a:lnTo>
                <a:lnTo>
                  <a:pt x="2324578" y="1728627"/>
                </a:lnTo>
                <a:lnTo>
                  <a:pt x="2329338" y="1728627"/>
                </a:lnTo>
                <a:lnTo>
                  <a:pt x="2334098" y="1728310"/>
                </a:lnTo>
                <a:lnTo>
                  <a:pt x="2339175" y="1728627"/>
                </a:lnTo>
                <a:lnTo>
                  <a:pt x="2343618" y="1728945"/>
                </a:lnTo>
                <a:lnTo>
                  <a:pt x="2348377" y="1729581"/>
                </a:lnTo>
                <a:lnTo>
                  <a:pt x="2353454" y="1730534"/>
                </a:lnTo>
                <a:lnTo>
                  <a:pt x="2358214" y="1731487"/>
                </a:lnTo>
                <a:lnTo>
                  <a:pt x="2363291" y="1732758"/>
                </a:lnTo>
                <a:lnTo>
                  <a:pt x="2369003" y="1734982"/>
                </a:lnTo>
                <a:lnTo>
                  <a:pt x="2471180" y="1380699"/>
                </a:lnTo>
                <a:lnTo>
                  <a:pt x="2465468" y="1379428"/>
                </a:lnTo>
                <a:lnTo>
                  <a:pt x="2461026" y="1377839"/>
                </a:lnTo>
                <a:lnTo>
                  <a:pt x="2456583" y="1376250"/>
                </a:lnTo>
                <a:lnTo>
                  <a:pt x="2452458" y="1374344"/>
                </a:lnTo>
                <a:lnTo>
                  <a:pt x="2448333" y="1372438"/>
                </a:lnTo>
                <a:lnTo>
                  <a:pt x="2444208" y="1370213"/>
                </a:lnTo>
                <a:lnTo>
                  <a:pt x="2440400" y="1367989"/>
                </a:lnTo>
                <a:lnTo>
                  <a:pt x="2436592" y="1365447"/>
                </a:lnTo>
                <a:lnTo>
                  <a:pt x="2433102" y="1362587"/>
                </a:lnTo>
                <a:lnTo>
                  <a:pt x="2429611" y="1359728"/>
                </a:lnTo>
                <a:lnTo>
                  <a:pt x="2426438" y="1356550"/>
                </a:lnTo>
                <a:lnTo>
                  <a:pt x="2423582" y="1353691"/>
                </a:lnTo>
                <a:lnTo>
                  <a:pt x="2420726" y="1350513"/>
                </a:lnTo>
                <a:lnTo>
                  <a:pt x="2417870" y="1347018"/>
                </a:lnTo>
                <a:lnTo>
                  <a:pt x="2415332" y="1343523"/>
                </a:lnTo>
                <a:lnTo>
                  <a:pt x="2413110" y="1339710"/>
                </a:lnTo>
                <a:lnTo>
                  <a:pt x="2410889" y="1336215"/>
                </a:lnTo>
                <a:lnTo>
                  <a:pt x="2408668" y="1332402"/>
                </a:lnTo>
                <a:lnTo>
                  <a:pt x="2407081" y="1327954"/>
                </a:lnTo>
                <a:lnTo>
                  <a:pt x="2405177" y="1324141"/>
                </a:lnTo>
                <a:lnTo>
                  <a:pt x="2403908" y="1320010"/>
                </a:lnTo>
                <a:lnTo>
                  <a:pt x="2402639" y="1315879"/>
                </a:lnTo>
                <a:lnTo>
                  <a:pt x="2401370" y="1311749"/>
                </a:lnTo>
                <a:lnTo>
                  <a:pt x="2400735" y="1307618"/>
                </a:lnTo>
                <a:lnTo>
                  <a:pt x="2400100" y="1303170"/>
                </a:lnTo>
                <a:lnTo>
                  <a:pt x="2399783" y="1298721"/>
                </a:lnTo>
                <a:lnTo>
                  <a:pt x="2399783" y="1294590"/>
                </a:lnTo>
                <a:lnTo>
                  <a:pt x="2399783" y="1290142"/>
                </a:lnTo>
                <a:lnTo>
                  <a:pt x="2400100" y="1285376"/>
                </a:lnTo>
                <a:lnTo>
                  <a:pt x="2400418" y="1281245"/>
                </a:lnTo>
                <a:lnTo>
                  <a:pt x="2401052" y="1276797"/>
                </a:lnTo>
                <a:lnTo>
                  <a:pt x="2402322" y="1272348"/>
                </a:lnTo>
                <a:lnTo>
                  <a:pt x="2403591" y="1267900"/>
                </a:lnTo>
                <a:lnTo>
                  <a:pt x="2403908" y="1266947"/>
                </a:lnTo>
                <a:lnTo>
                  <a:pt x="2346473" y="1248835"/>
                </a:lnTo>
                <a:lnTo>
                  <a:pt x="2289673" y="1230406"/>
                </a:lnTo>
                <a:lnTo>
                  <a:pt x="2232873" y="1211660"/>
                </a:lnTo>
                <a:lnTo>
                  <a:pt x="2176073" y="1191642"/>
                </a:lnTo>
                <a:lnTo>
                  <a:pt x="2119590" y="1171306"/>
                </a:lnTo>
                <a:lnTo>
                  <a:pt x="2063425" y="1150335"/>
                </a:lnTo>
                <a:lnTo>
                  <a:pt x="2007577" y="1128729"/>
                </a:lnTo>
                <a:lnTo>
                  <a:pt x="1952046" y="1106804"/>
                </a:lnTo>
                <a:close/>
                <a:moveTo>
                  <a:pt x="1413556" y="857694"/>
                </a:moveTo>
                <a:lnTo>
                  <a:pt x="1413238" y="858329"/>
                </a:lnTo>
                <a:lnTo>
                  <a:pt x="1411017" y="862460"/>
                </a:lnTo>
                <a:lnTo>
                  <a:pt x="1408478" y="866273"/>
                </a:lnTo>
                <a:lnTo>
                  <a:pt x="1405940" y="869768"/>
                </a:lnTo>
                <a:lnTo>
                  <a:pt x="1403401" y="873263"/>
                </a:lnTo>
                <a:lnTo>
                  <a:pt x="1400228" y="876758"/>
                </a:lnTo>
                <a:lnTo>
                  <a:pt x="1397055" y="879936"/>
                </a:lnTo>
                <a:lnTo>
                  <a:pt x="1393882" y="882796"/>
                </a:lnTo>
                <a:lnTo>
                  <a:pt x="1390709" y="885655"/>
                </a:lnTo>
                <a:lnTo>
                  <a:pt x="1387218" y="888515"/>
                </a:lnTo>
                <a:lnTo>
                  <a:pt x="1383410" y="890739"/>
                </a:lnTo>
                <a:lnTo>
                  <a:pt x="1379920" y="892963"/>
                </a:lnTo>
                <a:lnTo>
                  <a:pt x="1376112" y="894870"/>
                </a:lnTo>
                <a:lnTo>
                  <a:pt x="1372304" y="897094"/>
                </a:lnTo>
                <a:lnTo>
                  <a:pt x="1368179" y="899000"/>
                </a:lnTo>
                <a:lnTo>
                  <a:pt x="1364371" y="900271"/>
                </a:lnTo>
                <a:lnTo>
                  <a:pt x="1360246" y="901542"/>
                </a:lnTo>
                <a:lnTo>
                  <a:pt x="1351361" y="903449"/>
                </a:lnTo>
                <a:lnTo>
                  <a:pt x="1347236" y="904084"/>
                </a:lnTo>
                <a:lnTo>
                  <a:pt x="1343111" y="904720"/>
                </a:lnTo>
                <a:lnTo>
                  <a:pt x="1338668" y="905038"/>
                </a:lnTo>
                <a:lnTo>
                  <a:pt x="1333908" y="905038"/>
                </a:lnTo>
                <a:lnTo>
                  <a:pt x="1329783" y="904720"/>
                </a:lnTo>
                <a:lnTo>
                  <a:pt x="1325341" y="904402"/>
                </a:lnTo>
                <a:lnTo>
                  <a:pt x="1320898" y="904084"/>
                </a:lnTo>
                <a:lnTo>
                  <a:pt x="1316456" y="903131"/>
                </a:lnTo>
                <a:lnTo>
                  <a:pt x="1312013" y="901860"/>
                </a:lnTo>
                <a:lnTo>
                  <a:pt x="1307571" y="900907"/>
                </a:lnTo>
                <a:lnTo>
                  <a:pt x="1303446" y="899636"/>
                </a:lnTo>
                <a:lnTo>
                  <a:pt x="1299321" y="897729"/>
                </a:lnTo>
                <a:lnTo>
                  <a:pt x="1294561" y="895823"/>
                </a:lnTo>
                <a:lnTo>
                  <a:pt x="1290436" y="893599"/>
                </a:lnTo>
                <a:lnTo>
                  <a:pt x="1289801" y="892963"/>
                </a:lnTo>
                <a:lnTo>
                  <a:pt x="1113054" y="1215790"/>
                </a:lnTo>
                <a:lnTo>
                  <a:pt x="1114006" y="1216426"/>
                </a:lnTo>
                <a:lnTo>
                  <a:pt x="1118131" y="1218968"/>
                </a:lnTo>
                <a:lnTo>
                  <a:pt x="1122891" y="1221510"/>
                </a:lnTo>
                <a:lnTo>
                  <a:pt x="1126699" y="1224369"/>
                </a:lnTo>
                <a:lnTo>
                  <a:pt x="1130507" y="1227547"/>
                </a:lnTo>
                <a:lnTo>
                  <a:pt x="1134315" y="1230724"/>
                </a:lnTo>
                <a:lnTo>
                  <a:pt x="1137805" y="1233902"/>
                </a:lnTo>
                <a:lnTo>
                  <a:pt x="1141296" y="1237397"/>
                </a:lnTo>
                <a:lnTo>
                  <a:pt x="1144469" y="1240892"/>
                </a:lnTo>
                <a:lnTo>
                  <a:pt x="1147325" y="1244387"/>
                </a:lnTo>
                <a:lnTo>
                  <a:pt x="1149863" y="1248200"/>
                </a:lnTo>
                <a:lnTo>
                  <a:pt x="1152719" y="1252013"/>
                </a:lnTo>
                <a:lnTo>
                  <a:pt x="1155258" y="1255826"/>
                </a:lnTo>
                <a:lnTo>
                  <a:pt x="1157479" y="1259957"/>
                </a:lnTo>
                <a:lnTo>
                  <a:pt x="1159383" y="1264087"/>
                </a:lnTo>
                <a:lnTo>
                  <a:pt x="1161287" y="1268536"/>
                </a:lnTo>
                <a:lnTo>
                  <a:pt x="1162873" y="1272666"/>
                </a:lnTo>
                <a:lnTo>
                  <a:pt x="1164143" y="1276797"/>
                </a:lnTo>
                <a:lnTo>
                  <a:pt x="1165412" y="1280928"/>
                </a:lnTo>
                <a:lnTo>
                  <a:pt x="1166364" y="1285376"/>
                </a:lnTo>
                <a:lnTo>
                  <a:pt x="1167316" y="1289824"/>
                </a:lnTo>
                <a:lnTo>
                  <a:pt x="1167633" y="1294273"/>
                </a:lnTo>
                <a:lnTo>
                  <a:pt x="1168268" y="1298403"/>
                </a:lnTo>
                <a:lnTo>
                  <a:pt x="1168585" y="1302852"/>
                </a:lnTo>
                <a:lnTo>
                  <a:pt x="1168268" y="1307618"/>
                </a:lnTo>
                <a:lnTo>
                  <a:pt x="1167633" y="1311749"/>
                </a:lnTo>
                <a:lnTo>
                  <a:pt x="1167316" y="1316197"/>
                </a:lnTo>
                <a:lnTo>
                  <a:pt x="1166364" y="1320328"/>
                </a:lnTo>
                <a:lnTo>
                  <a:pt x="1165412" y="1324776"/>
                </a:lnTo>
                <a:lnTo>
                  <a:pt x="1164143" y="1329224"/>
                </a:lnTo>
                <a:lnTo>
                  <a:pt x="1162556" y="1333355"/>
                </a:lnTo>
                <a:lnTo>
                  <a:pt x="1160652" y="1337486"/>
                </a:lnTo>
                <a:lnTo>
                  <a:pt x="1159066" y="1341616"/>
                </a:lnTo>
                <a:lnTo>
                  <a:pt x="1155892" y="1346700"/>
                </a:lnTo>
                <a:lnTo>
                  <a:pt x="1215231" y="1376568"/>
                </a:lnTo>
                <a:lnTo>
                  <a:pt x="1274887" y="1406118"/>
                </a:lnTo>
                <a:lnTo>
                  <a:pt x="1334226" y="1435351"/>
                </a:lnTo>
                <a:lnTo>
                  <a:pt x="1393882" y="1464265"/>
                </a:lnTo>
                <a:lnTo>
                  <a:pt x="1453855" y="1492227"/>
                </a:lnTo>
                <a:lnTo>
                  <a:pt x="1514146" y="1519870"/>
                </a:lnTo>
                <a:lnTo>
                  <a:pt x="1574754" y="1547196"/>
                </a:lnTo>
                <a:lnTo>
                  <a:pt x="1635679" y="1574204"/>
                </a:lnTo>
                <a:lnTo>
                  <a:pt x="1627746" y="1565943"/>
                </a:lnTo>
                <a:lnTo>
                  <a:pt x="1620448" y="1557682"/>
                </a:lnTo>
                <a:lnTo>
                  <a:pt x="1613466" y="1549103"/>
                </a:lnTo>
                <a:lnTo>
                  <a:pt x="1607120" y="1540206"/>
                </a:lnTo>
                <a:lnTo>
                  <a:pt x="1601091" y="1531309"/>
                </a:lnTo>
                <a:lnTo>
                  <a:pt x="1595379" y="1522094"/>
                </a:lnTo>
                <a:lnTo>
                  <a:pt x="1590620" y="1512562"/>
                </a:lnTo>
                <a:lnTo>
                  <a:pt x="1585542" y="1503030"/>
                </a:lnTo>
                <a:lnTo>
                  <a:pt x="1581417" y="1493180"/>
                </a:lnTo>
                <a:lnTo>
                  <a:pt x="1577609" y="1483330"/>
                </a:lnTo>
                <a:lnTo>
                  <a:pt x="1574436" y="1473162"/>
                </a:lnTo>
                <a:lnTo>
                  <a:pt x="1571263" y="1462994"/>
                </a:lnTo>
                <a:lnTo>
                  <a:pt x="1569042" y="1453144"/>
                </a:lnTo>
                <a:lnTo>
                  <a:pt x="1566821" y="1442659"/>
                </a:lnTo>
                <a:lnTo>
                  <a:pt x="1565234" y="1432173"/>
                </a:lnTo>
                <a:lnTo>
                  <a:pt x="1563647" y="1421688"/>
                </a:lnTo>
                <a:lnTo>
                  <a:pt x="1563013" y="1411202"/>
                </a:lnTo>
                <a:lnTo>
                  <a:pt x="1562378" y="1400717"/>
                </a:lnTo>
                <a:lnTo>
                  <a:pt x="1562378" y="1389913"/>
                </a:lnTo>
                <a:lnTo>
                  <a:pt x="1562378" y="1379110"/>
                </a:lnTo>
                <a:lnTo>
                  <a:pt x="1563013" y="1368625"/>
                </a:lnTo>
                <a:lnTo>
                  <a:pt x="1563965" y="1357821"/>
                </a:lnTo>
                <a:lnTo>
                  <a:pt x="1565551" y="1347336"/>
                </a:lnTo>
                <a:lnTo>
                  <a:pt x="1567138" y="1336533"/>
                </a:lnTo>
                <a:lnTo>
                  <a:pt x="1569359" y="1326047"/>
                </a:lnTo>
                <a:lnTo>
                  <a:pt x="1571580" y="1315562"/>
                </a:lnTo>
                <a:lnTo>
                  <a:pt x="1574436" y="1305076"/>
                </a:lnTo>
                <a:lnTo>
                  <a:pt x="1577609" y="1294590"/>
                </a:lnTo>
                <a:lnTo>
                  <a:pt x="1581100" y="1284105"/>
                </a:lnTo>
                <a:lnTo>
                  <a:pt x="1584908" y="1273937"/>
                </a:lnTo>
                <a:lnTo>
                  <a:pt x="1588716" y="1263769"/>
                </a:lnTo>
                <a:lnTo>
                  <a:pt x="1593158" y="1253602"/>
                </a:lnTo>
                <a:lnTo>
                  <a:pt x="1598552" y="1242481"/>
                </a:lnTo>
                <a:lnTo>
                  <a:pt x="1604582" y="1231677"/>
                </a:lnTo>
                <a:lnTo>
                  <a:pt x="1610293" y="1221192"/>
                </a:lnTo>
                <a:lnTo>
                  <a:pt x="1616322" y="1211024"/>
                </a:lnTo>
                <a:lnTo>
                  <a:pt x="1622986" y="1201174"/>
                </a:lnTo>
                <a:lnTo>
                  <a:pt x="1629650" y="1191642"/>
                </a:lnTo>
                <a:lnTo>
                  <a:pt x="1636631" y="1182109"/>
                </a:lnTo>
                <a:lnTo>
                  <a:pt x="1643612" y="1173213"/>
                </a:lnTo>
                <a:lnTo>
                  <a:pt x="1650910" y="1164316"/>
                </a:lnTo>
                <a:lnTo>
                  <a:pt x="1658526" y="1156055"/>
                </a:lnTo>
                <a:lnTo>
                  <a:pt x="1666141" y="1148111"/>
                </a:lnTo>
                <a:lnTo>
                  <a:pt x="1673757" y="1140485"/>
                </a:lnTo>
                <a:lnTo>
                  <a:pt x="1682325" y="1132859"/>
                </a:lnTo>
                <a:lnTo>
                  <a:pt x="1690258" y="1125551"/>
                </a:lnTo>
                <a:lnTo>
                  <a:pt x="1698508" y="1119196"/>
                </a:lnTo>
                <a:lnTo>
                  <a:pt x="1707076" y="1112841"/>
                </a:lnTo>
                <a:lnTo>
                  <a:pt x="1715643" y="1106804"/>
                </a:lnTo>
                <a:lnTo>
                  <a:pt x="1724211" y="1101403"/>
                </a:lnTo>
                <a:lnTo>
                  <a:pt x="1733096" y="1096001"/>
                </a:lnTo>
                <a:lnTo>
                  <a:pt x="1741981" y="1091235"/>
                </a:lnTo>
                <a:lnTo>
                  <a:pt x="1750866" y="1086469"/>
                </a:lnTo>
                <a:lnTo>
                  <a:pt x="1759751" y="1082656"/>
                </a:lnTo>
                <a:lnTo>
                  <a:pt x="1768953" y="1078843"/>
                </a:lnTo>
                <a:lnTo>
                  <a:pt x="1778155" y="1075666"/>
                </a:lnTo>
                <a:lnTo>
                  <a:pt x="1787357" y="1073124"/>
                </a:lnTo>
                <a:lnTo>
                  <a:pt x="1796560" y="1070582"/>
                </a:lnTo>
                <a:lnTo>
                  <a:pt x="1805444" y="1068357"/>
                </a:lnTo>
                <a:lnTo>
                  <a:pt x="1814647" y="1067086"/>
                </a:lnTo>
                <a:lnTo>
                  <a:pt x="1824166" y="1066133"/>
                </a:lnTo>
                <a:lnTo>
                  <a:pt x="1833051" y="1065180"/>
                </a:lnTo>
                <a:lnTo>
                  <a:pt x="1842254" y="1064862"/>
                </a:lnTo>
                <a:lnTo>
                  <a:pt x="1850821" y="1065180"/>
                </a:lnTo>
                <a:lnTo>
                  <a:pt x="1795290" y="1041349"/>
                </a:lnTo>
                <a:lnTo>
                  <a:pt x="1740077" y="1016883"/>
                </a:lnTo>
                <a:lnTo>
                  <a:pt x="1684863" y="991781"/>
                </a:lnTo>
                <a:lnTo>
                  <a:pt x="1630284" y="966044"/>
                </a:lnTo>
                <a:lnTo>
                  <a:pt x="1575388" y="939672"/>
                </a:lnTo>
                <a:lnTo>
                  <a:pt x="1521127" y="912663"/>
                </a:lnTo>
                <a:lnTo>
                  <a:pt x="1467182" y="885655"/>
                </a:lnTo>
                <a:lnTo>
                  <a:pt x="1413556" y="857694"/>
                </a:lnTo>
                <a:close/>
                <a:moveTo>
                  <a:pt x="1297417" y="692150"/>
                </a:moveTo>
                <a:lnTo>
                  <a:pt x="1336764" y="713756"/>
                </a:lnTo>
                <a:lnTo>
                  <a:pt x="1376112" y="734727"/>
                </a:lnTo>
                <a:lnTo>
                  <a:pt x="1415459" y="755698"/>
                </a:lnTo>
                <a:lnTo>
                  <a:pt x="1454807" y="776352"/>
                </a:lnTo>
                <a:lnTo>
                  <a:pt x="1494789" y="796687"/>
                </a:lnTo>
                <a:lnTo>
                  <a:pt x="1534454" y="816387"/>
                </a:lnTo>
                <a:lnTo>
                  <a:pt x="1574119" y="836405"/>
                </a:lnTo>
                <a:lnTo>
                  <a:pt x="1613784" y="855470"/>
                </a:lnTo>
                <a:lnTo>
                  <a:pt x="1654083" y="874852"/>
                </a:lnTo>
                <a:lnTo>
                  <a:pt x="1694066" y="893599"/>
                </a:lnTo>
                <a:lnTo>
                  <a:pt x="1734048" y="912028"/>
                </a:lnTo>
                <a:lnTo>
                  <a:pt x="1774664" y="930139"/>
                </a:lnTo>
                <a:lnTo>
                  <a:pt x="1814964" y="947933"/>
                </a:lnTo>
                <a:lnTo>
                  <a:pt x="1855264" y="965409"/>
                </a:lnTo>
                <a:lnTo>
                  <a:pt x="1896198" y="982885"/>
                </a:lnTo>
                <a:lnTo>
                  <a:pt x="1936815" y="999725"/>
                </a:lnTo>
                <a:lnTo>
                  <a:pt x="1977749" y="1016565"/>
                </a:lnTo>
                <a:lnTo>
                  <a:pt x="2018683" y="1032770"/>
                </a:lnTo>
                <a:lnTo>
                  <a:pt x="2059934" y="1049293"/>
                </a:lnTo>
                <a:lnTo>
                  <a:pt x="2101186" y="1064862"/>
                </a:lnTo>
                <a:lnTo>
                  <a:pt x="2142437" y="1080749"/>
                </a:lnTo>
                <a:lnTo>
                  <a:pt x="2184006" y="1095683"/>
                </a:lnTo>
                <a:lnTo>
                  <a:pt x="2225575" y="1110617"/>
                </a:lnTo>
                <a:lnTo>
                  <a:pt x="2267461" y="1125233"/>
                </a:lnTo>
                <a:lnTo>
                  <a:pt x="2309347" y="1139850"/>
                </a:lnTo>
                <a:lnTo>
                  <a:pt x="2351233" y="1153830"/>
                </a:lnTo>
                <a:lnTo>
                  <a:pt x="2393437" y="1167811"/>
                </a:lnTo>
                <a:lnTo>
                  <a:pt x="2435957" y="1181474"/>
                </a:lnTo>
                <a:lnTo>
                  <a:pt x="2478478" y="1194819"/>
                </a:lnTo>
                <a:lnTo>
                  <a:pt x="2520999" y="1207529"/>
                </a:lnTo>
                <a:lnTo>
                  <a:pt x="2563837" y="1220556"/>
                </a:lnTo>
                <a:lnTo>
                  <a:pt x="2606675" y="1233266"/>
                </a:lnTo>
                <a:lnTo>
                  <a:pt x="2415332" y="1938338"/>
                </a:lnTo>
                <a:lnTo>
                  <a:pt x="2366782" y="1924357"/>
                </a:lnTo>
                <a:lnTo>
                  <a:pt x="2318549" y="1910059"/>
                </a:lnTo>
                <a:lnTo>
                  <a:pt x="2270317" y="1895443"/>
                </a:lnTo>
                <a:lnTo>
                  <a:pt x="2222402" y="1880509"/>
                </a:lnTo>
                <a:lnTo>
                  <a:pt x="2174486" y="1865257"/>
                </a:lnTo>
                <a:lnTo>
                  <a:pt x="2126889" y="1849370"/>
                </a:lnTo>
                <a:lnTo>
                  <a:pt x="2079608" y="1833800"/>
                </a:lnTo>
                <a:lnTo>
                  <a:pt x="2032010" y="1817278"/>
                </a:lnTo>
                <a:lnTo>
                  <a:pt x="1984730" y="1800755"/>
                </a:lnTo>
                <a:lnTo>
                  <a:pt x="1937766" y="1783915"/>
                </a:lnTo>
                <a:lnTo>
                  <a:pt x="1890803" y="1766757"/>
                </a:lnTo>
                <a:lnTo>
                  <a:pt x="1844157" y="1749281"/>
                </a:lnTo>
                <a:lnTo>
                  <a:pt x="1797512" y="1731169"/>
                </a:lnTo>
                <a:lnTo>
                  <a:pt x="1751183" y="1713058"/>
                </a:lnTo>
                <a:lnTo>
                  <a:pt x="1704854" y="1694629"/>
                </a:lnTo>
                <a:lnTo>
                  <a:pt x="1658526" y="1675564"/>
                </a:lnTo>
                <a:lnTo>
                  <a:pt x="1612514" y="1656500"/>
                </a:lnTo>
                <a:lnTo>
                  <a:pt x="1566503" y="1636800"/>
                </a:lnTo>
                <a:lnTo>
                  <a:pt x="1520809" y="1617100"/>
                </a:lnTo>
                <a:lnTo>
                  <a:pt x="1475115" y="1596764"/>
                </a:lnTo>
                <a:lnTo>
                  <a:pt x="1429739" y="1576111"/>
                </a:lnTo>
                <a:lnTo>
                  <a:pt x="1384045" y="1555140"/>
                </a:lnTo>
                <a:lnTo>
                  <a:pt x="1338986" y="1534169"/>
                </a:lnTo>
                <a:lnTo>
                  <a:pt x="1293926" y="1512562"/>
                </a:lnTo>
                <a:lnTo>
                  <a:pt x="1248867" y="1490638"/>
                </a:lnTo>
                <a:lnTo>
                  <a:pt x="1204125" y="1468396"/>
                </a:lnTo>
                <a:lnTo>
                  <a:pt x="1159066" y="1446154"/>
                </a:lnTo>
                <a:lnTo>
                  <a:pt x="1114324" y="1422959"/>
                </a:lnTo>
                <a:lnTo>
                  <a:pt x="1069899" y="1399446"/>
                </a:lnTo>
                <a:lnTo>
                  <a:pt x="1025474" y="1376250"/>
                </a:lnTo>
                <a:lnTo>
                  <a:pt x="981050" y="1352102"/>
                </a:lnTo>
                <a:lnTo>
                  <a:pt x="936625" y="1327636"/>
                </a:lnTo>
                <a:lnTo>
                  <a:pt x="1297417" y="692150"/>
                </a:lnTo>
                <a:close/>
                <a:moveTo>
                  <a:pt x="2337312" y="325877"/>
                </a:moveTo>
                <a:lnTo>
                  <a:pt x="2306540" y="337312"/>
                </a:lnTo>
                <a:lnTo>
                  <a:pt x="2313202" y="355098"/>
                </a:lnTo>
                <a:lnTo>
                  <a:pt x="2305271" y="358910"/>
                </a:lnTo>
                <a:lnTo>
                  <a:pt x="2297974" y="363356"/>
                </a:lnTo>
                <a:lnTo>
                  <a:pt x="2291312" y="367803"/>
                </a:lnTo>
                <a:lnTo>
                  <a:pt x="2285285" y="372250"/>
                </a:lnTo>
                <a:lnTo>
                  <a:pt x="2280209" y="376696"/>
                </a:lnTo>
                <a:lnTo>
                  <a:pt x="2275450" y="381778"/>
                </a:lnTo>
                <a:lnTo>
                  <a:pt x="2271644" y="386543"/>
                </a:lnTo>
                <a:lnTo>
                  <a:pt x="2268154" y="391625"/>
                </a:lnTo>
                <a:lnTo>
                  <a:pt x="2265299" y="396706"/>
                </a:lnTo>
                <a:lnTo>
                  <a:pt x="2263078" y="402106"/>
                </a:lnTo>
                <a:lnTo>
                  <a:pt x="2261809" y="407506"/>
                </a:lnTo>
                <a:lnTo>
                  <a:pt x="2261175" y="413223"/>
                </a:lnTo>
                <a:lnTo>
                  <a:pt x="2260540" y="418622"/>
                </a:lnTo>
                <a:lnTo>
                  <a:pt x="2261492" y="424657"/>
                </a:lnTo>
                <a:lnTo>
                  <a:pt x="2262444" y="431009"/>
                </a:lnTo>
                <a:lnTo>
                  <a:pt x="2264664" y="436727"/>
                </a:lnTo>
                <a:lnTo>
                  <a:pt x="2265933" y="440538"/>
                </a:lnTo>
                <a:lnTo>
                  <a:pt x="2267202" y="444032"/>
                </a:lnTo>
                <a:lnTo>
                  <a:pt x="2269106" y="447526"/>
                </a:lnTo>
                <a:lnTo>
                  <a:pt x="2271009" y="450702"/>
                </a:lnTo>
                <a:lnTo>
                  <a:pt x="2273230" y="453560"/>
                </a:lnTo>
                <a:lnTo>
                  <a:pt x="2275450" y="456419"/>
                </a:lnTo>
                <a:lnTo>
                  <a:pt x="2277671" y="458325"/>
                </a:lnTo>
                <a:lnTo>
                  <a:pt x="2280209" y="460866"/>
                </a:lnTo>
                <a:lnTo>
                  <a:pt x="2285285" y="464359"/>
                </a:lnTo>
                <a:lnTo>
                  <a:pt x="2290678" y="467536"/>
                </a:lnTo>
                <a:lnTo>
                  <a:pt x="2296388" y="469759"/>
                </a:lnTo>
                <a:lnTo>
                  <a:pt x="2301781" y="471347"/>
                </a:lnTo>
                <a:lnTo>
                  <a:pt x="2308761" y="472300"/>
                </a:lnTo>
                <a:lnTo>
                  <a:pt x="2318278" y="473253"/>
                </a:lnTo>
                <a:lnTo>
                  <a:pt x="2329698" y="474206"/>
                </a:lnTo>
                <a:lnTo>
                  <a:pt x="2343657" y="474841"/>
                </a:lnTo>
                <a:lnTo>
                  <a:pt x="2359519" y="475158"/>
                </a:lnTo>
                <a:lnTo>
                  <a:pt x="2372209" y="476111"/>
                </a:lnTo>
                <a:lnTo>
                  <a:pt x="2381726" y="477064"/>
                </a:lnTo>
                <a:lnTo>
                  <a:pt x="2387119" y="478017"/>
                </a:lnTo>
                <a:lnTo>
                  <a:pt x="2389340" y="478335"/>
                </a:lnTo>
                <a:lnTo>
                  <a:pt x="2390926" y="479288"/>
                </a:lnTo>
                <a:lnTo>
                  <a:pt x="2392829" y="480558"/>
                </a:lnTo>
                <a:lnTo>
                  <a:pt x="2394098" y="481828"/>
                </a:lnTo>
                <a:lnTo>
                  <a:pt x="2396002" y="483734"/>
                </a:lnTo>
                <a:lnTo>
                  <a:pt x="2396953" y="485640"/>
                </a:lnTo>
                <a:lnTo>
                  <a:pt x="2398222" y="488181"/>
                </a:lnTo>
                <a:lnTo>
                  <a:pt x="2399491" y="490722"/>
                </a:lnTo>
                <a:lnTo>
                  <a:pt x="2400443" y="493580"/>
                </a:lnTo>
                <a:lnTo>
                  <a:pt x="2400760" y="496439"/>
                </a:lnTo>
                <a:lnTo>
                  <a:pt x="2400760" y="499298"/>
                </a:lnTo>
                <a:lnTo>
                  <a:pt x="2400126" y="501839"/>
                </a:lnTo>
                <a:lnTo>
                  <a:pt x="2398540" y="503744"/>
                </a:lnTo>
                <a:lnTo>
                  <a:pt x="2396953" y="505650"/>
                </a:lnTo>
                <a:lnTo>
                  <a:pt x="2394415" y="507238"/>
                </a:lnTo>
                <a:lnTo>
                  <a:pt x="2391560" y="508826"/>
                </a:lnTo>
                <a:lnTo>
                  <a:pt x="2387753" y="509779"/>
                </a:lnTo>
                <a:lnTo>
                  <a:pt x="2384581" y="510097"/>
                </a:lnTo>
                <a:lnTo>
                  <a:pt x="2382360" y="509779"/>
                </a:lnTo>
                <a:lnTo>
                  <a:pt x="2380774" y="509461"/>
                </a:lnTo>
                <a:lnTo>
                  <a:pt x="2379822" y="508826"/>
                </a:lnTo>
                <a:lnTo>
                  <a:pt x="2378236" y="506603"/>
                </a:lnTo>
                <a:lnTo>
                  <a:pt x="2376016" y="503427"/>
                </a:lnTo>
                <a:lnTo>
                  <a:pt x="2373795" y="498980"/>
                </a:lnTo>
                <a:lnTo>
                  <a:pt x="2371574" y="493263"/>
                </a:lnTo>
                <a:lnTo>
                  <a:pt x="2368719" y="485640"/>
                </a:lnTo>
                <a:lnTo>
                  <a:pt x="2334140" y="498662"/>
                </a:lnTo>
                <a:lnTo>
                  <a:pt x="2299243" y="510732"/>
                </a:lnTo>
                <a:lnTo>
                  <a:pt x="2300830" y="516449"/>
                </a:lnTo>
                <a:lnTo>
                  <a:pt x="2301781" y="519943"/>
                </a:lnTo>
                <a:lnTo>
                  <a:pt x="2304002" y="525025"/>
                </a:lnTo>
                <a:lnTo>
                  <a:pt x="2306223" y="529154"/>
                </a:lnTo>
                <a:lnTo>
                  <a:pt x="2309078" y="533600"/>
                </a:lnTo>
                <a:lnTo>
                  <a:pt x="2312568" y="537094"/>
                </a:lnTo>
                <a:lnTo>
                  <a:pt x="2316057" y="539953"/>
                </a:lnTo>
                <a:lnTo>
                  <a:pt x="2320181" y="542811"/>
                </a:lnTo>
                <a:lnTo>
                  <a:pt x="2324940" y="545035"/>
                </a:lnTo>
                <a:lnTo>
                  <a:pt x="2329698" y="546623"/>
                </a:lnTo>
                <a:lnTo>
                  <a:pt x="2334774" y="548211"/>
                </a:lnTo>
                <a:lnTo>
                  <a:pt x="2340485" y="548846"/>
                </a:lnTo>
                <a:lnTo>
                  <a:pt x="2346829" y="549164"/>
                </a:lnTo>
                <a:lnTo>
                  <a:pt x="2353174" y="548846"/>
                </a:lnTo>
                <a:lnTo>
                  <a:pt x="2360154" y="548211"/>
                </a:lnTo>
                <a:lnTo>
                  <a:pt x="2367450" y="546940"/>
                </a:lnTo>
                <a:lnTo>
                  <a:pt x="2375381" y="545670"/>
                </a:lnTo>
                <a:lnTo>
                  <a:pt x="2383312" y="543447"/>
                </a:lnTo>
                <a:lnTo>
                  <a:pt x="2389022" y="558375"/>
                </a:lnTo>
                <a:lnTo>
                  <a:pt x="2421381" y="545988"/>
                </a:lnTo>
                <a:lnTo>
                  <a:pt x="2415353" y="531377"/>
                </a:lnTo>
                <a:lnTo>
                  <a:pt x="2423602" y="527248"/>
                </a:lnTo>
                <a:lnTo>
                  <a:pt x="2431533" y="523119"/>
                </a:lnTo>
                <a:lnTo>
                  <a:pt x="2438512" y="518672"/>
                </a:lnTo>
                <a:lnTo>
                  <a:pt x="2444222" y="514226"/>
                </a:lnTo>
                <a:lnTo>
                  <a:pt x="2449932" y="509779"/>
                </a:lnTo>
                <a:lnTo>
                  <a:pt x="2455008" y="505650"/>
                </a:lnTo>
                <a:lnTo>
                  <a:pt x="2459450" y="500568"/>
                </a:lnTo>
                <a:lnTo>
                  <a:pt x="2462939" y="496121"/>
                </a:lnTo>
                <a:lnTo>
                  <a:pt x="2465477" y="491675"/>
                </a:lnTo>
                <a:lnTo>
                  <a:pt x="2467698" y="486593"/>
                </a:lnTo>
                <a:lnTo>
                  <a:pt x="2469284" y="481828"/>
                </a:lnTo>
                <a:lnTo>
                  <a:pt x="2470553" y="477064"/>
                </a:lnTo>
                <a:lnTo>
                  <a:pt x="2470553" y="471982"/>
                </a:lnTo>
                <a:lnTo>
                  <a:pt x="2470236" y="466900"/>
                </a:lnTo>
                <a:lnTo>
                  <a:pt x="2468967" y="461818"/>
                </a:lnTo>
                <a:lnTo>
                  <a:pt x="2467381" y="456737"/>
                </a:lnTo>
                <a:lnTo>
                  <a:pt x="2465477" y="453243"/>
                </a:lnTo>
                <a:lnTo>
                  <a:pt x="2463891" y="450067"/>
                </a:lnTo>
                <a:lnTo>
                  <a:pt x="2461988" y="446890"/>
                </a:lnTo>
                <a:lnTo>
                  <a:pt x="2459767" y="444032"/>
                </a:lnTo>
                <a:lnTo>
                  <a:pt x="2457546" y="441491"/>
                </a:lnTo>
                <a:lnTo>
                  <a:pt x="2454691" y="438950"/>
                </a:lnTo>
                <a:lnTo>
                  <a:pt x="2451836" y="436409"/>
                </a:lnTo>
                <a:lnTo>
                  <a:pt x="2448981" y="434503"/>
                </a:lnTo>
                <a:lnTo>
                  <a:pt x="2442636" y="431009"/>
                </a:lnTo>
                <a:lnTo>
                  <a:pt x="2435974" y="428151"/>
                </a:lnTo>
                <a:lnTo>
                  <a:pt x="2429312" y="425927"/>
                </a:lnTo>
                <a:lnTo>
                  <a:pt x="2422650" y="424657"/>
                </a:lnTo>
                <a:lnTo>
                  <a:pt x="2414402" y="424022"/>
                </a:lnTo>
                <a:lnTo>
                  <a:pt x="2403298" y="422751"/>
                </a:lnTo>
                <a:lnTo>
                  <a:pt x="2372843" y="421481"/>
                </a:lnTo>
                <a:lnTo>
                  <a:pt x="2362691" y="420846"/>
                </a:lnTo>
                <a:lnTo>
                  <a:pt x="2358567" y="420210"/>
                </a:lnTo>
                <a:lnTo>
                  <a:pt x="2355078" y="419257"/>
                </a:lnTo>
                <a:lnTo>
                  <a:pt x="2351905" y="418622"/>
                </a:lnTo>
                <a:lnTo>
                  <a:pt x="2349050" y="417669"/>
                </a:lnTo>
                <a:lnTo>
                  <a:pt x="2347147" y="416717"/>
                </a:lnTo>
                <a:lnTo>
                  <a:pt x="2345243" y="415128"/>
                </a:lnTo>
                <a:lnTo>
                  <a:pt x="2342705" y="411635"/>
                </a:lnTo>
                <a:lnTo>
                  <a:pt x="2339850" y="407188"/>
                </a:lnTo>
                <a:lnTo>
                  <a:pt x="2336678" y="401153"/>
                </a:lnTo>
                <a:lnTo>
                  <a:pt x="2333823" y="393848"/>
                </a:lnTo>
                <a:lnTo>
                  <a:pt x="2332871" y="390672"/>
                </a:lnTo>
                <a:lnTo>
                  <a:pt x="2332554" y="388448"/>
                </a:lnTo>
                <a:lnTo>
                  <a:pt x="2332871" y="385590"/>
                </a:lnTo>
                <a:lnTo>
                  <a:pt x="2333505" y="383366"/>
                </a:lnTo>
                <a:lnTo>
                  <a:pt x="2334774" y="381461"/>
                </a:lnTo>
                <a:lnTo>
                  <a:pt x="2336995" y="379237"/>
                </a:lnTo>
                <a:lnTo>
                  <a:pt x="2339533" y="377967"/>
                </a:lnTo>
                <a:lnTo>
                  <a:pt x="2342705" y="376379"/>
                </a:lnTo>
                <a:lnTo>
                  <a:pt x="2346512" y="375108"/>
                </a:lnTo>
                <a:lnTo>
                  <a:pt x="2349685" y="375108"/>
                </a:lnTo>
                <a:lnTo>
                  <a:pt x="2350954" y="375108"/>
                </a:lnTo>
                <a:lnTo>
                  <a:pt x="2352223" y="375426"/>
                </a:lnTo>
                <a:lnTo>
                  <a:pt x="2353492" y="376061"/>
                </a:lnTo>
                <a:lnTo>
                  <a:pt x="2354443" y="377332"/>
                </a:lnTo>
                <a:lnTo>
                  <a:pt x="2356664" y="379873"/>
                </a:lnTo>
                <a:lnTo>
                  <a:pt x="2358885" y="384637"/>
                </a:lnTo>
                <a:lnTo>
                  <a:pt x="2362057" y="391307"/>
                </a:lnTo>
                <a:lnTo>
                  <a:pt x="2365229" y="399565"/>
                </a:lnTo>
                <a:lnTo>
                  <a:pt x="2369671" y="410999"/>
                </a:lnTo>
                <a:lnTo>
                  <a:pt x="2403615" y="397659"/>
                </a:lnTo>
                <a:lnTo>
                  <a:pt x="2436926" y="384637"/>
                </a:lnTo>
                <a:lnTo>
                  <a:pt x="2433436" y="375426"/>
                </a:lnTo>
                <a:lnTo>
                  <a:pt x="2429946" y="368121"/>
                </a:lnTo>
                <a:lnTo>
                  <a:pt x="2426457" y="361768"/>
                </a:lnTo>
                <a:lnTo>
                  <a:pt x="2422333" y="356051"/>
                </a:lnTo>
                <a:lnTo>
                  <a:pt x="2420429" y="353510"/>
                </a:lnTo>
                <a:lnTo>
                  <a:pt x="2417891" y="351287"/>
                </a:lnTo>
                <a:lnTo>
                  <a:pt x="2415671" y="349381"/>
                </a:lnTo>
                <a:lnTo>
                  <a:pt x="2412815" y="347158"/>
                </a:lnTo>
                <a:lnTo>
                  <a:pt x="2410595" y="345570"/>
                </a:lnTo>
                <a:lnTo>
                  <a:pt x="2407740" y="343982"/>
                </a:lnTo>
                <a:lnTo>
                  <a:pt x="2405202" y="343029"/>
                </a:lnTo>
                <a:lnTo>
                  <a:pt x="2402029" y="341758"/>
                </a:lnTo>
                <a:lnTo>
                  <a:pt x="2399491" y="340805"/>
                </a:lnTo>
                <a:lnTo>
                  <a:pt x="2396319" y="340170"/>
                </a:lnTo>
                <a:lnTo>
                  <a:pt x="2389974" y="339217"/>
                </a:lnTo>
                <a:lnTo>
                  <a:pt x="2383629" y="338900"/>
                </a:lnTo>
                <a:lnTo>
                  <a:pt x="2377284" y="338582"/>
                </a:lnTo>
                <a:lnTo>
                  <a:pt x="2370940" y="338900"/>
                </a:lnTo>
                <a:lnTo>
                  <a:pt x="2364278" y="339535"/>
                </a:lnTo>
                <a:lnTo>
                  <a:pt x="2357616" y="340488"/>
                </a:lnTo>
                <a:lnTo>
                  <a:pt x="2350954" y="342394"/>
                </a:lnTo>
                <a:lnTo>
                  <a:pt x="2344292" y="343982"/>
                </a:lnTo>
                <a:lnTo>
                  <a:pt x="2337312" y="325877"/>
                </a:lnTo>
                <a:close/>
                <a:moveTo>
                  <a:pt x="2259588" y="275058"/>
                </a:moveTo>
                <a:lnTo>
                  <a:pt x="2219933" y="289351"/>
                </a:lnTo>
                <a:lnTo>
                  <a:pt x="2179961" y="303326"/>
                </a:lnTo>
                <a:lnTo>
                  <a:pt x="2139672" y="316984"/>
                </a:lnTo>
                <a:lnTo>
                  <a:pt x="2099700" y="329689"/>
                </a:lnTo>
                <a:lnTo>
                  <a:pt x="2059727" y="342394"/>
                </a:lnTo>
                <a:lnTo>
                  <a:pt x="2019121" y="354463"/>
                </a:lnTo>
                <a:lnTo>
                  <a:pt x="1978514" y="366533"/>
                </a:lnTo>
                <a:lnTo>
                  <a:pt x="1937590" y="377967"/>
                </a:lnTo>
                <a:lnTo>
                  <a:pt x="1937907" y="378285"/>
                </a:lnTo>
                <a:lnTo>
                  <a:pt x="1939493" y="384637"/>
                </a:lnTo>
                <a:lnTo>
                  <a:pt x="1940128" y="390672"/>
                </a:lnTo>
                <a:lnTo>
                  <a:pt x="1940128" y="397024"/>
                </a:lnTo>
                <a:lnTo>
                  <a:pt x="1939493" y="403059"/>
                </a:lnTo>
                <a:lnTo>
                  <a:pt x="1938542" y="409094"/>
                </a:lnTo>
                <a:lnTo>
                  <a:pt x="1936638" y="414811"/>
                </a:lnTo>
                <a:lnTo>
                  <a:pt x="1934100" y="420528"/>
                </a:lnTo>
                <a:lnTo>
                  <a:pt x="1931562" y="425610"/>
                </a:lnTo>
                <a:lnTo>
                  <a:pt x="1928390" y="431009"/>
                </a:lnTo>
                <a:lnTo>
                  <a:pt x="1924583" y="435456"/>
                </a:lnTo>
                <a:lnTo>
                  <a:pt x="1919824" y="439903"/>
                </a:lnTo>
                <a:lnTo>
                  <a:pt x="1915383" y="443714"/>
                </a:lnTo>
                <a:lnTo>
                  <a:pt x="1910307" y="447208"/>
                </a:lnTo>
                <a:lnTo>
                  <a:pt x="1904597" y="450384"/>
                </a:lnTo>
                <a:lnTo>
                  <a:pt x="1898569" y="452925"/>
                </a:lnTo>
                <a:lnTo>
                  <a:pt x="1892542" y="454513"/>
                </a:lnTo>
                <a:lnTo>
                  <a:pt x="1891590" y="454831"/>
                </a:lnTo>
                <a:lnTo>
                  <a:pt x="1955038" y="703844"/>
                </a:lnTo>
                <a:lnTo>
                  <a:pt x="1955673" y="703209"/>
                </a:lnTo>
                <a:lnTo>
                  <a:pt x="1962652" y="701939"/>
                </a:lnTo>
                <a:lnTo>
                  <a:pt x="1969314" y="701303"/>
                </a:lnTo>
                <a:lnTo>
                  <a:pt x="1976293" y="700986"/>
                </a:lnTo>
                <a:lnTo>
                  <a:pt x="1982955" y="701303"/>
                </a:lnTo>
                <a:lnTo>
                  <a:pt x="1989300" y="702256"/>
                </a:lnTo>
                <a:lnTo>
                  <a:pt x="1995645" y="704162"/>
                </a:lnTo>
                <a:lnTo>
                  <a:pt x="2001355" y="706068"/>
                </a:lnTo>
                <a:lnTo>
                  <a:pt x="2007383" y="708609"/>
                </a:lnTo>
                <a:lnTo>
                  <a:pt x="2012776" y="711785"/>
                </a:lnTo>
                <a:lnTo>
                  <a:pt x="2017852" y="715279"/>
                </a:lnTo>
                <a:lnTo>
                  <a:pt x="2022293" y="719408"/>
                </a:lnTo>
                <a:lnTo>
                  <a:pt x="2026417" y="723854"/>
                </a:lnTo>
                <a:lnTo>
                  <a:pt x="2030541" y="728936"/>
                </a:lnTo>
                <a:lnTo>
                  <a:pt x="2033396" y="734018"/>
                </a:lnTo>
                <a:lnTo>
                  <a:pt x="2036252" y="740053"/>
                </a:lnTo>
                <a:lnTo>
                  <a:pt x="2038472" y="745770"/>
                </a:lnTo>
                <a:lnTo>
                  <a:pt x="2039107" y="749582"/>
                </a:lnTo>
                <a:lnTo>
                  <a:pt x="2083838" y="736877"/>
                </a:lnTo>
                <a:lnTo>
                  <a:pt x="2127934" y="723537"/>
                </a:lnTo>
                <a:lnTo>
                  <a:pt x="2172347" y="709879"/>
                </a:lnTo>
                <a:lnTo>
                  <a:pt x="2216444" y="695904"/>
                </a:lnTo>
                <a:lnTo>
                  <a:pt x="2260223" y="681611"/>
                </a:lnTo>
                <a:lnTo>
                  <a:pt x="2304319" y="667318"/>
                </a:lnTo>
                <a:lnTo>
                  <a:pt x="2348098" y="652390"/>
                </a:lnTo>
                <a:lnTo>
                  <a:pt x="2391560" y="637144"/>
                </a:lnTo>
                <a:lnTo>
                  <a:pt x="2383947" y="636827"/>
                </a:lnTo>
                <a:lnTo>
                  <a:pt x="2376016" y="635874"/>
                </a:lnTo>
                <a:lnTo>
                  <a:pt x="2368719" y="634921"/>
                </a:lnTo>
                <a:lnTo>
                  <a:pt x="2361105" y="633333"/>
                </a:lnTo>
                <a:lnTo>
                  <a:pt x="2353809" y="631427"/>
                </a:lnTo>
                <a:lnTo>
                  <a:pt x="2346512" y="629839"/>
                </a:lnTo>
                <a:lnTo>
                  <a:pt x="2339533" y="627298"/>
                </a:lnTo>
                <a:lnTo>
                  <a:pt x="2332554" y="624440"/>
                </a:lnTo>
                <a:lnTo>
                  <a:pt x="2325892" y="621581"/>
                </a:lnTo>
                <a:lnTo>
                  <a:pt x="2319230" y="618087"/>
                </a:lnTo>
                <a:lnTo>
                  <a:pt x="2312568" y="614593"/>
                </a:lnTo>
                <a:lnTo>
                  <a:pt x="2306223" y="611100"/>
                </a:lnTo>
                <a:lnTo>
                  <a:pt x="2300195" y="606970"/>
                </a:lnTo>
                <a:lnTo>
                  <a:pt x="2294168" y="602841"/>
                </a:lnTo>
                <a:lnTo>
                  <a:pt x="2288140" y="598395"/>
                </a:lnTo>
                <a:lnTo>
                  <a:pt x="2282747" y="593313"/>
                </a:lnTo>
                <a:lnTo>
                  <a:pt x="2277037" y="588549"/>
                </a:lnTo>
                <a:lnTo>
                  <a:pt x="2271961" y="583467"/>
                </a:lnTo>
                <a:lnTo>
                  <a:pt x="2266568" y="578067"/>
                </a:lnTo>
                <a:lnTo>
                  <a:pt x="2261809" y="572668"/>
                </a:lnTo>
                <a:lnTo>
                  <a:pt x="2256733" y="566950"/>
                </a:lnTo>
                <a:lnTo>
                  <a:pt x="2252292" y="560916"/>
                </a:lnTo>
                <a:lnTo>
                  <a:pt x="2248168" y="554881"/>
                </a:lnTo>
                <a:lnTo>
                  <a:pt x="2244044" y="548528"/>
                </a:lnTo>
                <a:lnTo>
                  <a:pt x="2239920" y="542176"/>
                </a:lnTo>
                <a:lnTo>
                  <a:pt x="2236113" y="535506"/>
                </a:lnTo>
                <a:lnTo>
                  <a:pt x="2232623" y="528836"/>
                </a:lnTo>
                <a:lnTo>
                  <a:pt x="2229133" y="522166"/>
                </a:lnTo>
                <a:lnTo>
                  <a:pt x="2225961" y="515178"/>
                </a:lnTo>
                <a:lnTo>
                  <a:pt x="2223106" y="508509"/>
                </a:lnTo>
                <a:lnTo>
                  <a:pt x="2220251" y="500886"/>
                </a:lnTo>
                <a:lnTo>
                  <a:pt x="2217713" y="493898"/>
                </a:lnTo>
                <a:lnTo>
                  <a:pt x="2215492" y="485640"/>
                </a:lnTo>
                <a:lnTo>
                  <a:pt x="2212954" y="477699"/>
                </a:lnTo>
                <a:lnTo>
                  <a:pt x="2210734" y="469441"/>
                </a:lnTo>
                <a:lnTo>
                  <a:pt x="2209465" y="461183"/>
                </a:lnTo>
                <a:lnTo>
                  <a:pt x="2207878" y="453243"/>
                </a:lnTo>
                <a:lnTo>
                  <a:pt x="2206609" y="444985"/>
                </a:lnTo>
                <a:lnTo>
                  <a:pt x="2205658" y="436727"/>
                </a:lnTo>
                <a:lnTo>
                  <a:pt x="2205023" y="429104"/>
                </a:lnTo>
                <a:lnTo>
                  <a:pt x="2204706" y="421163"/>
                </a:lnTo>
                <a:lnTo>
                  <a:pt x="2204706" y="413223"/>
                </a:lnTo>
                <a:lnTo>
                  <a:pt x="2204706" y="405600"/>
                </a:lnTo>
                <a:lnTo>
                  <a:pt x="2205023" y="397659"/>
                </a:lnTo>
                <a:lnTo>
                  <a:pt x="2205658" y="390036"/>
                </a:lnTo>
                <a:lnTo>
                  <a:pt x="2206292" y="382414"/>
                </a:lnTo>
                <a:lnTo>
                  <a:pt x="2207244" y="375108"/>
                </a:lnTo>
                <a:lnTo>
                  <a:pt x="2208830" y="367803"/>
                </a:lnTo>
                <a:lnTo>
                  <a:pt x="2210099" y="360816"/>
                </a:lnTo>
                <a:lnTo>
                  <a:pt x="2212320" y="353828"/>
                </a:lnTo>
                <a:lnTo>
                  <a:pt x="2213906" y="346840"/>
                </a:lnTo>
                <a:lnTo>
                  <a:pt x="2216444" y="340170"/>
                </a:lnTo>
                <a:lnTo>
                  <a:pt x="2218982" y="333500"/>
                </a:lnTo>
                <a:lnTo>
                  <a:pt x="2221202" y="327465"/>
                </a:lnTo>
                <a:lnTo>
                  <a:pt x="2224375" y="321113"/>
                </a:lnTo>
                <a:lnTo>
                  <a:pt x="2227547" y="315078"/>
                </a:lnTo>
                <a:lnTo>
                  <a:pt x="2230720" y="309679"/>
                </a:lnTo>
                <a:lnTo>
                  <a:pt x="2234209" y="303962"/>
                </a:lnTo>
                <a:lnTo>
                  <a:pt x="2238016" y="298244"/>
                </a:lnTo>
                <a:lnTo>
                  <a:pt x="2241823" y="293163"/>
                </a:lnTo>
                <a:lnTo>
                  <a:pt x="2245947" y="288398"/>
                </a:lnTo>
                <a:lnTo>
                  <a:pt x="2250388" y="283634"/>
                </a:lnTo>
                <a:lnTo>
                  <a:pt x="2254830" y="279187"/>
                </a:lnTo>
                <a:lnTo>
                  <a:pt x="2259588" y="275058"/>
                </a:lnTo>
                <a:close/>
                <a:moveTo>
                  <a:pt x="2637421" y="114660"/>
                </a:moveTo>
                <a:lnTo>
                  <a:pt x="2599352" y="132765"/>
                </a:lnTo>
                <a:lnTo>
                  <a:pt x="2561601" y="150551"/>
                </a:lnTo>
                <a:lnTo>
                  <a:pt x="2523849" y="167703"/>
                </a:lnTo>
                <a:lnTo>
                  <a:pt x="2485463" y="184537"/>
                </a:lnTo>
                <a:lnTo>
                  <a:pt x="2447077" y="201053"/>
                </a:lnTo>
                <a:lnTo>
                  <a:pt x="2408374" y="216934"/>
                </a:lnTo>
                <a:lnTo>
                  <a:pt x="2369671" y="233133"/>
                </a:lnTo>
                <a:lnTo>
                  <a:pt x="2330650" y="248061"/>
                </a:lnTo>
                <a:lnTo>
                  <a:pt x="2336995" y="248378"/>
                </a:lnTo>
                <a:lnTo>
                  <a:pt x="2343340" y="248696"/>
                </a:lnTo>
                <a:lnTo>
                  <a:pt x="2349685" y="249331"/>
                </a:lnTo>
                <a:lnTo>
                  <a:pt x="2355712" y="250284"/>
                </a:lnTo>
                <a:lnTo>
                  <a:pt x="2362374" y="251554"/>
                </a:lnTo>
                <a:lnTo>
                  <a:pt x="2368719" y="253143"/>
                </a:lnTo>
                <a:lnTo>
                  <a:pt x="2375064" y="255048"/>
                </a:lnTo>
                <a:lnTo>
                  <a:pt x="2381409" y="257272"/>
                </a:lnTo>
                <a:lnTo>
                  <a:pt x="2387436" y="259495"/>
                </a:lnTo>
                <a:lnTo>
                  <a:pt x="2393781" y="262353"/>
                </a:lnTo>
                <a:lnTo>
                  <a:pt x="2400126" y="265212"/>
                </a:lnTo>
                <a:lnTo>
                  <a:pt x="2405836" y="268706"/>
                </a:lnTo>
                <a:lnTo>
                  <a:pt x="2412181" y="272200"/>
                </a:lnTo>
                <a:lnTo>
                  <a:pt x="2418208" y="276011"/>
                </a:lnTo>
                <a:lnTo>
                  <a:pt x="2424236" y="280140"/>
                </a:lnTo>
                <a:lnTo>
                  <a:pt x="2429946" y="284269"/>
                </a:lnTo>
                <a:lnTo>
                  <a:pt x="2435974" y="289034"/>
                </a:lnTo>
                <a:lnTo>
                  <a:pt x="2441684" y="293798"/>
                </a:lnTo>
                <a:lnTo>
                  <a:pt x="2447077" y="299197"/>
                </a:lnTo>
                <a:lnTo>
                  <a:pt x="2452788" y="304279"/>
                </a:lnTo>
                <a:lnTo>
                  <a:pt x="2457863" y="309996"/>
                </a:lnTo>
                <a:lnTo>
                  <a:pt x="2463257" y="315714"/>
                </a:lnTo>
                <a:lnTo>
                  <a:pt x="2468015" y="321748"/>
                </a:lnTo>
                <a:lnTo>
                  <a:pt x="2472774" y="328101"/>
                </a:lnTo>
                <a:lnTo>
                  <a:pt x="2477850" y="334453"/>
                </a:lnTo>
                <a:lnTo>
                  <a:pt x="2482291" y="340805"/>
                </a:lnTo>
                <a:lnTo>
                  <a:pt x="2486732" y="347793"/>
                </a:lnTo>
                <a:lnTo>
                  <a:pt x="2490856" y="354781"/>
                </a:lnTo>
                <a:lnTo>
                  <a:pt x="2495298" y="362086"/>
                </a:lnTo>
                <a:lnTo>
                  <a:pt x="2499105" y="370026"/>
                </a:lnTo>
                <a:lnTo>
                  <a:pt x="2502912" y="377332"/>
                </a:lnTo>
                <a:lnTo>
                  <a:pt x="2506401" y="385272"/>
                </a:lnTo>
                <a:lnTo>
                  <a:pt x="2509256" y="392260"/>
                </a:lnTo>
                <a:lnTo>
                  <a:pt x="2511794" y="399565"/>
                </a:lnTo>
                <a:lnTo>
                  <a:pt x="2514015" y="406553"/>
                </a:lnTo>
                <a:lnTo>
                  <a:pt x="2516553" y="413858"/>
                </a:lnTo>
                <a:lnTo>
                  <a:pt x="2518139" y="421163"/>
                </a:lnTo>
                <a:lnTo>
                  <a:pt x="2520042" y="428468"/>
                </a:lnTo>
                <a:lnTo>
                  <a:pt x="2521311" y="436091"/>
                </a:lnTo>
                <a:lnTo>
                  <a:pt x="2522580" y="443397"/>
                </a:lnTo>
                <a:lnTo>
                  <a:pt x="2523849" y="450702"/>
                </a:lnTo>
                <a:lnTo>
                  <a:pt x="2524484" y="458325"/>
                </a:lnTo>
                <a:lnTo>
                  <a:pt x="2524801" y="465948"/>
                </a:lnTo>
                <a:lnTo>
                  <a:pt x="2525118" y="473570"/>
                </a:lnTo>
                <a:lnTo>
                  <a:pt x="2525118" y="480876"/>
                </a:lnTo>
                <a:lnTo>
                  <a:pt x="2524801" y="488181"/>
                </a:lnTo>
                <a:lnTo>
                  <a:pt x="2524167" y="495486"/>
                </a:lnTo>
                <a:lnTo>
                  <a:pt x="2523215" y="502791"/>
                </a:lnTo>
                <a:lnTo>
                  <a:pt x="2521946" y="510097"/>
                </a:lnTo>
                <a:lnTo>
                  <a:pt x="2520677" y="517402"/>
                </a:lnTo>
                <a:lnTo>
                  <a:pt x="2518774" y="524389"/>
                </a:lnTo>
                <a:lnTo>
                  <a:pt x="2516870" y="531695"/>
                </a:lnTo>
                <a:lnTo>
                  <a:pt x="2514649" y="538682"/>
                </a:lnTo>
                <a:lnTo>
                  <a:pt x="2512112" y="545670"/>
                </a:lnTo>
                <a:lnTo>
                  <a:pt x="2509256" y="552340"/>
                </a:lnTo>
                <a:lnTo>
                  <a:pt x="2506084" y="559010"/>
                </a:lnTo>
                <a:lnTo>
                  <a:pt x="2502594" y="565680"/>
                </a:lnTo>
                <a:lnTo>
                  <a:pt x="2499105" y="572032"/>
                </a:lnTo>
                <a:lnTo>
                  <a:pt x="2494980" y="578385"/>
                </a:lnTo>
                <a:lnTo>
                  <a:pt x="2490222" y="584737"/>
                </a:lnTo>
                <a:lnTo>
                  <a:pt x="2485781" y="590772"/>
                </a:lnTo>
                <a:lnTo>
                  <a:pt x="2481022" y="596489"/>
                </a:lnTo>
                <a:lnTo>
                  <a:pt x="2475312" y="602206"/>
                </a:lnTo>
                <a:lnTo>
                  <a:pt x="2469601" y="607923"/>
                </a:lnTo>
                <a:lnTo>
                  <a:pt x="2512112" y="590454"/>
                </a:lnTo>
                <a:lnTo>
                  <a:pt x="2554622" y="572985"/>
                </a:lnTo>
                <a:lnTo>
                  <a:pt x="2596815" y="555199"/>
                </a:lnTo>
                <a:lnTo>
                  <a:pt x="2639008" y="537094"/>
                </a:lnTo>
                <a:lnTo>
                  <a:pt x="2680883" y="518355"/>
                </a:lnTo>
                <a:lnTo>
                  <a:pt x="2722759" y="499615"/>
                </a:lnTo>
                <a:lnTo>
                  <a:pt x="2764634" y="480558"/>
                </a:lnTo>
                <a:lnTo>
                  <a:pt x="2805876" y="460866"/>
                </a:lnTo>
                <a:lnTo>
                  <a:pt x="2803972" y="457372"/>
                </a:lnTo>
                <a:lnTo>
                  <a:pt x="2801434" y="451655"/>
                </a:lnTo>
                <a:lnTo>
                  <a:pt x="2799848" y="445620"/>
                </a:lnTo>
                <a:lnTo>
                  <a:pt x="2798579" y="439585"/>
                </a:lnTo>
                <a:lnTo>
                  <a:pt x="2798262" y="433233"/>
                </a:lnTo>
                <a:lnTo>
                  <a:pt x="2798579" y="427198"/>
                </a:lnTo>
                <a:lnTo>
                  <a:pt x="2799214" y="421163"/>
                </a:lnTo>
                <a:lnTo>
                  <a:pt x="2800800" y="414811"/>
                </a:lnTo>
                <a:lnTo>
                  <a:pt x="2802703" y="409411"/>
                </a:lnTo>
                <a:lnTo>
                  <a:pt x="2805241" y="403377"/>
                </a:lnTo>
                <a:lnTo>
                  <a:pt x="2808414" y="397659"/>
                </a:lnTo>
                <a:lnTo>
                  <a:pt x="2812220" y="392577"/>
                </a:lnTo>
                <a:lnTo>
                  <a:pt x="2816345" y="387813"/>
                </a:lnTo>
                <a:lnTo>
                  <a:pt x="2821103" y="382731"/>
                </a:lnTo>
                <a:lnTo>
                  <a:pt x="2826179" y="378602"/>
                </a:lnTo>
                <a:lnTo>
                  <a:pt x="2831889" y="374473"/>
                </a:lnTo>
                <a:lnTo>
                  <a:pt x="2837917" y="371297"/>
                </a:lnTo>
                <a:lnTo>
                  <a:pt x="2841724" y="369391"/>
                </a:lnTo>
                <a:lnTo>
                  <a:pt x="2725614" y="140388"/>
                </a:lnTo>
                <a:lnTo>
                  <a:pt x="2722124" y="141976"/>
                </a:lnTo>
                <a:lnTo>
                  <a:pt x="2716097" y="144834"/>
                </a:lnTo>
                <a:lnTo>
                  <a:pt x="2710069" y="147058"/>
                </a:lnTo>
                <a:lnTo>
                  <a:pt x="2704042" y="148328"/>
                </a:lnTo>
                <a:lnTo>
                  <a:pt x="2697697" y="148963"/>
                </a:lnTo>
                <a:lnTo>
                  <a:pt x="2691669" y="149281"/>
                </a:lnTo>
                <a:lnTo>
                  <a:pt x="2685324" y="148646"/>
                </a:lnTo>
                <a:lnTo>
                  <a:pt x="2679614" y="147693"/>
                </a:lnTo>
                <a:lnTo>
                  <a:pt x="2673587" y="146422"/>
                </a:lnTo>
                <a:lnTo>
                  <a:pt x="2667876" y="144199"/>
                </a:lnTo>
                <a:lnTo>
                  <a:pt x="2662483" y="141341"/>
                </a:lnTo>
                <a:lnTo>
                  <a:pt x="2657407" y="138164"/>
                </a:lnTo>
                <a:lnTo>
                  <a:pt x="2652649" y="134353"/>
                </a:lnTo>
                <a:lnTo>
                  <a:pt x="2648207" y="130224"/>
                </a:lnTo>
                <a:lnTo>
                  <a:pt x="2644083" y="125777"/>
                </a:lnTo>
                <a:lnTo>
                  <a:pt x="2640594" y="120378"/>
                </a:lnTo>
                <a:lnTo>
                  <a:pt x="2637421" y="114978"/>
                </a:lnTo>
                <a:lnTo>
                  <a:pt x="2637421" y="114660"/>
                </a:lnTo>
                <a:close/>
                <a:moveTo>
                  <a:pt x="2724345" y="0"/>
                </a:moveTo>
                <a:lnTo>
                  <a:pt x="2962275" y="451019"/>
                </a:lnTo>
                <a:lnTo>
                  <a:pt x="2931186" y="467218"/>
                </a:lnTo>
                <a:lnTo>
                  <a:pt x="2899779" y="482781"/>
                </a:lnTo>
                <a:lnTo>
                  <a:pt x="2868055" y="498345"/>
                </a:lnTo>
                <a:lnTo>
                  <a:pt x="2836331" y="513590"/>
                </a:lnTo>
                <a:lnTo>
                  <a:pt x="2804924" y="528518"/>
                </a:lnTo>
                <a:lnTo>
                  <a:pt x="2773200" y="543129"/>
                </a:lnTo>
                <a:lnTo>
                  <a:pt x="2741159" y="557739"/>
                </a:lnTo>
                <a:lnTo>
                  <a:pt x="2709435" y="572032"/>
                </a:lnTo>
                <a:lnTo>
                  <a:pt x="2677394" y="586008"/>
                </a:lnTo>
                <a:lnTo>
                  <a:pt x="2645352" y="599983"/>
                </a:lnTo>
                <a:lnTo>
                  <a:pt x="2613311" y="613640"/>
                </a:lnTo>
                <a:lnTo>
                  <a:pt x="2581270" y="626980"/>
                </a:lnTo>
                <a:lnTo>
                  <a:pt x="2548911" y="640003"/>
                </a:lnTo>
                <a:lnTo>
                  <a:pt x="2516870" y="652708"/>
                </a:lnTo>
                <a:lnTo>
                  <a:pt x="2483877" y="665412"/>
                </a:lnTo>
                <a:lnTo>
                  <a:pt x="2451519" y="677800"/>
                </a:lnTo>
                <a:lnTo>
                  <a:pt x="2419160" y="690187"/>
                </a:lnTo>
                <a:lnTo>
                  <a:pt x="2386484" y="701939"/>
                </a:lnTo>
                <a:lnTo>
                  <a:pt x="2353809" y="713373"/>
                </a:lnTo>
                <a:lnTo>
                  <a:pt x="2320499" y="725125"/>
                </a:lnTo>
                <a:lnTo>
                  <a:pt x="2287823" y="736242"/>
                </a:lnTo>
                <a:lnTo>
                  <a:pt x="2254830" y="747358"/>
                </a:lnTo>
                <a:lnTo>
                  <a:pt x="2221520" y="758157"/>
                </a:lnTo>
                <a:lnTo>
                  <a:pt x="2188209" y="768639"/>
                </a:lnTo>
                <a:lnTo>
                  <a:pt x="2155217" y="779120"/>
                </a:lnTo>
                <a:lnTo>
                  <a:pt x="2121589" y="789284"/>
                </a:lnTo>
                <a:lnTo>
                  <a:pt x="2087962" y="798813"/>
                </a:lnTo>
                <a:lnTo>
                  <a:pt x="2054334" y="808341"/>
                </a:lnTo>
                <a:lnTo>
                  <a:pt x="2020707" y="817870"/>
                </a:lnTo>
                <a:lnTo>
                  <a:pt x="1986445" y="827081"/>
                </a:lnTo>
                <a:lnTo>
                  <a:pt x="1952817" y="835974"/>
                </a:lnTo>
                <a:lnTo>
                  <a:pt x="1918556" y="844550"/>
                </a:lnTo>
                <a:lnTo>
                  <a:pt x="1800225" y="349064"/>
                </a:lnTo>
                <a:lnTo>
                  <a:pt x="1830363" y="341123"/>
                </a:lnTo>
                <a:lnTo>
                  <a:pt x="1860501" y="333183"/>
                </a:lnTo>
                <a:lnTo>
                  <a:pt x="1890321" y="324925"/>
                </a:lnTo>
                <a:lnTo>
                  <a:pt x="1920142" y="316349"/>
                </a:lnTo>
                <a:lnTo>
                  <a:pt x="1950280" y="308091"/>
                </a:lnTo>
                <a:lnTo>
                  <a:pt x="1979783" y="299515"/>
                </a:lnTo>
                <a:lnTo>
                  <a:pt x="2009603" y="290304"/>
                </a:lnTo>
                <a:lnTo>
                  <a:pt x="2039107" y="281411"/>
                </a:lnTo>
                <a:lnTo>
                  <a:pt x="2068293" y="271882"/>
                </a:lnTo>
                <a:lnTo>
                  <a:pt x="2098113" y="262353"/>
                </a:lnTo>
                <a:lnTo>
                  <a:pt x="2127299" y="252825"/>
                </a:lnTo>
                <a:lnTo>
                  <a:pt x="2156168" y="242661"/>
                </a:lnTo>
                <a:lnTo>
                  <a:pt x="2185354" y="232497"/>
                </a:lnTo>
                <a:lnTo>
                  <a:pt x="2214223" y="222333"/>
                </a:lnTo>
                <a:lnTo>
                  <a:pt x="2243409" y="211534"/>
                </a:lnTo>
                <a:lnTo>
                  <a:pt x="2272278" y="200735"/>
                </a:lnTo>
                <a:lnTo>
                  <a:pt x="2301147" y="189936"/>
                </a:lnTo>
                <a:lnTo>
                  <a:pt x="2329698" y="178820"/>
                </a:lnTo>
                <a:lnTo>
                  <a:pt x="2358250" y="167068"/>
                </a:lnTo>
                <a:lnTo>
                  <a:pt x="2386802" y="155633"/>
                </a:lnTo>
                <a:lnTo>
                  <a:pt x="2415353" y="143881"/>
                </a:lnTo>
                <a:lnTo>
                  <a:pt x="2443588" y="132130"/>
                </a:lnTo>
                <a:lnTo>
                  <a:pt x="2472139" y="119742"/>
                </a:lnTo>
                <a:lnTo>
                  <a:pt x="2500374" y="107355"/>
                </a:lnTo>
                <a:lnTo>
                  <a:pt x="2528608" y="94650"/>
                </a:lnTo>
                <a:lnTo>
                  <a:pt x="2556842" y="81628"/>
                </a:lnTo>
                <a:lnTo>
                  <a:pt x="2584759" y="68923"/>
                </a:lnTo>
                <a:lnTo>
                  <a:pt x="2612994" y="55583"/>
                </a:lnTo>
                <a:lnTo>
                  <a:pt x="2640911" y="41926"/>
                </a:lnTo>
                <a:lnTo>
                  <a:pt x="2668828" y="28268"/>
                </a:lnTo>
                <a:lnTo>
                  <a:pt x="2696428" y="14293"/>
                </a:lnTo>
                <a:lnTo>
                  <a:pt x="2724345" y="0"/>
                </a:lnTo>
                <a:close/>
              </a:path>
            </a:pathLst>
          </a:custGeom>
          <a:solidFill>
            <a:srgbClr val="475F77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PA_文本框 34">
            <a:extLst>
              <a:ext uri="{FF2B5EF4-FFF2-40B4-BE49-F238E27FC236}">
                <a16:creationId xmlns:a16="http://schemas.microsoft.com/office/drawing/2014/main" id="{50552116-51AF-618C-DC30-B507162B9FF9}"/>
              </a:ext>
            </a:extLst>
          </p:cNvPr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024123" y="3962844"/>
            <a:ext cx="939681" cy="45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b="1" dirty="0">
                <a:solidFill>
                  <a:srgbClr val="475F77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75F77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6FA20E35-5050-C147-4647-3589C49F051E}"/>
              </a:ext>
            </a:extLst>
          </p:cNvPr>
          <p:cNvGrpSpPr/>
          <p:nvPr/>
        </p:nvGrpSpPr>
        <p:grpSpPr>
          <a:xfrm>
            <a:off x="6769101" y="1407419"/>
            <a:ext cx="3073399" cy="1025109"/>
            <a:chOff x="436522" y="1886576"/>
            <a:chExt cx="3073399" cy="1025109"/>
          </a:xfrm>
        </p:grpSpPr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F4567421-5E0C-AA66-0745-4E5F569FF069}"/>
                </a:ext>
              </a:extLst>
            </p:cNvPr>
            <p:cNvSpPr txBox="1"/>
            <p:nvPr/>
          </p:nvSpPr>
          <p:spPr>
            <a:xfrm>
              <a:off x="444500" y="2152503"/>
              <a:ext cx="3065421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74301297-88D5-AE33-C7E2-DB002C1C237A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B6B63AF9-A644-191C-2CE9-83E76725D76E}"/>
              </a:ext>
            </a:extLst>
          </p:cNvPr>
          <p:cNvGrpSpPr/>
          <p:nvPr/>
        </p:nvGrpSpPr>
        <p:grpSpPr>
          <a:xfrm>
            <a:off x="6769101" y="4977673"/>
            <a:ext cx="2690889" cy="798380"/>
            <a:chOff x="436522" y="1886576"/>
            <a:chExt cx="2690889" cy="798380"/>
          </a:xfrm>
        </p:grpSpPr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15079CCB-0031-CF25-E5DD-A3AA40CE6D6F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48D9963D-C87C-2190-FA4C-C3160AF98D85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5E69F262-F733-163F-C823-D0384DD0B4A7}"/>
              </a:ext>
            </a:extLst>
          </p:cNvPr>
          <p:cNvGrpSpPr/>
          <p:nvPr/>
        </p:nvGrpSpPr>
        <p:grpSpPr>
          <a:xfrm>
            <a:off x="8569249" y="2640145"/>
            <a:ext cx="2690889" cy="798380"/>
            <a:chOff x="436522" y="1886576"/>
            <a:chExt cx="2690889" cy="798380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3341D425-2902-14CA-169B-CEE8F767702E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76C9F046-EE5C-50DE-5F9C-F4472EAFD9A9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46B2C6FF-7581-E717-3903-4C382C7FB7DE}"/>
              </a:ext>
            </a:extLst>
          </p:cNvPr>
          <p:cNvGrpSpPr/>
          <p:nvPr/>
        </p:nvGrpSpPr>
        <p:grpSpPr>
          <a:xfrm>
            <a:off x="8569249" y="3790222"/>
            <a:ext cx="2690889" cy="798380"/>
            <a:chOff x="436522" y="1886576"/>
            <a:chExt cx="2690889" cy="798380"/>
          </a:xfrm>
        </p:grpSpPr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B14C0E28-C36F-EB43-38C5-23BA7C03DC71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54B4A91C-3F7E-3635-7D37-5BE886FF8341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1345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A34564-0A92-A564-9066-7D0AAA1019FD}"/>
              </a:ext>
            </a:extLst>
          </p:cNvPr>
          <p:cNvGrpSpPr/>
          <p:nvPr/>
        </p:nvGrpSpPr>
        <p:grpSpPr>
          <a:xfrm>
            <a:off x="3752731" y="98722"/>
            <a:ext cx="635233" cy="632300"/>
            <a:chOff x="1307555" y="270786"/>
            <a:chExt cx="635233" cy="632300"/>
          </a:xfrm>
        </p:grpSpPr>
        <p:grpSp>
          <p:nvGrpSpPr>
            <p:cNvPr id="2" name="Group 49">
              <a:extLst>
                <a:ext uri="{FF2B5EF4-FFF2-40B4-BE49-F238E27FC236}">
                  <a16:creationId xmlns:a16="http://schemas.microsoft.com/office/drawing/2014/main" id="{77A36EA3-23AD-2811-A311-75B396CD74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7555" y="270786"/>
              <a:ext cx="633877" cy="632300"/>
              <a:chOff x="4512" y="2986"/>
              <a:chExt cx="964" cy="962"/>
            </a:xfrm>
          </p:grpSpPr>
          <p:sp>
            <p:nvSpPr>
              <p:cNvPr id="8" name="Freeform 50">
                <a:extLst>
                  <a:ext uri="{FF2B5EF4-FFF2-40B4-BE49-F238E27FC236}">
                    <a16:creationId xmlns:a16="http://schemas.microsoft.com/office/drawing/2014/main" id="{65369583-2E64-915F-EF67-CFA178309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3079"/>
                <a:ext cx="922" cy="869"/>
              </a:xfrm>
              <a:custGeom>
                <a:avLst/>
                <a:gdLst>
                  <a:gd name="T0" fmla="*/ 790 w 1302"/>
                  <a:gd name="T1" fmla="*/ 7 h 1231"/>
                  <a:gd name="T2" fmla="*/ 848 w 1302"/>
                  <a:gd name="T3" fmla="*/ 0 h 1231"/>
                  <a:gd name="T4" fmla="*/ 863 w 1302"/>
                  <a:gd name="T5" fmla="*/ 483 h 1231"/>
                  <a:gd name="T6" fmla="*/ 922 w 1302"/>
                  <a:gd name="T7" fmla="*/ 867 h 1231"/>
                  <a:gd name="T8" fmla="*/ 460 w 1302"/>
                  <a:gd name="T9" fmla="*/ 850 h 1231"/>
                  <a:gd name="T10" fmla="*/ 4 w 1302"/>
                  <a:gd name="T11" fmla="*/ 869 h 1231"/>
                  <a:gd name="T12" fmla="*/ 1 w 1302"/>
                  <a:gd name="T13" fmla="*/ 623 h 1231"/>
                  <a:gd name="T14" fmla="*/ 54 w 1302"/>
                  <a:gd name="T15" fmla="*/ 221 h 1231"/>
                  <a:gd name="T16" fmla="*/ 576 w 1302"/>
                  <a:gd name="T17" fmla="*/ 109 h 1231"/>
                  <a:gd name="T18" fmla="*/ 790 w 1302"/>
                  <a:gd name="T19" fmla="*/ 7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475F77">
                  <a:alpha val="31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600"/>
              </a:p>
            </p:txBody>
          </p:sp>
          <p:sp>
            <p:nvSpPr>
              <p:cNvPr id="9" name="Freeform 51">
                <a:extLst>
                  <a:ext uri="{FF2B5EF4-FFF2-40B4-BE49-F238E27FC236}">
                    <a16:creationId xmlns:a16="http://schemas.microsoft.com/office/drawing/2014/main" id="{7C5BAACB-F4CC-1C95-AF9B-25B4BF5A6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3072"/>
                <a:ext cx="913" cy="848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D0D7"/>
                  </a:gs>
                  <a:gs pos="100000">
                    <a:schemeClr val="bg1"/>
                  </a:gs>
                </a:gsLst>
                <a:lin ang="2700000" scaled="1"/>
              </a:gradFill>
              <a:ln w="3175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sz="600"/>
              </a:p>
            </p:txBody>
          </p:sp>
          <p:grpSp>
            <p:nvGrpSpPr>
              <p:cNvPr id="10" name="Group 52">
                <a:extLst>
                  <a:ext uri="{FF2B5EF4-FFF2-40B4-BE49-F238E27FC236}">
                    <a16:creationId xmlns:a16="http://schemas.microsoft.com/office/drawing/2014/main" id="{74B6935F-4344-B111-468C-107C136B54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8" y="2986"/>
                <a:ext cx="192" cy="202"/>
                <a:chOff x="2501" y="2826"/>
                <a:chExt cx="192" cy="202"/>
              </a:xfrm>
            </p:grpSpPr>
            <p:sp>
              <p:nvSpPr>
                <p:cNvPr id="11" name="Line 53">
                  <a:extLst>
                    <a:ext uri="{FF2B5EF4-FFF2-40B4-BE49-F238E27FC236}">
                      <a16:creationId xmlns:a16="http://schemas.microsoft.com/office/drawing/2014/main" id="{F7E54C9F-CA18-6368-4727-9BE25D9F20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2" name="Line 54">
                  <a:extLst>
                    <a:ext uri="{FF2B5EF4-FFF2-40B4-BE49-F238E27FC236}">
                      <a16:creationId xmlns:a16="http://schemas.microsoft.com/office/drawing/2014/main" id="{9B569072-55B5-3E5E-A401-429A621D58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24" y="2997"/>
                  <a:ext cx="1" cy="1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600"/>
                </a:p>
              </p:txBody>
            </p:sp>
            <p:sp>
              <p:nvSpPr>
                <p:cNvPr id="13" name="Freeform 55">
                  <a:extLst>
                    <a:ext uri="{FF2B5EF4-FFF2-40B4-BE49-F238E27FC236}">
                      <a16:creationId xmlns:a16="http://schemas.microsoft.com/office/drawing/2014/main" id="{03263A59-A8D7-CEB6-4165-CA361882D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4" y="2957"/>
                  <a:ext cx="67" cy="71"/>
                </a:xfrm>
                <a:custGeom>
                  <a:avLst/>
                  <a:gdLst/>
                  <a:ahLst/>
                  <a:cxnLst>
                    <a:cxn ang="0">
                      <a:pos x="3" y="144"/>
                    </a:cxn>
                    <a:cxn ang="0">
                      <a:pos x="104" y="0"/>
                    </a:cxn>
                    <a:cxn ang="0">
                      <a:pos x="104" y="36"/>
                    </a:cxn>
                    <a:cxn ang="0">
                      <a:pos x="154" y="56"/>
                    </a:cxn>
                    <a:cxn ang="0">
                      <a:pos x="161" y="52"/>
                    </a:cxn>
                    <a:cxn ang="0">
                      <a:pos x="26" y="164"/>
                    </a:cxn>
                    <a:cxn ang="0">
                      <a:pos x="23" y="166"/>
                    </a:cxn>
                    <a:cxn ang="0">
                      <a:pos x="3" y="158"/>
                    </a:cxn>
                    <a:cxn ang="0">
                      <a:pos x="3" y="144"/>
                    </a:cxn>
                  </a:cxnLst>
                  <a:rect l="0" t="0" r="r" b="b"/>
                  <a:pathLst>
                    <a:path w="161" h="169">
                      <a:moveTo>
                        <a:pt x="3" y="144"/>
                      </a:move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97" y="9"/>
                        <a:pt x="97" y="23"/>
                        <a:pt x="104" y="36"/>
                      </a:cubicBezTo>
                      <a:cubicBezTo>
                        <a:pt x="114" y="54"/>
                        <a:pt x="137" y="63"/>
                        <a:pt x="154" y="56"/>
                      </a:cubicBezTo>
                      <a:cubicBezTo>
                        <a:pt x="156" y="55"/>
                        <a:pt x="159" y="54"/>
                        <a:pt x="161" y="52"/>
                      </a:cubicBezTo>
                      <a:cubicBezTo>
                        <a:pt x="26" y="164"/>
                        <a:pt x="26" y="164"/>
                        <a:pt x="26" y="164"/>
                      </a:cubicBezTo>
                      <a:cubicBezTo>
                        <a:pt x="25" y="165"/>
                        <a:pt x="24" y="165"/>
                        <a:pt x="23" y="166"/>
                      </a:cubicBezTo>
                      <a:cubicBezTo>
                        <a:pt x="16" y="169"/>
                        <a:pt x="7" y="165"/>
                        <a:pt x="3" y="158"/>
                      </a:cubicBezTo>
                      <a:cubicBezTo>
                        <a:pt x="0" y="153"/>
                        <a:pt x="1" y="147"/>
                        <a:pt x="3" y="144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2">
                        <a:gamma/>
                        <a:tint val="57255"/>
                        <a:invGamma/>
                      </a:schemeClr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4" name="Freeform 56">
                  <a:extLst>
                    <a:ext uri="{FF2B5EF4-FFF2-40B4-BE49-F238E27FC236}">
                      <a16:creationId xmlns:a16="http://schemas.microsoft.com/office/drawing/2014/main" id="{C284FE70-2FE1-81C7-ADA6-1465E888E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1" y="2881"/>
                  <a:ext cx="141" cy="142"/>
                </a:xfrm>
                <a:custGeom>
                  <a:avLst/>
                  <a:gdLst/>
                  <a:ahLst/>
                  <a:cxnLst>
                    <a:cxn ang="0">
                      <a:pos x="331" y="134"/>
                    </a:cxn>
                    <a:cxn ang="0">
                      <a:pos x="312" y="86"/>
                    </a:cxn>
                    <a:cxn ang="0">
                      <a:pos x="259" y="29"/>
                    </a:cxn>
                    <a:cxn ang="0">
                      <a:pos x="186" y="2"/>
                    </a:cxn>
                    <a:cxn ang="0">
                      <a:pos x="147" y="2"/>
                    </a:cxn>
                    <a:cxn ang="0">
                      <a:pos x="131" y="5"/>
                    </a:cxn>
                    <a:cxn ang="0">
                      <a:pos x="107" y="12"/>
                    </a:cxn>
                    <a:cxn ang="0">
                      <a:pos x="75" y="29"/>
                    </a:cxn>
                    <a:cxn ang="0">
                      <a:pos x="65" y="36"/>
                    </a:cxn>
                    <a:cxn ang="0">
                      <a:pos x="57" y="43"/>
                    </a:cxn>
                    <a:cxn ang="0">
                      <a:pos x="48" y="51"/>
                    </a:cxn>
                    <a:cxn ang="0">
                      <a:pos x="47" y="52"/>
                    </a:cxn>
                    <a:cxn ang="0">
                      <a:pos x="48" y="51"/>
                    </a:cxn>
                    <a:cxn ang="0">
                      <a:pos x="35" y="223"/>
                    </a:cxn>
                    <a:cxn ang="0">
                      <a:pos x="249" y="310"/>
                    </a:cxn>
                    <a:cxn ang="0">
                      <a:pos x="293" y="277"/>
                    </a:cxn>
                    <a:cxn ang="0">
                      <a:pos x="293" y="278"/>
                    </a:cxn>
                    <a:cxn ang="0">
                      <a:pos x="293" y="277"/>
                    </a:cxn>
                    <a:cxn ang="0">
                      <a:pos x="299" y="271"/>
                    </a:cxn>
                    <a:cxn ang="0">
                      <a:pos x="307" y="259"/>
                    </a:cxn>
                    <a:cxn ang="0">
                      <a:pos x="321" y="232"/>
                    </a:cxn>
                    <a:cxn ang="0">
                      <a:pos x="333" y="187"/>
                    </a:cxn>
                    <a:cxn ang="0">
                      <a:pos x="331" y="134"/>
                    </a:cxn>
                  </a:cxnLst>
                  <a:rect l="0" t="0" r="r" b="b"/>
                  <a:pathLst>
                    <a:path w="336" h="340">
                      <a:moveTo>
                        <a:pt x="331" y="134"/>
                      </a:moveTo>
                      <a:cubicBezTo>
                        <a:pt x="329" y="128"/>
                        <a:pt x="325" y="110"/>
                        <a:pt x="312" y="86"/>
                      </a:cubicBezTo>
                      <a:cubicBezTo>
                        <a:pt x="306" y="76"/>
                        <a:pt x="291" y="50"/>
                        <a:pt x="259" y="29"/>
                      </a:cubicBezTo>
                      <a:cubicBezTo>
                        <a:pt x="227" y="7"/>
                        <a:pt x="197" y="4"/>
                        <a:pt x="186" y="2"/>
                      </a:cubicBezTo>
                      <a:cubicBezTo>
                        <a:pt x="184" y="2"/>
                        <a:pt x="166" y="0"/>
                        <a:pt x="147" y="2"/>
                      </a:cubicBezTo>
                      <a:cubicBezTo>
                        <a:pt x="131" y="5"/>
                        <a:pt x="131" y="5"/>
                        <a:pt x="131" y="5"/>
                      </a:cubicBezTo>
                      <a:cubicBezTo>
                        <a:pt x="124" y="7"/>
                        <a:pt x="114" y="10"/>
                        <a:pt x="107" y="12"/>
                      </a:cubicBezTo>
                      <a:cubicBezTo>
                        <a:pt x="107" y="12"/>
                        <a:pt x="91" y="18"/>
                        <a:pt x="75" y="29"/>
                      </a:cubicBezTo>
                      <a:cubicBezTo>
                        <a:pt x="72" y="31"/>
                        <a:pt x="68" y="34"/>
                        <a:pt x="65" y="36"/>
                      </a:cubicBezTo>
                      <a:cubicBezTo>
                        <a:pt x="62" y="38"/>
                        <a:pt x="60" y="40"/>
                        <a:pt x="57" y="43"/>
                      </a:cubicBezTo>
                      <a:cubicBezTo>
                        <a:pt x="54" y="45"/>
                        <a:pt x="51" y="48"/>
                        <a:pt x="48" y="51"/>
                      </a:cubicBezTo>
                      <a:cubicBezTo>
                        <a:pt x="48" y="51"/>
                        <a:pt x="47" y="52"/>
                        <a:pt x="47" y="52"/>
                      </a:cubicBezTo>
                      <a:cubicBezTo>
                        <a:pt x="47" y="52"/>
                        <a:pt x="47" y="51"/>
                        <a:pt x="48" y="51"/>
                      </a:cubicBezTo>
                      <a:cubicBezTo>
                        <a:pt x="7" y="93"/>
                        <a:pt x="0" y="161"/>
                        <a:pt x="35" y="223"/>
                      </a:cubicBezTo>
                      <a:cubicBezTo>
                        <a:pt x="80" y="302"/>
                        <a:pt x="175" y="340"/>
                        <a:pt x="249" y="310"/>
                      </a:cubicBezTo>
                      <a:cubicBezTo>
                        <a:pt x="267" y="302"/>
                        <a:pt x="281" y="291"/>
                        <a:pt x="293" y="277"/>
                      </a:cubicBezTo>
                      <a:cubicBezTo>
                        <a:pt x="293" y="278"/>
                        <a:pt x="293" y="278"/>
                        <a:pt x="293" y="278"/>
                      </a:cubicBezTo>
                      <a:cubicBezTo>
                        <a:pt x="293" y="278"/>
                        <a:pt x="293" y="278"/>
                        <a:pt x="293" y="277"/>
                      </a:cubicBezTo>
                      <a:cubicBezTo>
                        <a:pt x="295" y="275"/>
                        <a:pt x="297" y="273"/>
                        <a:pt x="299" y="271"/>
                      </a:cubicBezTo>
                      <a:cubicBezTo>
                        <a:pt x="302" y="267"/>
                        <a:pt x="305" y="263"/>
                        <a:pt x="307" y="259"/>
                      </a:cubicBezTo>
                      <a:cubicBezTo>
                        <a:pt x="315" y="246"/>
                        <a:pt x="317" y="242"/>
                        <a:pt x="321" y="232"/>
                      </a:cubicBezTo>
                      <a:cubicBezTo>
                        <a:pt x="321" y="232"/>
                        <a:pt x="330" y="211"/>
                        <a:pt x="333" y="187"/>
                      </a:cubicBezTo>
                      <a:cubicBezTo>
                        <a:pt x="334" y="178"/>
                        <a:pt x="336" y="160"/>
                        <a:pt x="331" y="13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5" name="Freeform 57">
                  <a:extLst>
                    <a:ext uri="{FF2B5EF4-FFF2-40B4-BE49-F238E27FC236}">
                      <a16:creationId xmlns:a16="http://schemas.microsoft.com/office/drawing/2014/main" id="{0BF8B7B9-9CB9-A887-EDD2-F4967D5B9E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6" name="Freeform 58">
                  <a:extLst>
                    <a:ext uri="{FF2B5EF4-FFF2-40B4-BE49-F238E27FC236}">
                      <a16:creationId xmlns:a16="http://schemas.microsoft.com/office/drawing/2014/main" id="{0FFE0221-95E2-8A4F-E366-A5B5E7D464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" y="2885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15" y="58"/>
                    </a:cxn>
                    <a:cxn ang="0">
                      <a:pos x="68" y="0"/>
                    </a:cxn>
                    <a:cxn ang="0">
                      <a:pos x="65" y="59"/>
                    </a:cxn>
                    <a:cxn ang="0">
                      <a:pos x="139" y="89"/>
                    </a:cxn>
                    <a:cxn ang="0">
                      <a:pos x="154" y="79"/>
                    </a:cxn>
                    <a:cxn ang="0">
                      <a:pos x="100" y="137"/>
                    </a:cxn>
                    <a:cxn ang="0">
                      <a:pos x="86" y="147"/>
                    </a:cxn>
                    <a:cxn ang="0">
                      <a:pos x="12" y="117"/>
                    </a:cxn>
                    <a:cxn ang="0">
                      <a:pos x="15" y="58"/>
                    </a:cxn>
                  </a:cxnLst>
                  <a:rect l="0" t="0" r="r" b="b"/>
                  <a:pathLst>
                    <a:path w="154" h="158">
                      <a:moveTo>
                        <a:pt x="15" y="58"/>
                      </a:move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5" y="15"/>
                        <a:pt x="53" y="38"/>
                        <a:pt x="65" y="59"/>
                      </a:cubicBezTo>
                      <a:cubicBezTo>
                        <a:pt x="80" y="86"/>
                        <a:pt x="114" y="100"/>
                        <a:pt x="139" y="89"/>
                      </a:cubicBezTo>
                      <a:cubicBezTo>
                        <a:pt x="145" y="87"/>
                        <a:pt x="150" y="83"/>
                        <a:pt x="154" y="79"/>
                      </a:cubicBezTo>
                      <a:cubicBezTo>
                        <a:pt x="100" y="137"/>
                        <a:pt x="100" y="137"/>
                        <a:pt x="100" y="137"/>
                      </a:cubicBezTo>
                      <a:cubicBezTo>
                        <a:pt x="96" y="141"/>
                        <a:pt x="91" y="145"/>
                        <a:pt x="86" y="147"/>
                      </a:cubicBezTo>
                      <a:cubicBezTo>
                        <a:pt x="60" y="158"/>
                        <a:pt x="27" y="144"/>
                        <a:pt x="12" y="117"/>
                      </a:cubicBezTo>
                      <a:cubicBezTo>
                        <a:pt x="0" y="96"/>
                        <a:pt x="2" y="73"/>
                        <a:pt x="15" y="5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rgbClr val="475F77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19" name="Freeform 59">
                  <a:extLst>
                    <a:ext uri="{FF2B5EF4-FFF2-40B4-BE49-F238E27FC236}">
                      <a16:creationId xmlns:a16="http://schemas.microsoft.com/office/drawing/2014/main" id="{FAD31575-FE35-07D0-CFD6-1EDF02ED3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26"/>
                  <a:ext cx="109" cy="112"/>
                </a:xfrm>
                <a:custGeom>
                  <a:avLst/>
                  <a:gdLst/>
                  <a:ahLst/>
                  <a:cxnLst>
                    <a:cxn ang="0">
                      <a:pos x="32" y="48"/>
                    </a:cxn>
                    <a:cxn ang="0">
                      <a:pos x="66" y="24"/>
                    </a:cxn>
                    <a:cxn ang="0">
                      <a:pos x="232" y="91"/>
                    </a:cxn>
                    <a:cxn ang="0">
                      <a:pos x="133" y="160"/>
                    </a:cxn>
                    <a:cxn ang="0">
                      <a:pos x="59" y="130"/>
                    </a:cxn>
                    <a:cxn ang="0">
                      <a:pos x="41" y="199"/>
                    </a:cxn>
                    <a:cxn ang="0">
                      <a:pos x="115" y="229"/>
                    </a:cxn>
                    <a:cxn ang="0">
                      <a:pos x="133" y="160"/>
                    </a:cxn>
                    <a:cxn ang="0">
                      <a:pos x="232" y="91"/>
                    </a:cxn>
                    <a:cxn ang="0">
                      <a:pos x="222" y="223"/>
                    </a:cxn>
                    <a:cxn ang="0">
                      <a:pos x="154" y="260"/>
                    </a:cxn>
                    <a:cxn ang="0">
                      <a:pos x="80" y="253"/>
                    </a:cxn>
                    <a:cxn ang="0">
                      <a:pos x="22" y="205"/>
                    </a:cxn>
                    <a:cxn ang="0">
                      <a:pos x="0" y="131"/>
                    </a:cxn>
                    <a:cxn ang="0">
                      <a:pos x="8" y="88"/>
                    </a:cxn>
                    <a:cxn ang="0">
                      <a:pos x="32" y="48"/>
                    </a:cxn>
                  </a:cxnLst>
                  <a:rect l="0" t="0" r="r" b="b"/>
                  <a:pathLst>
                    <a:path w="259" h="267">
                      <a:moveTo>
                        <a:pt x="32" y="48"/>
                      </a:moveTo>
                      <a:cubicBezTo>
                        <a:pt x="41" y="38"/>
                        <a:pt x="53" y="29"/>
                        <a:pt x="66" y="24"/>
                      </a:cubicBezTo>
                      <a:cubicBezTo>
                        <a:pt x="123" y="0"/>
                        <a:pt x="197" y="30"/>
                        <a:pt x="232" y="91"/>
                      </a:cubicBezTo>
                      <a:cubicBezTo>
                        <a:pt x="213" y="111"/>
                        <a:pt x="174" y="138"/>
                        <a:pt x="133" y="160"/>
                      </a:cubicBezTo>
                      <a:cubicBezTo>
                        <a:pt x="117" y="133"/>
                        <a:pt x="84" y="119"/>
                        <a:pt x="59" y="130"/>
                      </a:cubicBezTo>
                      <a:cubicBezTo>
                        <a:pt x="33" y="141"/>
                        <a:pt x="25" y="172"/>
                        <a:pt x="41" y="199"/>
                      </a:cubicBezTo>
                      <a:cubicBezTo>
                        <a:pt x="56" y="226"/>
                        <a:pt x="90" y="240"/>
                        <a:pt x="115" y="229"/>
                      </a:cubicBezTo>
                      <a:cubicBezTo>
                        <a:pt x="140" y="218"/>
                        <a:pt x="148" y="187"/>
                        <a:pt x="133" y="160"/>
                      </a:cubicBezTo>
                      <a:cubicBezTo>
                        <a:pt x="174" y="138"/>
                        <a:pt x="213" y="111"/>
                        <a:pt x="232" y="91"/>
                      </a:cubicBezTo>
                      <a:cubicBezTo>
                        <a:pt x="259" y="139"/>
                        <a:pt x="253" y="191"/>
                        <a:pt x="222" y="223"/>
                      </a:cubicBezTo>
                      <a:cubicBezTo>
                        <a:pt x="195" y="252"/>
                        <a:pt x="164" y="258"/>
                        <a:pt x="154" y="260"/>
                      </a:cubicBezTo>
                      <a:cubicBezTo>
                        <a:pt x="145" y="262"/>
                        <a:pt x="114" y="267"/>
                        <a:pt x="80" y="253"/>
                      </a:cubicBezTo>
                      <a:cubicBezTo>
                        <a:pt x="50" y="240"/>
                        <a:pt x="31" y="220"/>
                        <a:pt x="22" y="205"/>
                      </a:cubicBezTo>
                      <a:cubicBezTo>
                        <a:pt x="0" y="171"/>
                        <a:pt x="0" y="141"/>
                        <a:pt x="0" y="131"/>
                      </a:cubicBezTo>
                      <a:cubicBezTo>
                        <a:pt x="0" y="110"/>
                        <a:pt x="7" y="92"/>
                        <a:pt x="8" y="88"/>
                      </a:cubicBezTo>
                      <a:cubicBezTo>
                        <a:pt x="14" y="72"/>
                        <a:pt x="21" y="62"/>
                        <a:pt x="32" y="4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0" name="Freeform 60">
                  <a:extLst>
                    <a:ext uri="{FF2B5EF4-FFF2-40B4-BE49-F238E27FC236}">
                      <a16:creationId xmlns:a16="http://schemas.microsoft.com/office/drawing/2014/main" id="{0332D499-3B87-922F-7DE9-3F87B3D9E7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4" y="2826"/>
                  <a:ext cx="116" cy="112"/>
                </a:xfrm>
                <a:custGeom>
                  <a:avLst/>
                  <a:gdLst/>
                  <a:ahLst/>
                  <a:cxnLst>
                    <a:cxn ang="0">
                      <a:pos x="51" y="48"/>
                    </a:cxn>
                    <a:cxn ang="0">
                      <a:pos x="35" y="195"/>
                    </a:cxn>
                    <a:cxn ang="0">
                      <a:pos x="164" y="262"/>
                    </a:cxn>
                    <a:cxn ang="0">
                      <a:pos x="241" y="224"/>
                    </a:cxn>
                    <a:cxn ang="0">
                      <a:pos x="251" y="91"/>
                    </a:cxn>
                    <a:cxn ang="0">
                      <a:pos x="152" y="160"/>
                    </a:cxn>
                    <a:cxn ang="0">
                      <a:pos x="134" y="229"/>
                    </a:cxn>
                    <a:cxn ang="0">
                      <a:pos x="60" y="199"/>
                    </a:cxn>
                    <a:cxn ang="0">
                      <a:pos x="78" y="130"/>
                    </a:cxn>
                    <a:cxn ang="0">
                      <a:pos x="152" y="160"/>
                    </a:cxn>
                    <a:cxn ang="0">
                      <a:pos x="251" y="91"/>
                    </a:cxn>
                    <a:cxn ang="0">
                      <a:pos x="85" y="24"/>
                    </a:cxn>
                    <a:cxn ang="0">
                      <a:pos x="51" y="48"/>
                    </a:cxn>
                  </a:cxnLst>
                  <a:rect l="0" t="0" r="r" b="b"/>
                  <a:pathLst>
                    <a:path w="278" h="268">
                      <a:moveTo>
                        <a:pt x="51" y="48"/>
                      </a:moveTo>
                      <a:cubicBezTo>
                        <a:pt x="0" y="111"/>
                        <a:pt x="23" y="172"/>
                        <a:pt x="35" y="195"/>
                      </a:cubicBezTo>
                      <a:cubicBezTo>
                        <a:pt x="59" y="241"/>
                        <a:pt x="112" y="268"/>
                        <a:pt x="164" y="262"/>
                      </a:cubicBezTo>
                      <a:cubicBezTo>
                        <a:pt x="207" y="257"/>
                        <a:pt x="232" y="233"/>
                        <a:pt x="241" y="224"/>
                      </a:cubicBezTo>
                      <a:cubicBezTo>
                        <a:pt x="272" y="191"/>
                        <a:pt x="278" y="139"/>
                        <a:pt x="251" y="91"/>
                      </a:cubicBezTo>
                      <a:cubicBezTo>
                        <a:pt x="232" y="111"/>
                        <a:pt x="193" y="138"/>
                        <a:pt x="152" y="160"/>
                      </a:cubicBezTo>
                      <a:cubicBezTo>
                        <a:pt x="167" y="187"/>
                        <a:pt x="159" y="218"/>
                        <a:pt x="134" y="229"/>
                      </a:cubicBezTo>
                      <a:cubicBezTo>
                        <a:pt x="109" y="240"/>
                        <a:pt x="75" y="226"/>
                        <a:pt x="60" y="199"/>
                      </a:cubicBezTo>
                      <a:cubicBezTo>
                        <a:pt x="44" y="172"/>
                        <a:pt x="52" y="141"/>
                        <a:pt x="78" y="130"/>
                      </a:cubicBezTo>
                      <a:cubicBezTo>
                        <a:pt x="103" y="119"/>
                        <a:pt x="136" y="133"/>
                        <a:pt x="152" y="160"/>
                      </a:cubicBezTo>
                      <a:cubicBezTo>
                        <a:pt x="193" y="138"/>
                        <a:pt x="232" y="111"/>
                        <a:pt x="251" y="91"/>
                      </a:cubicBezTo>
                      <a:cubicBezTo>
                        <a:pt x="216" y="30"/>
                        <a:pt x="142" y="0"/>
                        <a:pt x="85" y="24"/>
                      </a:cubicBezTo>
                      <a:cubicBezTo>
                        <a:pt x="72" y="29"/>
                        <a:pt x="60" y="38"/>
                        <a:pt x="51" y="48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F8ABD04C-08B8-2C66-EC80-2FB131620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1" y="2846"/>
                  <a:ext cx="93" cy="92"/>
                </a:xfrm>
                <a:custGeom>
                  <a:avLst/>
                  <a:gdLst/>
                  <a:ahLst/>
                  <a:cxnLst>
                    <a:cxn ang="0">
                      <a:pos x="18" y="149"/>
                    </a:cxn>
                    <a:cxn ang="0">
                      <a:pos x="4" y="113"/>
                    </a:cxn>
                    <a:cxn ang="0">
                      <a:pos x="2" y="74"/>
                    </a:cxn>
                    <a:cxn ang="0">
                      <a:pos x="13" y="32"/>
                    </a:cxn>
                    <a:cxn ang="0">
                      <a:pos x="24" y="12"/>
                    </a:cxn>
                    <a:cxn ang="0">
                      <a:pos x="33" y="0"/>
                    </a:cxn>
                    <a:cxn ang="0">
                      <a:pos x="27" y="129"/>
                    </a:cxn>
                    <a:cxn ang="0">
                      <a:pos x="192" y="196"/>
                    </a:cxn>
                    <a:cxn ang="0">
                      <a:pos x="223" y="175"/>
                    </a:cxn>
                    <a:cxn ang="0">
                      <a:pos x="210" y="188"/>
                    </a:cxn>
                    <a:cxn ang="0">
                      <a:pos x="202" y="193"/>
                    </a:cxn>
                    <a:cxn ang="0">
                      <a:pos x="172" y="208"/>
                    </a:cxn>
                    <a:cxn ang="0">
                      <a:pos x="159" y="212"/>
                    </a:cxn>
                    <a:cxn ang="0">
                      <a:pos x="141" y="214"/>
                    </a:cxn>
                    <a:cxn ang="0">
                      <a:pos x="117" y="214"/>
                    </a:cxn>
                    <a:cxn ang="0">
                      <a:pos x="100" y="211"/>
                    </a:cxn>
                    <a:cxn ang="0">
                      <a:pos x="91" y="208"/>
                    </a:cxn>
                    <a:cxn ang="0">
                      <a:pos x="74" y="202"/>
                    </a:cxn>
                    <a:cxn ang="0">
                      <a:pos x="59" y="193"/>
                    </a:cxn>
                    <a:cxn ang="0">
                      <a:pos x="18" y="149"/>
                    </a:cxn>
                  </a:cxnLst>
                  <a:rect l="0" t="0" r="r" b="b"/>
                  <a:pathLst>
                    <a:path w="223" h="220">
                      <a:moveTo>
                        <a:pt x="18" y="149"/>
                      </a:moveTo>
                      <a:cubicBezTo>
                        <a:pt x="15" y="144"/>
                        <a:pt x="8" y="131"/>
                        <a:pt x="4" y="113"/>
                      </a:cubicBezTo>
                      <a:cubicBezTo>
                        <a:pt x="0" y="95"/>
                        <a:pt x="1" y="81"/>
                        <a:pt x="2" y="74"/>
                      </a:cubicBezTo>
                      <a:cubicBezTo>
                        <a:pt x="4" y="54"/>
                        <a:pt x="8" y="43"/>
                        <a:pt x="13" y="32"/>
                      </a:cubicBezTo>
                      <a:cubicBezTo>
                        <a:pt x="16" y="25"/>
                        <a:pt x="19" y="20"/>
                        <a:pt x="24" y="12"/>
                      </a:cubicBezTo>
                      <a:cubicBezTo>
                        <a:pt x="26" y="8"/>
                        <a:pt x="30" y="4"/>
                        <a:pt x="33" y="0"/>
                      </a:cubicBezTo>
                      <a:cubicBezTo>
                        <a:pt x="5" y="32"/>
                        <a:pt x="1" y="83"/>
                        <a:pt x="27" y="129"/>
                      </a:cubicBezTo>
                      <a:cubicBezTo>
                        <a:pt x="62" y="190"/>
                        <a:pt x="136" y="220"/>
                        <a:pt x="192" y="196"/>
                      </a:cubicBezTo>
                      <a:cubicBezTo>
                        <a:pt x="205" y="191"/>
                        <a:pt x="215" y="184"/>
                        <a:pt x="223" y="175"/>
                      </a:cubicBezTo>
                      <a:cubicBezTo>
                        <a:pt x="219" y="179"/>
                        <a:pt x="214" y="184"/>
                        <a:pt x="210" y="188"/>
                      </a:cubicBezTo>
                      <a:cubicBezTo>
                        <a:pt x="208" y="189"/>
                        <a:pt x="204" y="192"/>
                        <a:pt x="202" y="193"/>
                      </a:cubicBezTo>
                      <a:cubicBezTo>
                        <a:pt x="188" y="202"/>
                        <a:pt x="182" y="204"/>
                        <a:pt x="172" y="208"/>
                      </a:cubicBezTo>
                      <a:cubicBezTo>
                        <a:pt x="168" y="209"/>
                        <a:pt x="163" y="211"/>
                        <a:pt x="159" y="212"/>
                      </a:cubicBezTo>
                      <a:cubicBezTo>
                        <a:pt x="153" y="213"/>
                        <a:pt x="146" y="214"/>
                        <a:pt x="141" y="214"/>
                      </a:cubicBezTo>
                      <a:cubicBezTo>
                        <a:pt x="135" y="215"/>
                        <a:pt x="122" y="215"/>
                        <a:pt x="117" y="214"/>
                      </a:cubicBezTo>
                      <a:cubicBezTo>
                        <a:pt x="112" y="213"/>
                        <a:pt x="105" y="212"/>
                        <a:pt x="100" y="211"/>
                      </a:cubicBezTo>
                      <a:cubicBezTo>
                        <a:pt x="97" y="210"/>
                        <a:pt x="94" y="209"/>
                        <a:pt x="91" y="208"/>
                      </a:cubicBezTo>
                      <a:cubicBezTo>
                        <a:pt x="80" y="205"/>
                        <a:pt x="80" y="205"/>
                        <a:pt x="74" y="202"/>
                      </a:cubicBezTo>
                      <a:cubicBezTo>
                        <a:pt x="67" y="198"/>
                        <a:pt x="62" y="195"/>
                        <a:pt x="59" y="193"/>
                      </a:cubicBezTo>
                      <a:cubicBezTo>
                        <a:pt x="35" y="177"/>
                        <a:pt x="21" y="155"/>
                        <a:pt x="18" y="14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6B0A1216-A757-CECC-A120-7A9745D264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7" y="2846"/>
                  <a:ext cx="97" cy="106"/>
                </a:xfrm>
                <a:custGeom>
                  <a:avLst/>
                  <a:gdLst/>
                  <a:ahLst/>
                  <a:cxnLst>
                    <a:cxn ang="0">
                      <a:pos x="27" y="149"/>
                    </a:cxn>
                    <a:cxn ang="0">
                      <a:pos x="42" y="0"/>
                    </a:cxn>
                    <a:cxn ang="0">
                      <a:pos x="36" y="129"/>
                    </a:cxn>
                    <a:cxn ang="0">
                      <a:pos x="201" y="196"/>
                    </a:cxn>
                    <a:cxn ang="0">
                      <a:pos x="232" y="175"/>
                    </a:cxn>
                    <a:cxn ang="0">
                      <a:pos x="27" y="149"/>
                    </a:cxn>
                  </a:cxnLst>
                  <a:rect l="0" t="0" r="r" b="b"/>
                  <a:pathLst>
                    <a:path w="232" h="249">
                      <a:moveTo>
                        <a:pt x="27" y="149"/>
                      </a:moveTo>
                      <a:cubicBezTo>
                        <a:pt x="0" y="100"/>
                        <a:pt x="6" y="44"/>
                        <a:pt x="42" y="0"/>
                      </a:cubicBezTo>
                      <a:cubicBezTo>
                        <a:pt x="14" y="32"/>
                        <a:pt x="10" y="83"/>
                        <a:pt x="36" y="129"/>
                      </a:cubicBezTo>
                      <a:cubicBezTo>
                        <a:pt x="71" y="190"/>
                        <a:pt x="145" y="220"/>
                        <a:pt x="201" y="196"/>
                      </a:cubicBezTo>
                      <a:cubicBezTo>
                        <a:pt x="214" y="191"/>
                        <a:pt x="224" y="184"/>
                        <a:pt x="232" y="175"/>
                      </a:cubicBezTo>
                      <a:cubicBezTo>
                        <a:pt x="156" y="249"/>
                        <a:pt x="60" y="209"/>
                        <a:pt x="27" y="149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5725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A8A852AE-FD31-19EE-E952-1EE281899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8" y="2826"/>
                  <a:ext cx="115" cy="112"/>
                </a:xfrm>
                <a:custGeom>
                  <a:avLst/>
                  <a:gdLst/>
                  <a:ahLst/>
                  <a:cxnLst>
                    <a:cxn ang="0">
                      <a:pos x="240" y="91"/>
                    </a:cxn>
                    <a:cxn ang="0">
                      <a:pos x="199" y="244"/>
                    </a:cxn>
                    <a:cxn ang="0">
                      <a:pos x="34" y="177"/>
                    </a:cxn>
                    <a:cxn ang="0">
                      <a:pos x="74" y="24"/>
                    </a:cxn>
                    <a:cxn ang="0">
                      <a:pos x="240" y="91"/>
                    </a:cxn>
                  </a:cxnLst>
                  <a:rect l="0" t="0" r="r" b="b"/>
                  <a:pathLst>
                    <a:path w="274" h="268">
                      <a:moveTo>
                        <a:pt x="240" y="91"/>
                      </a:moveTo>
                      <a:cubicBezTo>
                        <a:pt x="274" y="152"/>
                        <a:pt x="256" y="221"/>
                        <a:pt x="199" y="244"/>
                      </a:cubicBezTo>
                      <a:cubicBezTo>
                        <a:pt x="143" y="268"/>
                        <a:pt x="69" y="238"/>
                        <a:pt x="34" y="177"/>
                      </a:cubicBezTo>
                      <a:cubicBezTo>
                        <a:pt x="0" y="116"/>
                        <a:pt x="18" y="48"/>
                        <a:pt x="74" y="24"/>
                      </a:cubicBezTo>
                      <a:cubicBezTo>
                        <a:pt x="131" y="0"/>
                        <a:pt x="205" y="30"/>
                        <a:pt x="240" y="91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475F77"/>
                    </a:gs>
                    <a:gs pos="100000">
                      <a:schemeClr val="folHlink">
                        <a:gamma/>
                        <a:tint val="57255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sz="600"/>
                </a:p>
              </p:txBody>
            </p:sp>
          </p:grp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03BE9E-B2E8-DE6A-3BA5-B3E3795E9873}"/>
                </a:ext>
              </a:extLst>
            </p:cNvPr>
            <p:cNvSpPr txBox="1"/>
            <p:nvPr/>
          </p:nvSpPr>
          <p:spPr>
            <a:xfrm>
              <a:off x="1336528" y="358704"/>
              <a:ext cx="6062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475F77"/>
                  </a:solidFill>
                </a:rPr>
                <a:t>02</a:t>
              </a:r>
              <a:endParaRPr lang="zh-CN" altLang="en-US" sz="2800" dirty="0">
                <a:solidFill>
                  <a:srgbClr val="475F77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746C9B2-A1C5-0959-CD1C-475C264838F6}"/>
              </a:ext>
            </a:extLst>
          </p:cNvPr>
          <p:cNvSpPr txBox="1"/>
          <p:nvPr/>
        </p:nvSpPr>
        <p:spPr>
          <a:xfrm>
            <a:off x="4523558" y="228205"/>
            <a:ext cx="35540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475F77"/>
                </a:solidFill>
              </a:rPr>
              <a:t>单击此处添加标题文本</a:t>
            </a:r>
          </a:p>
        </p:txBody>
      </p:sp>
      <p:sp>
        <p:nvSpPr>
          <p:cNvPr id="3" name="PA_任意多边形 38">
            <a:extLst>
              <a:ext uri="{FF2B5EF4-FFF2-40B4-BE49-F238E27FC236}">
                <a16:creationId xmlns:a16="http://schemas.microsoft.com/office/drawing/2014/main" id="{9CEE725A-F833-F6A6-8B8E-615657DE904D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4292254" y="4637912"/>
            <a:ext cx="376237" cy="738188"/>
          </a:xfrm>
          <a:custGeom>
            <a:avLst/>
            <a:gdLst>
              <a:gd name="T0" fmla="*/ 2147483646 w 189"/>
              <a:gd name="T1" fmla="*/ 2147483646 h 371"/>
              <a:gd name="T2" fmla="*/ 2147483646 w 189"/>
              <a:gd name="T3" fmla="*/ 2147483646 h 371"/>
              <a:gd name="T4" fmla="*/ 2147483646 w 189"/>
              <a:gd name="T5" fmla="*/ 2147483646 h 371"/>
              <a:gd name="T6" fmla="*/ 2147483646 w 189"/>
              <a:gd name="T7" fmla="*/ 2147483646 h 371"/>
              <a:gd name="T8" fmla="*/ 2147483646 w 189"/>
              <a:gd name="T9" fmla="*/ 2147483646 h 371"/>
              <a:gd name="T10" fmla="*/ 2147483646 w 189"/>
              <a:gd name="T11" fmla="*/ 2147483646 h 371"/>
              <a:gd name="T12" fmla="*/ 2147483646 w 189"/>
              <a:gd name="T13" fmla="*/ 2147483646 h 371"/>
              <a:gd name="T14" fmla="*/ 2147483646 w 189"/>
              <a:gd name="T15" fmla="*/ 2147483646 h 371"/>
              <a:gd name="T16" fmla="*/ 2147483646 w 189"/>
              <a:gd name="T17" fmla="*/ 2147483646 h 371"/>
              <a:gd name="T18" fmla="*/ 2147483646 w 189"/>
              <a:gd name="T19" fmla="*/ 2147483646 h 371"/>
              <a:gd name="T20" fmla="*/ 2147483646 w 189"/>
              <a:gd name="T21" fmla="*/ 2147483646 h 371"/>
              <a:gd name="T22" fmla="*/ 2147483646 w 189"/>
              <a:gd name="T23" fmla="*/ 2147483646 h 371"/>
              <a:gd name="T24" fmla="*/ 2147483646 w 189"/>
              <a:gd name="T25" fmla="*/ 2147483646 h 371"/>
              <a:gd name="T26" fmla="*/ 2147483646 w 189"/>
              <a:gd name="T27" fmla="*/ 2147483646 h 371"/>
              <a:gd name="T28" fmla="*/ 2147483646 w 189"/>
              <a:gd name="T29" fmla="*/ 2147483646 h 371"/>
              <a:gd name="T30" fmla="*/ 2147483646 w 189"/>
              <a:gd name="T31" fmla="*/ 2147483646 h 371"/>
              <a:gd name="T32" fmla="*/ 2147483646 w 189"/>
              <a:gd name="T33" fmla="*/ 2147483646 h 371"/>
              <a:gd name="T34" fmla="*/ 2147483646 w 189"/>
              <a:gd name="T35" fmla="*/ 2147483646 h 371"/>
              <a:gd name="T36" fmla="*/ 2147483646 w 189"/>
              <a:gd name="T37" fmla="*/ 2147483646 h 371"/>
              <a:gd name="T38" fmla="*/ 2147483646 w 189"/>
              <a:gd name="T39" fmla="*/ 2147483646 h 371"/>
              <a:gd name="T40" fmla="*/ 2147483646 w 189"/>
              <a:gd name="T41" fmla="*/ 2147483646 h 371"/>
              <a:gd name="T42" fmla="*/ 2147483646 w 189"/>
              <a:gd name="T43" fmla="*/ 2147483646 h 371"/>
              <a:gd name="T44" fmla="*/ 2147483646 w 189"/>
              <a:gd name="T45" fmla="*/ 2147483646 h 371"/>
              <a:gd name="T46" fmla="*/ 2147483646 w 189"/>
              <a:gd name="T47" fmla="*/ 2147483646 h 371"/>
              <a:gd name="T48" fmla="*/ 2147483646 w 189"/>
              <a:gd name="T49" fmla="*/ 2147483646 h 371"/>
              <a:gd name="T50" fmla="*/ 2147483646 w 189"/>
              <a:gd name="T51" fmla="*/ 2147483646 h 371"/>
              <a:gd name="T52" fmla="*/ 2147483646 w 189"/>
              <a:gd name="T53" fmla="*/ 2147483646 h 371"/>
              <a:gd name="T54" fmla="*/ 2147483646 w 189"/>
              <a:gd name="T55" fmla="*/ 2147483646 h 371"/>
              <a:gd name="T56" fmla="*/ 2147483646 w 189"/>
              <a:gd name="T57" fmla="*/ 2147483646 h 371"/>
              <a:gd name="T58" fmla="*/ 2147483646 w 189"/>
              <a:gd name="T59" fmla="*/ 2147483646 h 371"/>
              <a:gd name="T60" fmla="*/ 2147483646 w 189"/>
              <a:gd name="T61" fmla="*/ 2147483646 h 371"/>
              <a:gd name="T62" fmla="*/ 2147483646 w 189"/>
              <a:gd name="T63" fmla="*/ 2147483646 h 371"/>
              <a:gd name="T64" fmla="*/ 2147483646 w 189"/>
              <a:gd name="T65" fmla="*/ 2147483646 h 371"/>
              <a:gd name="T66" fmla="*/ 2147483646 w 189"/>
              <a:gd name="T67" fmla="*/ 2147483646 h 371"/>
              <a:gd name="T68" fmla="*/ 2147483646 w 189"/>
              <a:gd name="T69" fmla="*/ 2147483646 h 371"/>
              <a:gd name="T70" fmla="*/ 2147483646 w 189"/>
              <a:gd name="T71" fmla="*/ 2147483646 h 371"/>
              <a:gd name="T72" fmla="*/ 2147483646 w 189"/>
              <a:gd name="T73" fmla="*/ 2147483646 h 371"/>
              <a:gd name="T74" fmla="*/ 2147483646 w 189"/>
              <a:gd name="T75" fmla="*/ 2147483646 h 37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89" h="371">
                <a:moveTo>
                  <a:pt x="110" y="29"/>
                </a:moveTo>
                <a:cubicBezTo>
                  <a:pt x="116" y="46"/>
                  <a:pt x="116" y="46"/>
                  <a:pt x="116" y="46"/>
                </a:cubicBezTo>
                <a:cubicBezTo>
                  <a:pt x="13" y="82"/>
                  <a:pt x="13" y="82"/>
                  <a:pt x="13" y="82"/>
                </a:cubicBezTo>
                <a:cubicBezTo>
                  <a:pt x="7" y="64"/>
                  <a:pt x="7" y="64"/>
                  <a:pt x="7" y="64"/>
                </a:cubicBezTo>
                <a:cubicBezTo>
                  <a:pt x="0" y="45"/>
                  <a:pt x="10" y="25"/>
                  <a:pt x="29" y="18"/>
                </a:cubicBezTo>
                <a:cubicBezTo>
                  <a:pt x="64" y="6"/>
                  <a:pt x="64" y="6"/>
                  <a:pt x="64" y="6"/>
                </a:cubicBezTo>
                <a:cubicBezTo>
                  <a:pt x="83" y="0"/>
                  <a:pt x="104" y="10"/>
                  <a:pt x="110" y="29"/>
                </a:cubicBezTo>
                <a:close/>
                <a:moveTo>
                  <a:pt x="170" y="259"/>
                </a:moveTo>
                <a:cubicBezTo>
                  <a:pt x="171" y="264"/>
                  <a:pt x="177" y="266"/>
                  <a:pt x="181" y="265"/>
                </a:cubicBezTo>
                <a:cubicBezTo>
                  <a:pt x="186" y="263"/>
                  <a:pt x="189" y="258"/>
                  <a:pt x="187" y="253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05" y="69"/>
                  <a:pt x="105" y="69"/>
                  <a:pt x="105" y="69"/>
                </a:cubicBezTo>
                <a:lnTo>
                  <a:pt x="170" y="259"/>
                </a:lnTo>
                <a:close/>
                <a:moveTo>
                  <a:pt x="84" y="289"/>
                </a:moveTo>
                <a:cubicBezTo>
                  <a:pt x="85" y="293"/>
                  <a:pt x="90" y="296"/>
                  <a:pt x="95" y="294"/>
                </a:cubicBezTo>
                <a:cubicBezTo>
                  <a:pt x="100" y="293"/>
                  <a:pt x="102" y="288"/>
                  <a:pt x="101" y="283"/>
                </a:cubicBezTo>
                <a:cubicBezTo>
                  <a:pt x="36" y="93"/>
                  <a:pt x="36" y="93"/>
                  <a:pt x="36" y="93"/>
                </a:cubicBezTo>
                <a:cubicBezTo>
                  <a:pt x="19" y="99"/>
                  <a:pt x="19" y="99"/>
                  <a:pt x="19" y="99"/>
                </a:cubicBezTo>
                <a:lnTo>
                  <a:pt x="84" y="289"/>
                </a:lnTo>
                <a:close/>
                <a:moveTo>
                  <a:pt x="53" y="87"/>
                </a:moveTo>
                <a:cubicBezTo>
                  <a:pt x="118" y="277"/>
                  <a:pt x="118" y="277"/>
                  <a:pt x="118" y="277"/>
                </a:cubicBezTo>
                <a:cubicBezTo>
                  <a:pt x="121" y="286"/>
                  <a:pt x="132" y="291"/>
                  <a:pt x="141" y="288"/>
                </a:cubicBezTo>
                <a:cubicBezTo>
                  <a:pt x="151" y="285"/>
                  <a:pt x="156" y="275"/>
                  <a:pt x="152" y="265"/>
                </a:cubicBezTo>
                <a:cubicBezTo>
                  <a:pt x="87" y="75"/>
                  <a:pt x="87" y="75"/>
                  <a:pt x="87" y="75"/>
                </a:cubicBezTo>
                <a:lnTo>
                  <a:pt x="53" y="87"/>
                </a:lnTo>
                <a:close/>
                <a:moveTo>
                  <a:pt x="187" y="282"/>
                </a:moveTo>
                <a:cubicBezTo>
                  <a:pt x="181" y="284"/>
                  <a:pt x="175" y="283"/>
                  <a:pt x="170" y="282"/>
                </a:cubicBezTo>
                <a:cubicBezTo>
                  <a:pt x="169" y="283"/>
                  <a:pt x="169" y="285"/>
                  <a:pt x="168" y="287"/>
                </a:cubicBezTo>
                <a:cubicBezTo>
                  <a:pt x="164" y="296"/>
                  <a:pt x="156" y="302"/>
                  <a:pt x="147" y="305"/>
                </a:cubicBezTo>
                <a:cubicBezTo>
                  <a:pt x="138" y="309"/>
                  <a:pt x="128" y="308"/>
                  <a:pt x="119" y="304"/>
                </a:cubicBezTo>
                <a:cubicBezTo>
                  <a:pt x="118" y="303"/>
                  <a:pt x="116" y="302"/>
                  <a:pt x="115" y="301"/>
                </a:cubicBezTo>
                <a:cubicBezTo>
                  <a:pt x="111" y="306"/>
                  <a:pt x="107" y="310"/>
                  <a:pt x="101" y="312"/>
                </a:cubicBezTo>
                <a:cubicBezTo>
                  <a:pt x="100" y="312"/>
                  <a:pt x="100" y="312"/>
                  <a:pt x="99" y="312"/>
                </a:cubicBezTo>
                <a:cubicBezTo>
                  <a:pt x="170" y="371"/>
                  <a:pt x="170" y="371"/>
                  <a:pt x="170" y="371"/>
                </a:cubicBezTo>
                <a:cubicBezTo>
                  <a:pt x="189" y="281"/>
                  <a:pt x="189" y="281"/>
                  <a:pt x="189" y="281"/>
                </a:cubicBezTo>
                <a:cubicBezTo>
                  <a:pt x="188" y="282"/>
                  <a:pt x="188" y="282"/>
                  <a:pt x="187" y="282"/>
                </a:cubicBezTo>
                <a:close/>
                <a:moveTo>
                  <a:pt x="187" y="282"/>
                </a:moveTo>
                <a:cubicBezTo>
                  <a:pt x="187" y="282"/>
                  <a:pt x="187" y="282"/>
                  <a:pt x="187" y="282"/>
                </a:cubicBezTo>
              </a:path>
            </a:pathLst>
          </a:custGeom>
          <a:solidFill>
            <a:srgbClr val="3D506D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PA_任意多边形 45">
            <a:extLst>
              <a:ext uri="{FF2B5EF4-FFF2-40B4-BE49-F238E27FC236}">
                <a16:creationId xmlns:a16="http://schemas.microsoft.com/office/drawing/2014/main" id="{23844BC5-60A0-79C1-EF63-1F238222A8CB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7478533" y="1753127"/>
            <a:ext cx="614362" cy="617538"/>
          </a:xfrm>
          <a:custGeom>
            <a:avLst/>
            <a:gdLst>
              <a:gd name="T0" fmla="*/ 2147483646 w 308"/>
              <a:gd name="T1" fmla="*/ 2147483646 h 310"/>
              <a:gd name="T2" fmla="*/ 2147483646 w 308"/>
              <a:gd name="T3" fmla="*/ 2147483646 h 310"/>
              <a:gd name="T4" fmla="*/ 2147483646 w 308"/>
              <a:gd name="T5" fmla="*/ 2147483646 h 310"/>
              <a:gd name="T6" fmla="*/ 2147483646 w 308"/>
              <a:gd name="T7" fmla="*/ 2147483646 h 310"/>
              <a:gd name="T8" fmla="*/ 2147483646 w 308"/>
              <a:gd name="T9" fmla="*/ 2147483646 h 310"/>
              <a:gd name="T10" fmla="*/ 2147483646 w 308"/>
              <a:gd name="T11" fmla="*/ 2147483646 h 310"/>
              <a:gd name="T12" fmla="*/ 2147483646 w 308"/>
              <a:gd name="T13" fmla="*/ 2147483646 h 310"/>
              <a:gd name="T14" fmla="*/ 2147483646 w 308"/>
              <a:gd name="T15" fmla="*/ 2147483646 h 310"/>
              <a:gd name="T16" fmla="*/ 2147483646 w 308"/>
              <a:gd name="T17" fmla="*/ 2147483646 h 310"/>
              <a:gd name="T18" fmla="*/ 2147483646 w 308"/>
              <a:gd name="T19" fmla="*/ 2147483646 h 310"/>
              <a:gd name="T20" fmla="*/ 0 w 308"/>
              <a:gd name="T21" fmla="*/ 2147483646 h 310"/>
              <a:gd name="T22" fmla="*/ 2147483646 w 308"/>
              <a:gd name="T23" fmla="*/ 2147483646 h 310"/>
              <a:gd name="T24" fmla="*/ 2147483646 w 308"/>
              <a:gd name="T25" fmla="*/ 2147483646 h 310"/>
              <a:gd name="T26" fmla="*/ 2147483646 w 308"/>
              <a:gd name="T27" fmla="*/ 2147483646 h 310"/>
              <a:gd name="T28" fmla="*/ 2147483646 w 308"/>
              <a:gd name="T29" fmla="*/ 2147483646 h 310"/>
              <a:gd name="T30" fmla="*/ 2147483646 w 308"/>
              <a:gd name="T31" fmla="*/ 2147483646 h 310"/>
              <a:gd name="T32" fmla="*/ 2147483646 w 308"/>
              <a:gd name="T33" fmla="*/ 2147483646 h 310"/>
              <a:gd name="T34" fmla="*/ 2147483646 w 308"/>
              <a:gd name="T35" fmla="*/ 2147483646 h 310"/>
              <a:gd name="T36" fmla="*/ 2147483646 w 308"/>
              <a:gd name="T37" fmla="*/ 2147483646 h 310"/>
              <a:gd name="T38" fmla="*/ 2147483646 w 308"/>
              <a:gd name="T39" fmla="*/ 2147483646 h 310"/>
              <a:gd name="T40" fmla="*/ 2147483646 w 308"/>
              <a:gd name="T41" fmla="*/ 2147483646 h 310"/>
              <a:gd name="T42" fmla="*/ 2147483646 w 308"/>
              <a:gd name="T43" fmla="*/ 2147483646 h 310"/>
              <a:gd name="T44" fmla="*/ 2147483646 w 308"/>
              <a:gd name="T45" fmla="*/ 2147483646 h 310"/>
              <a:gd name="T46" fmla="*/ 2147483646 w 308"/>
              <a:gd name="T47" fmla="*/ 2147483646 h 310"/>
              <a:gd name="T48" fmla="*/ 2147483646 w 308"/>
              <a:gd name="T49" fmla="*/ 2147483646 h 310"/>
              <a:gd name="T50" fmla="*/ 2147483646 w 308"/>
              <a:gd name="T51" fmla="*/ 2147483646 h 310"/>
              <a:gd name="T52" fmla="*/ 2147483646 w 308"/>
              <a:gd name="T53" fmla="*/ 2147483646 h 310"/>
              <a:gd name="T54" fmla="*/ 2147483646 w 308"/>
              <a:gd name="T55" fmla="*/ 2147483646 h 310"/>
              <a:gd name="T56" fmla="*/ 2147483646 w 308"/>
              <a:gd name="T57" fmla="*/ 2147483646 h 310"/>
              <a:gd name="T58" fmla="*/ 2147483646 w 308"/>
              <a:gd name="T59" fmla="*/ 2147483646 h 310"/>
              <a:gd name="T60" fmla="*/ 2147483646 w 308"/>
              <a:gd name="T61" fmla="*/ 2147483646 h 310"/>
              <a:gd name="T62" fmla="*/ 2147483646 w 308"/>
              <a:gd name="T63" fmla="*/ 2147483646 h 310"/>
              <a:gd name="T64" fmla="*/ 2147483646 w 308"/>
              <a:gd name="T65" fmla="*/ 2147483646 h 310"/>
              <a:gd name="T66" fmla="*/ 2147483646 w 308"/>
              <a:gd name="T67" fmla="*/ 2147483646 h 310"/>
              <a:gd name="T68" fmla="*/ 2147483646 w 308"/>
              <a:gd name="T69" fmla="*/ 2147483646 h 310"/>
              <a:gd name="T70" fmla="*/ 2147483646 w 308"/>
              <a:gd name="T71" fmla="*/ 2147483646 h 310"/>
              <a:gd name="T72" fmla="*/ 2147483646 w 308"/>
              <a:gd name="T73" fmla="*/ 2147483646 h 310"/>
              <a:gd name="T74" fmla="*/ 2147483646 w 308"/>
              <a:gd name="T75" fmla="*/ 2147483646 h 310"/>
              <a:gd name="T76" fmla="*/ 2147483646 w 308"/>
              <a:gd name="T77" fmla="*/ 2147483646 h 31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308" h="310">
                <a:moveTo>
                  <a:pt x="285" y="102"/>
                </a:moveTo>
                <a:cubicBezTo>
                  <a:pt x="270" y="83"/>
                  <a:pt x="251" y="77"/>
                  <a:pt x="227" y="84"/>
                </a:cubicBezTo>
                <a:cubicBezTo>
                  <a:pt x="199" y="92"/>
                  <a:pt x="199" y="92"/>
                  <a:pt x="199" y="92"/>
                </a:cubicBezTo>
                <a:cubicBezTo>
                  <a:pt x="201" y="80"/>
                  <a:pt x="201" y="63"/>
                  <a:pt x="196" y="44"/>
                </a:cubicBezTo>
                <a:cubicBezTo>
                  <a:pt x="194" y="39"/>
                  <a:pt x="192" y="33"/>
                  <a:pt x="190" y="28"/>
                </a:cubicBezTo>
                <a:cubicBezTo>
                  <a:pt x="180" y="7"/>
                  <a:pt x="161" y="0"/>
                  <a:pt x="141" y="8"/>
                </a:cubicBezTo>
                <a:cubicBezTo>
                  <a:pt x="133" y="12"/>
                  <a:pt x="132" y="21"/>
                  <a:pt x="131" y="42"/>
                </a:cubicBezTo>
                <a:cubicBezTo>
                  <a:pt x="130" y="60"/>
                  <a:pt x="128" y="84"/>
                  <a:pt x="122" y="105"/>
                </a:cubicBezTo>
                <a:cubicBezTo>
                  <a:pt x="117" y="121"/>
                  <a:pt x="105" y="136"/>
                  <a:pt x="94" y="146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0" y="171"/>
                  <a:pt x="0" y="171"/>
                  <a:pt x="0" y="171"/>
                </a:cubicBezTo>
                <a:cubicBezTo>
                  <a:pt x="40" y="310"/>
                  <a:pt x="40" y="310"/>
                  <a:pt x="40" y="310"/>
                </a:cubicBezTo>
                <a:cubicBezTo>
                  <a:pt x="133" y="283"/>
                  <a:pt x="133" y="283"/>
                  <a:pt x="133" y="283"/>
                </a:cubicBezTo>
                <a:cubicBezTo>
                  <a:pt x="131" y="275"/>
                  <a:pt x="131" y="275"/>
                  <a:pt x="131" y="275"/>
                </a:cubicBezTo>
                <a:cubicBezTo>
                  <a:pt x="146" y="270"/>
                  <a:pt x="154" y="268"/>
                  <a:pt x="156" y="268"/>
                </a:cubicBezTo>
                <a:cubicBezTo>
                  <a:pt x="176" y="273"/>
                  <a:pt x="176" y="273"/>
                  <a:pt x="176" y="273"/>
                </a:cubicBezTo>
                <a:cubicBezTo>
                  <a:pt x="191" y="277"/>
                  <a:pt x="191" y="277"/>
                  <a:pt x="191" y="277"/>
                </a:cubicBezTo>
                <a:cubicBezTo>
                  <a:pt x="205" y="280"/>
                  <a:pt x="258" y="266"/>
                  <a:pt x="280" y="256"/>
                </a:cubicBezTo>
                <a:cubicBezTo>
                  <a:pt x="308" y="243"/>
                  <a:pt x="308" y="217"/>
                  <a:pt x="308" y="216"/>
                </a:cubicBezTo>
                <a:cubicBezTo>
                  <a:pt x="308" y="207"/>
                  <a:pt x="308" y="130"/>
                  <a:pt x="285" y="102"/>
                </a:cubicBezTo>
                <a:close/>
                <a:moveTo>
                  <a:pt x="289" y="216"/>
                </a:moveTo>
                <a:cubicBezTo>
                  <a:pt x="289" y="216"/>
                  <a:pt x="289" y="231"/>
                  <a:pt x="272" y="238"/>
                </a:cubicBezTo>
                <a:cubicBezTo>
                  <a:pt x="249" y="249"/>
                  <a:pt x="202" y="260"/>
                  <a:pt x="195" y="259"/>
                </a:cubicBezTo>
                <a:cubicBezTo>
                  <a:pt x="195" y="259"/>
                  <a:pt x="182" y="255"/>
                  <a:pt x="182" y="255"/>
                </a:cubicBezTo>
                <a:cubicBezTo>
                  <a:pt x="157" y="249"/>
                  <a:pt x="157" y="249"/>
                  <a:pt x="157" y="249"/>
                </a:cubicBezTo>
                <a:cubicBezTo>
                  <a:pt x="152" y="249"/>
                  <a:pt x="141" y="252"/>
                  <a:pt x="126" y="257"/>
                </a:cubicBezTo>
                <a:cubicBezTo>
                  <a:pt x="100" y="165"/>
                  <a:pt x="100" y="165"/>
                  <a:pt x="100" y="165"/>
                </a:cubicBezTo>
                <a:cubicBezTo>
                  <a:pt x="113" y="155"/>
                  <a:pt x="132" y="135"/>
                  <a:pt x="140" y="111"/>
                </a:cubicBezTo>
                <a:cubicBezTo>
                  <a:pt x="147" y="88"/>
                  <a:pt x="149" y="62"/>
                  <a:pt x="150" y="43"/>
                </a:cubicBezTo>
                <a:cubicBezTo>
                  <a:pt x="150" y="43"/>
                  <a:pt x="151" y="28"/>
                  <a:pt x="152" y="25"/>
                </a:cubicBezTo>
                <a:cubicBezTo>
                  <a:pt x="161" y="22"/>
                  <a:pt x="168" y="26"/>
                  <a:pt x="173" y="36"/>
                </a:cubicBezTo>
                <a:cubicBezTo>
                  <a:pt x="175" y="40"/>
                  <a:pt x="176" y="45"/>
                  <a:pt x="178" y="49"/>
                </a:cubicBezTo>
                <a:cubicBezTo>
                  <a:pt x="186" y="76"/>
                  <a:pt x="178" y="102"/>
                  <a:pt x="178" y="103"/>
                </a:cubicBezTo>
                <a:cubicBezTo>
                  <a:pt x="172" y="120"/>
                  <a:pt x="172" y="120"/>
                  <a:pt x="172" y="120"/>
                </a:cubicBezTo>
                <a:cubicBezTo>
                  <a:pt x="233" y="102"/>
                  <a:pt x="233" y="102"/>
                  <a:pt x="233" y="102"/>
                </a:cubicBezTo>
                <a:cubicBezTo>
                  <a:pt x="249" y="98"/>
                  <a:pt x="260" y="101"/>
                  <a:pt x="270" y="113"/>
                </a:cubicBezTo>
                <a:cubicBezTo>
                  <a:pt x="286" y="133"/>
                  <a:pt x="289" y="194"/>
                  <a:pt x="289" y="216"/>
                </a:cubicBezTo>
                <a:close/>
                <a:moveTo>
                  <a:pt x="289" y="216"/>
                </a:moveTo>
                <a:cubicBezTo>
                  <a:pt x="289" y="216"/>
                  <a:pt x="289" y="216"/>
                  <a:pt x="289" y="216"/>
                </a:cubicBezTo>
              </a:path>
            </a:pathLst>
          </a:custGeom>
          <a:solidFill>
            <a:srgbClr val="2F405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PA_任意多边形 49">
            <a:extLst>
              <a:ext uri="{FF2B5EF4-FFF2-40B4-BE49-F238E27FC236}">
                <a16:creationId xmlns:a16="http://schemas.microsoft.com/office/drawing/2014/main" id="{45BE826D-161F-B3FA-389F-697452AB76F9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729038" y="4440238"/>
            <a:ext cx="1276350" cy="360362"/>
          </a:xfrm>
          <a:custGeom>
            <a:avLst/>
            <a:gdLst>
              <a:gd name="T0" fmla="*/ 2147483646 w 641"/>
              <a:gd name="T1" fmla="*/ 0 h 181"/>
              <a:gd name="T2" fmla="*/ 2147483646 w 641"/>
              <a:gd name="T3" fmla="*/ 0 h 181"/>
              <a:gd name="T4" fmla="*/ 2147483646 w 641"/>
              <a:gd name="T5" fmla="*/ 2147483646 h 181"/>
              <a:gd name="T6" fmla="*/ 0 w 641"/>
              <a:gd name="T7" fmla="*/ 2147483646 h 181"/>
              <a:gd name="T8" fmla="*/ 2147483646 w 641"/>
              <a:gd name="T9" fmla="*/ 2147483646 h 181"/>
              <a:gd name="T10" fmla="*/ 2147483646 w 641"/>
              <a:gd name="T11" fmla="*/ 2147483646 h 181"/>
              <a:gd name="T12" fmla="*/ 2147483646 w 641"/>
              <a:gd name="T13" fmla="*/ 2147483646 h 181"/>
              <a:gd name="T14" fmla="*/ 2147483646 w 641"/>
              <a:gd name="T15" fmla="*/ 2147483646 h 181"/>
              <a:gd name="T16" fmla="*/ 2147483646 w 641"/>
              <a:gd name="T17" fmla="*/ 2147483646 h 181"/>
              <a:gd name="T18" fmla="*/ 2147483646 w 641"/>
              <a:gd name="T19" fmla="*/ 0 h 181"/>
              <a:gd name="T20" fmla="*/ 2147483646 w 641"/>
              <a:gd name="T21" fmla="*/ 0 h 181"/>
              <a:gd name="T22" fmla="*/ 2147483646 w 641"/>
              <a:gd name="T23" fmla="*/ 0 h 18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41" h="181">
                <a:moveTo>
                  <a:pt x="36" y="0"/>
                </a:moveTo>
                <a:cubicBezTo>
                  <a:pt x="28" y="0"/>
                  <a:pt x="28" y="0"/>
                  <a:pt x="28" y="0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12" y="113"/>
                  <a:pt x="0" y="127"/>
                  <a:pt x="0" y="144"/>
                </a:cubicBezTo>
                <a:cubicBezTo>
                  <a:pt x="0" y="164"/>
                  <a:pt x="16" y="181"/>
                  <a:pt x="36" y="181"/>
                </a:cubicBezTo>
                <a:cubicBezTo>
                  <a:pt x="57" y="181"/>
                  <a:pt x="73" y="164"/>
                  <a:pt x="73" y="144"/>
                </a:cubicBezTo>
                <a:cubicBezTo>
                  <a:pt x="73" y="126"/>
                  <a:pt x="60" y="112"/>
                  <a:pt x="44" y="108"/>
                </a:cubicBezTo>
                <a:cubicBezTo>
                  <a:pt x="44" y="16"/>
                  <a:pt x="44" y="16"/>
                  <a:pt x="44" y="16"/>
                </a:cubicBezTo>
                <a:cubicBezTo>
                  <a:pt x="641" y="16"/>
                  <a:pt x="641" y="16"/>
                  <a:pt x="641" y="16"/>
                </a:cubicBezTo>
                <a:cubicBezTo>
                  <a:pt x="641" y="0"/>
                  <a:pt x="641" y="0"/>
                  <a:pt x="641" y="0"/>
                </a:cubicBezTo>
                <a:cubicBezTo>
                  <a:pt x="44" y="0"/>
                  <a:pt x="44" y="0"/>
                  <a:pt x="44" y="0"/>
                </a:cubicBezTo>
                <a:lnTo>
                  <a:pt x="36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PA_任意多边形 50">
            <a:extLst>
              <a:ext uri="{FF2B5EF4-FFF2-40B4-BE49-F238E27FC236}">
                <a16:creationId xmlns:a16="http://schemas.microsoft.com/office/drawing/2014/main" id="{43AB911D-6571-ACDE-81E9-3CF4FA3874C9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729038" y="2384425"/>
            <a:ext cx="1276350" cy="341313"/>
          </a:xfrm>
          <a:custGeom>
            <a:avLst/>
            <a:gdLst>
              <a:gd name="T0" fmla="*/ 2147483646 w 641"/>
              <a:gd name="T1" fmla="*/ 2147483646 h 171"/>
              <a:gd name="T2" fmla="*/ 2147483646 w 641"/>
              <a:gd name="T3" fmla="*/ 2147483646 h 171"/>
              <a:gd name="T4" fmla="*/ 2147483646 w 641"/>
              <a:gd name="T5" fmla="*/ 0 h 171"/>
              <a:gd name="T6" fmla="*/ 0 w 641"/>
              <a:gd name="T7" fmla="*/ 2147483646 h 171"/>
              <a:gd name="T8" fmla="*/ 2147483646 w 641"/>
              <a:gd name="T9" fmla="*/ 2147483646 h 171"/>
              <a:gd name="T10" fmla="*/ 2147483646 w 641"/>
              <a:gd name="T11" fmla="*/ 2147483646 h 171"/>
              <a:gd name="T12" fmla="*/ 2147483646 w 641"/>
              <a:gd name="T13" fmla="*/ 2147483646 h 171"/>
              <a:gd name="T14" fmla="*/ 2147483646 w 641"/>
              <a:gd name="T15" fmla="*/ 2147483646 h 171"/>
              <a:gd name="T16" fmla="*/ 2147483646 w 641"/>
              <a:gd name="T17" fmla="*/ 2147483646 h 171"/>
              <a:gd name="T18" fmla="*/ 2147483646 w 641"/>
              <a:gd name="T19" fmla="*/ 2147483646 h 171"/>
              <a:gd name="T20" fmla="*/ 2147483646 w 641"/>
              <a:gd name="T21" fmla="*/ 2147483646 h 171"/>
              <a:gd name="T22" fmla="*/ 2147483646 w 641"/>
              <a:gd name="T23" fmla="*/ 2147483646 h 17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41" h="171">
                <a:moveTo>
                  <a:pt x="44" y="72"/>
                </a:moveTo>
                <a:cubicBezTo>
                  <a:pt x="60" y="69"/>
                  <a:pt x="73" y="54"/>
                  <a:pt x="73" y="36"/>
                </a:cubicBezTo>
                <a:cubicBezTo>
                  <a:pt x="73" y="16"/>
                  <a:pt x="57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3"/>
                  <a:pt x="12" y="67"/>
                  <a:pt x="28" y="71"/>
                </a:cubicBezTo>
                <a:cubicBezTo>
                  <a:pt x="28" y="171"/>
                  <a:pt x="28" y="171"/>
                  <a:pt x="28" y="171"/>
                </a:cubicBezTo>
                <a:cubicBezTo>
                  <a:pt x="36" y="171"/>
                  <a:pt x="36" y="171"/>
                  <a:pt x="36" y="171"/>
                </a:cubicBezTo>
                <a:cubicBezTo>
                  <a:pt x="44" y="171"/>
                  <a:pt x="44" y="171"/>
                  <a:pt x="44" y="171"/>
                </a:cubicBezTo>
                <a:cubicBezTo>
                  <a:pt x="641" y="171"/>
                  <a:pt x="641" y="171"/>
                  <a:pt x="641" y="171"/>
                </a:cubicBezTo>
                <a:cubicBezTo>
                  <a:pt x="641" y="155"/>
                  <a:pt x="641" y="155"/>
                  <a:pt x="641" y="155"/>
                </a:cubicBezTo>
                <a:cubicBezTo>
                  <a:pt x="44" y="155"/>
                  <a:pt x="44" y="155"/>
                  <a:pt x="44" y="155"/>
                </a:cubicBezTo>
                <a:lnTo>
                  <a:pt x="44" y="7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PA_任意多边形 51">
            <a:extLst>
              <a:ext uri="{FF2B5EF4-FFF2-40B4-BE49-F238E27FC236}">
                <a16:creationId xmlns:a16="http://schemas.microsoft.com/office/drawing/2014/main" id="{C61E9AAD-36E7-4D84-D3FF-56A82D41B835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177088" y="2366963"/>
            <a:ext cx="1277937" cy="358775"/>
          </a:xfrm>
          <a:custGeom>
            <a:avLst/>
            <a:gdLst>
              <a:gd name="T0" fmla="*/ 2147483646 w 642"/>
              <a:gd name="T1" fmla="*/ 2147483646 h 180"/>
              <a:gd name="T2" fmla="*/ 2147483646 w 642"/>
              <a:gd name="T3" fmla="*/ 2147483646 h 180"/>
              <a:gd name="T4" fmla="*/ 2147483646 w 642"/>
              <a:gd name="T5" fmla="*/ 2147483646 h 180"/>
              <a:gd name="T6" fmla="*/ 2147483646 w 642"/>
              <a:gd name="T7" fmla="*/ 2147483646 h 180"/>
              <a:gd name="T8" fmla="*/ 2147483646 w 642"/>
              <a:gd name="T9" fmla="*/ 0 h 180"/>
              <a:gd name="T10" fmla="*/ 2147483646 w 642"/>
              <a:gd name="T11" fmla="*/ 2147483646 h 180"/>
              <a:gd name="T12" fmla="*/ 2147483646 w 642"/>
              <a:gd name="T13" fmla="*/ 2147483646 h 180"/>
              <a:gd name="T14" fmla="*/ 2147483646 w 642"/>
              <a:gd name="T15" fmla="*/ 2147483646 h 180"/>
              <a:gd name="T16" fmla="*/ 0 w 642"/>
              <a:gd name="T17" fmla="*/ 2147483646 h 180"/>
              <a:gd name="T18" fmla="*/ 0 w 642"/>
              <a:gd name="T19" fmla="*/ 2147483646 h 180"/>
              <a:gd name="T20" fmla="*/ 2147483646 w 642"/>
              <a:gd name="T21" fmla="*/ 2147483646 h 180"/>
              <a:gd name="T22" fmla="*/ 2147483646 w 642"/>
              <a:gd name="T23" fmla="*/ 2147483646 h 18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42" h="180">
                <a:moveTo>
                  <a:pt x="606" y="180"/>
                </a:moveTo>
                <a:cubicBezTo>
                  <a:pt x="614" y="180"/>
                  <a:pt x="614" y="180"/>
                  <a:pt x="614" y="180"/>
                </a:cubicBezTo>
                <a:cubicBezTo>
                  <a:pt x="614" y="71"/>
                  <a:pt x="614" y="71"/>
                  <a:pt x="614" y="71"/>
                </a:cubicBezTo>
                <a:cubicBezTo>
                  <a:pt x="630" y="68"/>
                  <a:pt x="642" y="53"/>
                  <a:pt x="642" y="36"/>
                </a:cubicBezTo>
                <a:cubicBezTo>
                  <a:pt x="642" y="16"/>
                  <a:pt x="626" y="0"/>
                  <a:pt x="606" y="0"/>
                </a:cubicBezTo>
                <a:cubicBezTo>
                  <a:pt x="585" y="0"/>
                  <a:pt x="569" y="16"/>
                  <a:pt x="569" y="36"/>
                </a:cubicBezTo>
                <a:cubicBezTo>
                  <a:pt x="569" y="53"/>
                  <a:pt x="581" y="68"/>
                  <a:pt x="598" y="71"/>
                </a:cubicBezTo>
                <a:cubicBezTo>
                  <a:pt x="598" y="164"/>
                  <a:pt x="598" y="164"/>
                  <a:pt x="598" y="164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0"/>
                  <a:pt x="0" y="180"/>
                  <a:pt x="0" y="180"/>
                </a:cubicBezTo>
                <a:cubicBezTo>
                  <a:pt x="598" y="180"/>
                  <a:pt x="598" y="180"/>
                  <a:pt x="598" y="180"/>
                </a:cubicBezTo>
                <a:lnTo>
                  <a:pt x="606" y="18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PA_任意多边形 52">
            <a:extLst>
              <a:ext uri="{FF2B5EF4-FFF2-40B4-BE49-F238E27FC236}">
                <a16:creationId xmlns:a16="http://schemas.microsoft.com/office/drawing/2014/main" id="{ABE78F67-3DF0-4E63-42BC-B2DAEB8F97CF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7177088" y="4440238"/>
            <a:ext cx="1277937" cy="360362"/>
          </a:xfrm>
          <a:custGeom>
            <a:avLst/>
            <a:gdLst>
              <a:gd name="T0" fmla="*/ 2147483646 w 642"/>
              <a:gd name="T1" fmla="*/ 2147483646 h 181"/>
              <a:gd name="T2" fmla="*/ 2147483646 w 642"/>
              <a:gd name="T3" fmla="*/ 0 h 181"/>
              <a:gd name="T4" fmla="*/ 2147483646 w 642"/>
              <a:gd name="T5" fmla="*/ 0 h 181"/>
              <a:gd name="T6" fmla="*/ 2147483646 w 642"/>
              <a:gd name="T7" fmla="*/ 0 h 181"/>
              <a:gd name="T8" fmla="*/ 0 w 642"/>
              <a:gd name="T9" fmla="*/ 0 h 181"/>
              <a:gd name="T10" fmla="*/ 0 w 642"/>
              <a:gd name="T11" fmla="*/ 2147483646 h 181"/>
              <a:gd name="T12" fmla="*/ 2147483646 w 642"/>
              <a:gd name="T13" fmla="*/ 2147483646 h 181"/>
              <a:gd name="T14" fmla="*/ 2147483646 w 642"/>
              <a:gd name="T15" fmla="*/ 2147483646 h 181"/>
              <a:gd name="T16" fmla="*/ 2147483646 w 642"/>
              <a:gd name="T17" fmla="*/ 2147483646 h 181"/>
              <a:gd name="T18" fmla="*/ 2147483646 w 642"/>
              <a:gd name="T19" fmla="*/ 2147483646 h 181"/>
              <a:gd name="T20" fmla="*/ 2147483646 w 642"/>
              <a:gd name="T21" fmla="*/ 2147483646 h 181"/>
              <a:gd name="T22" fmla="*/ 2147483646 w 642"/>
              <a:gd name="T23" fmla="*/ 2147483646 h 18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42" h="181">
                <a:moveTo>
                  <a:pt x="614" y="109"/>
                </a:moveTo>
                <a:cubicBezTo>
                  <a:pt x="614" y="0"/>
                  <a:pt x="614" y="0"/>
                  <a:pt x="614" y="0"/>
                </a:cubicBezTo>
                <a:cubicBezTo>
                  <a:pt x="606" y="0"/>
                  <a:pt x="606" y="0"/>
                  <a:pt x="606" y="0"/>
                </a:cubicBezTo>
                <a:cubicBezTo>
                  <a:pt x="598" y="0"/>
                  <a:pt x="598" y="0"/>
                  <a:pt x="5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09"/>
                  <a:pt x="598" y="109"/>
                  <a:pt x="598" y="109"/>
                </a:cubicBezTo>
                <a:cubicBezTo>
                  <a:pt x="581" y="112"/>
                  <a:pt x="569" y="127"/>
                  <a:pt x="569" y="144"/>
                </a:cubicBezTo>
                <a:cubicBezTo>
                  <a:pt x="569" y="164"/>
                  <a:pt x="585" y="181"/>
                  <a:pt x="606" y="181"/>
                </a:cubicBezTo>
                <a:cubicBezTo>
                  <a:pt x="626" y="181"/>
                  <a:pt x="642" y="164"/>
                  <a:pt x="642" y="144"/>
                </a:cubicBezTo>
                <a:cubicBezTo>
                  <a:pt x="642" y="127"/>
                  <a:pt x="630" y="112"/>
                  <a:pt x="614" y="109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8" name="PA_组合 56">
            <a:extLst>
              <a:ext uri="{FF2B5EF4-FFF2-40B4-BE49-F238E27FC236}">
                <a16:creationId xmlns:a16="http://schemas.microsoft.com/office/drawing/2014/main" id="{94922084-DB28-B06A-FFE4-B66660EE5B1A}"/>
              </a:ext>
            </a:extLst>
          </p:cNvPr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5729288" y="4254500"/>
            <a:ext cx="723900" cy="655638"/>
            <a:chOff x="0" y="0"/>
            <a:chExt cx="628650" cy="655638"/>
          </a:xfrm>
        </p:grpSpPr>
        <p:sp>
          <p:nvSpPr>
            <p:cNvPr id="29" name="Freeform 53">
              <a:extLst>
                <a:ext uri="{FF2B5EF4-FFF2-40B4-BE49-F238E27FC236}">
                  <a16:creationId xmlns:a16="http://schemas.microsoft.com/office/drawing/2014/main" id="{7EA4C68F-C769-8E68-65A0-42B387655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5" y="7938"/>
              <a:ext cx="493713" cy="623888"/>
            </a:xfrm>
            <a:custGeom>
              <a:avLst/>
              <a:gdLst>
                <a:gd name="T0" fmla="*/ 2147483646 w 248"/>
                <a:gd name="T1" fmla="*/ 2147483646 h 313"/>
                <a:gd name="T2" fmla="*/ 2147483646 w 248"/>
                <a:gd name="T3" fmla="*/ 2147483646 h 313"/>
                <a:gd name="T4" fmla="*/ 0 w 248"/>
                <a:gd name="T5" fmla="*/ 2147483646 h 313"/>
                <a:gd name="T6" fmla="*/ 0 w 248"/>
                <a:gd name="T7" fmla="*/ 2147483646 h 313"/>
                <a:gd name="T8" fmla="*/ 2147483646 w 248"/>
                <a:gd name="T9" fmla="*/ 0 h 313"/>
                <a:gd name="T10" fmla="*/ 2147483646 w 248"/>
                <a:gd name="T11" fmla="*/ 0 h 313"/>
                <a:gd name="T12" fmla="*/ 2147483646 w 248"/>
                <a:gd name="T13" fmla="*/ 2147483646 h 313"/>
                <a:gd name="T14" fmla="*/ 2147483646 w 248"/>
                <a:gd name="T15" fmla="*/ 2147483646 h 313"/>
                <a:gd name="T16" fmla="*/ 2147483646 w 248"/>
                <a:gd name="T17" fmla="*/ 2147483646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8" h="313">
                  <a:moveTo>
                    <a:pt x="148" y="313"/>
                  </a:moveTo>
                  <a:cubicBezTo>
                    <a:pt x="100" y="313"/>
                    <a:pt x="100" y="313"/>
                    <a:pt x="100" y="313"/>
                  </a:cubicBezTo>
                  <a:cubicBezTo>
                    <a:pt x="45" y="313"/>
                    <a:pt x="0" y="268"/>
                    <a:pt x="0" y="213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03" y="0"/>
                    <a:pt x="248" y="45"/>
                    <a:pt x="248" y="100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68"/>
                    <a:pt x="203" y="313"/>
                    <a:pt x="148" y="313"/>
                  </a:cubicBezTo>
                  <a:close/>
                </a:path>
              </a:pathLst>
            </a:custGeom>
            <a:solidFill>
              <a:srgbClr val="9B9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54">
              <a:extLst>
                <a:ext uri="{FF2B5EF4-FFF2-40B4-BE49-F238E27FC236}">
                  <a16:creationId xmlns:a16="http://schemas.microsoft.com/office/drawing/2014/main" id="{B8A50F59-126B-CC53-9432-8EBEA7CC4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628650" cy="149225"/>
            </a:xfrm>
            <a:custGeom>
              <a:avLst/>
              <a:gdLst>
                <a:gd name="T0" fmla="*/ 2147483646 w 316"/>
                <a:gd name="T1" fmla="*/ 2147483646 h 75"/>
                <a:gd name="T2" fmla="*/ 2147483646 w 316"/>
                <a:gd name="T3" fmla="*/ 2147483646 h 75"/>
                <a:gd name="T4" fmla="*/ 0 w 316"/>
                <a:gd name="T5" fmla="*/ 2147483646 h 75"/>
                <a:gd name="T6" fmla="*/ 0 w 316"/>
                <a:gd name="T7" fmla="*/ 2147483646 h 75"/>
                <a:gd name="T8" fmla="*/ 2147483646 w 316"/>
                <a:gd name="T9" fmla="*/ 0 h 75"/>
                <a:gd name="T10" fmla="*/ 2147483646 w 316"/>
                <a:gd name="T11" fmla="*/ 0 h 75"/>
                <a:gd name="T12" fmla="*/ 2147483646 w 316"/>
                <a:gd name="T13" fmla="*/ 2147483646 h 75"/>
                <a:gd name="T14" fmla="*/ 2147483646 w 316"/>
                <a:gd name="T15" fmla="*/ 2147483646 h 75"/>
                <a:gd name="T16" fmla="*/ 2147483646 w 316"/>
                <a:gd name="T17" fmla="*/ 2147483646 h 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6" h="75">
                  <a:moveTo>
                    <a:pt x="284" y="75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15" y="75"/>
                    <a:pt x="0" y="61"/>
                    <a:pt x="0" y="4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1" y="0"/>
                    <a:pt x="316" y="15"/>
                    <a:pt x="316" y="32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6" y="61"/>
                    <a:pt x="301" y="75"/>
                    <a:pt x="284" y="75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55">
              <a:extLst>
                <a:ext uri="{FF2B5EF4-FFF2-40B4-BE49-F238E27FC236}">
                  <a16:creationId xmlns:a16="http://schemas.microsoft.com/office/drawing/2014/main" id="{A287E72F-5123-D670-8A88-AB32EE85D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04788"/>
              <a:ext cx="628650" cy="150813"/>
            </a:xfrm>
            <a:custGeom>
              <a:avLst/>
              <a:gdLst>
                <a:gd name="T0" fmla="*/ 2147483646 w 316"/>
                <a:gd name="T1" fmla="*/ 2147483646 h 75"/>
                <a:gd name="T2" fmla="*/ 2147483646 w 316"/>
                <a:gd name="T3" fmla="*/ 2147483646 h 75"/>
                <a:gd name="T4" fmla="*/ 0 w 316"/>
                <a:gd name="T5" fmla="*/ 2147483646 h 75"/>
                <a:gd name="T6" fmla="*/ 0 w 316"/>
                <a:gd name="T7" fmla="*/ 2147483646 h 75"/>
                <a:gd name="T8" fmla="*/ 2147483646 w 316"/>
                <a:gd name="T9" fmla="*/ 0 h 75"/>
                <a:gd name="T10" fmla="*/ 2147483646 w 316"/>
                <a:gd name="T11" fmla="*/ 0 h 75"/>
                <a:gd name="T12" fmla="*/ 2147483646 w 316"/>
                <a:gd name="T13" fmla="*/ 2147483646 h 75"/>
                <a:gd name="T14" fmla="*/ 2147483646 w 316"/>
                <a:gd name="T15" fmla="*/ 2147483646 h 75"/>
                <a:gd name="T16" fmla="*/ 2147483646 w 316"/>
                <a:gd name="T17" fmla="*/ 2147483646 h 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6" h="75">
                  <a:moveTo>
                    <a:pt x="284" y="75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15" y="75"/>
                    <a:pt x="0" y="61"/>
                    <a:pt x="0" y="4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1" y="0"/>
                    <a:pt x="316" y="15"/>
                    <a:pt x="316" y="32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6" y="61"/>
                    <a:pt x="301" y="75"/>
                    <a:pt x="284" y="75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56">
              <a:extLst>
                <a:ext uri="{FF2B5EF4-FFF2-40B4-BE49-F238E27FC236}">
                  <a16:creationId xmlns:a16="http://schemas.microsoft.com/office/drawing/2014/main" id="{9F095D23-7357-89C2-1673-F4E495FA04D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04813"/>
              <a:ext cx="628650" cy="149225"/>
            </a:xfrm>
            <a:custGeom>
              <a:avLst/>
              <a:gdLst>
                <a:gd name="T0" fmla="*/ 2147483646 w 316"/>
                <a:gd name="T1" fmla="*/ 2147483646 h 75"/>
                <a:gd name="T2" fmla="*/ 2147483646 w 316"/>
                <a:gd name="T3" fmla="*/ 2147483646 h 75"/>
                <a:gd name="T4" fmla="*/ 0 w 316"/>
                <a:gd name="T5" fmla="*/ 2147483646 h 75"/>
                <a:gd name="T6" fmla="*/ 0 w 316"/>
                <a:gd name="T7" fmla="*/ 2147483646 h 75"/>
                <a:gd name="T8" fmla="*/ 2147483646 w 316"/>
                <a:gd name="T9" fmla="*/ 0 h 75"/>
                <a:gd name="T10" fmla="*/ 2147483646 w 316"/>
                <a:gd name="T11" fmla="*/ 0 h 75"/>
                <a:gd name="T12" fmla="*/ 2147483646 w 316"/>
                <a:gd name="T13" fmla="*/ 2147483646 h 75"/>
                <a:gd name="T14" fmla="*/ 2147483646 w 316"/>
                <a:gd name="T15" fmla="*/ 2147483646 h 75"/>
                <a:gd name="T16" fmla="*/ 2147483646 w 316"/>
                <a:gd name="T17" fmla="*/ 2147483646 h 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6" h="75">
                  <a:moveTo>
                    <a:pt x="284" y="75"/>
                  </a:moveTo>
                  <a:cubicBezTo>
                    <a:pt x="32" y="75"/>
                    <a:pt x="32" y="75"/>
                    <a:pt x="32" y="75"/>
                  </a:cubicBezTo>
                  <a:cubicBezTo>
                    <a:pt x="15" y="75"/>
                    <a:pt x="0" y="60"/>
                    <a:pt x="0" y="4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1" y="0"/>
                    <a:pt x="316" y="15"/>
                    <a:pt x="316" y="32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6" y="60"/>
                    <a:pt x="301" y="75"/>
                    <a:pt x="284" y="75"/>
                  </a:cubicBezTo>
                  <a:close/>
                </a:path>
              </a:pathLst>
            </a:custGeom>
            <a:solidFill>
              <a:srgbClr val="CD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57">
              <a:extLst>
                <a:ext uri="{FF2B5EF4-FFF2-40B4-BE49-F238E27FC236}">
                  <a16:creationId xmlns:a16="http://schemas.microsoft.com/office/drawing/2014/main" id="{B4F619D9-F4F8-4625-B85A-3FDA49453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88" y="631825"/>
              <a:ext cx="115888" cy="23813"/>
            </a:xfrm>
            <a:custGeom>
              <a:avLst/>
              <a:gdLst>
                <a:gd name="T0" fmla="*/ 0 w 58"/>
                <a:gd name="T1" fmla="*/ 0 h 12"/>
                <a:gd name="T2" fmla="*/ 2147483646 w 58"/>
                <a:gd name="T3" fmla="*/ 2147483646 h 12"/>
                <a:gd name="T4" fmla="*/ 2147483646 w 58"/>
                <a:gd name="T5" fmla="*/ 0 h 12"/>
                <a:gd name="T6" fmla="*/ 0 w 58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12">
                  <a:moveTo>
                    <a:pt x="0" y="0"/>
                  </a:moveTo>
                  <a:cubicBezTo>
                    <a:pt x="4" y="7"/>
                    <a:pt x="15" y="12"/>
                    <a:pt x="29" y="12"/>
                  </a:cubicBezTo>
                  <a:cubicBezTo>
                    <a:pt x="43" y="12"/>
                    <a:pt x="54" y="7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PA_任意多边形 58">
            <a:extLst>
              <a:ext uri="{FF2B5EF4-FFF2-40B4-BE49-F238E27FC236}">
                <a16:creationId xmlns:a16="http://schemas.microsoft.com/office/drawing/2014/main" id="{2C315057-3A0C-3F30-2D5C-10DD244450E4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5316538" y="2449513"/>
            <a:ext cx="1549400" cy="739775"/>
          </a:xfrm>
          <a:custGeom>
            <a:avLst/>
            <a:gdLst>
              <a:gd name="T0" fmla="*/ 2147483646 w 778"/>
              <a:gd name="T1" fmla="*/ 2147483646 h 371"/>
              <a:gd name="T2" fmla="*/ 2147483646 w 778"/>
              <a:gd name="T3" fmla="*/ 0 h 371"/>
              <a:gd name="T4" fmla="*/ 0 w 778"/>
              <a:gd name="T5" fmla="*/ 2147483646 h 371"/>
              <a:gd name="T6" fmla="*/ 2147483646 w 778"/>
              <a:gd name="T7" fmla="*/ 2147483646 h 37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78" h="371">
                <a:moveTo>
                  <a:pt x="778" y="371"/>
                </a:moveTo>
                <a:cubicBezTo>
                  <a:pt x="769" y="164"/>
                  <a:pt x="598" y="0"/>
                  <a:pt x="389" y="0"/>
                </a:cubicBezTo>
                <a:cubicBezTo>
                  <a:pt x="180" y="0"/>
                  <a:pt x="9" y="164"/>
                  <a:pt x="0" y="371"/>
                </a:cubicBezTo>
                <a:lnTo>
                  <a:pt x="778" y="371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" name="PA_任意多边形 59">
            <a:extLst>
              <a:ext uri="{FF2B5EF4-FFF2-40B4-BE49-F238E27FC236}">
                <a16:creationId xmlns:a16="http://schemas.microsoft.com/office/drawing/2014/main" id="{33B460DF-2D8F-0BC8-D393-173D091C2BDA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5564188" y="3959225"/>
            <a:ext cx="1063625" cy="290513"/>
          </a:xfrm>
          <a:custGeom>
            <a:avLst/>
            <a:gdLst>
              <a:gd name="T0" fmla="*/ 0 w 384"/>
              <a:gd name="T1" fmla="*/ 0 h 185"/>
              <a:gd name="T2" fmla="*/ 2147483646 w 384"/>
              <a:gd name="T3" fmla="*/ 2147483646 h 185"/>
              <a:gd name="T4" fmla="*/ 2147483646 w 384"/>
              <a:gd name="T5" fmla="*/ 2147483646 h 185"/>
              <a:gd name="T6" fmla="*/ 2147483646 w 384"/>
              <a:gd name="T7" fmla="*/ 2147483646 h 185"/>
              <a:gd name="T8" fmla="*/ 2147483646 w 384"/>
              <a:gd name="T9" fmla="*/ 2147483646 h 185"/>
              <a:gd name="T10" fmla="*/ 2147483646 w 384"/>
              <a:gd name="T11" fmla="*/ 2147483646 h 185"/>
              <a:gd name="T12" fmla="*/ 2147483646 w 384"/>
              <a:gd name="T13" fmla="*/ 0 h 185"/>
              <a:gd name="T14" fmla="*/ 0 w 384"/>
              <a:gd name="T15" fmla="*/ 0 h 18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4" h="185">
                <a:moveTo>
                  <a:pt x="0" y="0"/>
                </a:moveTo>
                <a:cubicBezTo>
                  <a:pt x="40" y="63"/>
                  <a:pt x="77" y="135"/>
                  <a:pt x="81" y="185"/>
                </a:cubicBezTo>
                <a:cubicBezTo>
                  <a:pt x="173" y="185"/>
                  <a:pt x="173" y="185"/>
                  <a:pt x="173" y="185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211" y="185"/>
                  <a:pt x="211" y="185"/>
                  <a:pt x="211" y="185"/>
                </a:cubicBezTo>
                <a:cubicBezTo>
                  <a:pt x="303" y="185"/>
                  <a:pt x="303" y="185"/>
                  <a:pt x="303" y="185"/>
                </a:cubicBezTo>
                <a:cubicBezTo>
                  <a:pt x="307" y="135"/>
                  <a:pt x="344" y="63"/>
                  <a:pt x="38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" name="PA_任意多边形 60">
            <a:extLst>
              <a:ext uri="{FF2B5EF4-FFF2-40B4-BE49-F238E27FC236}">
                <a16:creationId xmlns:a16="http://schemas.microsoft.com/office/drawing/2014/main" id="{6B2734EC-6AC0-8570-C61A-755296011B14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862638" y="2017713"/>
            <a:ext cx="101600" cy="346075"/>
          </a:xfrm>
          <a:custGeom>
            <a:avLst/>
            <a:gdLst>
              <a:gd name="T0" fmla="*/ 2147483646 w 51"/>
              <a:gd name="T1" fmla="*/ 2147483646 h 174"/>
              <a:gd name="T2" fmla="*/ 2147483646 w 51"/>
              <a:gd name="T3" fmla="*/ 2147483646 h 174"/>
              <a:gd name="T4" fmla="*/ 2147483646 w 51"/>
              <a:gd name="T5" fmla="*/ 2147483646 h 174"/>
              <a:gd name="T6" fmla="*/ 2147483646 w 51"/>
              <a:gd name="T7" fmla="*/ 2147483646 h 174"/>
              <a:gd name="T8" fmla="*/ 2147483646 w 51"/>
              <a:gd name="T9" fmla="*/ 2147483646 h 174"/>
              <a:gd name="T10" fmla="*/ 2147483646 w 51"/>
              <a:gd name="T11" fmla="*/ 2147483646 h 174"/>
              <a:gd name="T12" fmla="*/ 2147483646 w 51"/>
              <a:gd name="T13" fmla="*/ 2147483646 h 174"/>
              <a:gd name="T14" fmla="*/ 2147483646 w 51"/>
              <a:gd name="T15" fmla="*/ 2147483646 h 174"/>
              <a:gd name="T16" fmla="*/ 2147483646 w 51"/>
              <a:gd name="T17" fmla="*/ 2147483646 h 17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1" h="174">
                <a:moveTo>
                  <a:pt x="41" y="173"/>
                </a:moveTo>
                <a:cubicBezTo>
                  <a:pt x="41" y="173"/>
                  <a:pt x="41" y="173"/>
                  <a:pt x="41" y="173"/>
                </a:cubicBezTo>
                <a:cubicBezTo>
                  <a:pt x="35" y="174"/>
                  <a:pt x="29" y="170"/>
                  <a:pt x="28" y="16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8"/>
                  <a:pt x="4" y="2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7" y="0"/>
                  <a:pt x="23" y="4"/>
                  <a:pt x="24" y="10"/>
                </a:cubicBezTo>
                <a:cubicBezTo>
                  <a:pt x="50" y="160"/>
                  <a:pt x="50" y="160"/>
                  <a:pt x="50" y="160"/>
                </a:cubicBezTo>
                <a:cubicBezTo>
                  <a:pt x="51" y="166"/>
                  <a:pt x="47" y="172"/>
                  <a:pt x="41" y="173"/>
                </a:cubicBezTo>
                <a:close/>
              </a:path>
            </a:pathLst>
          </a:custGeom>
          <a:solidFill>
            <a:srgbClr val="354B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PA_任意多边形 61">
            <a:extLst>
              <a:ext uri="{FF2B5EF4-FFF2-40B4-BE49-F238E27FC236}">
                <a16:creationId xmlns:a16="http://schemas.microsoft.com/office/drawing/2014/main" id="{40A4085F-B044-8BD6-5765-F3F24340AEF8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476875" y="2155825"/>
            <a:ext cx="203200" cy="314325"/>
          </a:xfrm>
          <a:custGeom>
            <a:avLst/>
            <a:gdLst>
              <a:gd name="T0" fmla="*/ 2147483646 w 102"/>
              <a:gd name="T1" fmla="*/ 2147483646 h 158"/>
              <a:gd name="T2" fmla="*/ 2147483646 w 102"/>
              <a:gd name="T3" fmla="*/ 2147483646 h 158"/>
              <a:gd name="T4" fmla="*/ 2147483646 w 102"/>
              <a:gd name="T5" fmla="*/ 2147483646 h 158"/>
              <a:gd name="T6" fmla="*/ 2147483646 w 102"/>
              <a:gd name="T7" fmla="*/ 2147483646 h 158"/>
              <a:gd name="T8" fmla="*/ 2147483646 w 102"/>
              <a:gd name="T9" fmla="*/ 2147483646 h 158"/>
              <a:gd name="T10" fmla="*/ 2147483646 w 102"/>
              <a:gd name="T11" fmla="*/ 2147483646 h 158"/>
              <a:gd name="T12" fmla="*/ 2147483646 w 102"/>
              <a:gd name="T13" fmla="*/ 2147483646 h 158"/>
              <a:gd name="T14" fmla="*/ 2147483646 w 102"/>
              <a:gd name="T15" fmla="*/ 2147483646 h 158"/>
              <a:gd name="T16" fmla="*/ 2147483646 w 102"/>
              <a:gd name="T17" fmla="*/ 2147483646 h 15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2" h="158">
                <a:moveTo>
                  <a:pt x="95" y="154"/>
                </a:moveTo>
                <a:cubicBezTo>
                  <a:pt x="95" y="154"/>
                  <a:pt x="95" y="154"/>
                  <a:pt x="95" y="154"/>
                </a:cubicBezTo>
                <a:cubicBezTo>
                  <a:pt x="89" y="158"/>
                  <a:pt x="82" y="156"/>
                  <a:pt x="79" y="150"/>
                </a:cubicBezTo>
                <a:cubicBezTo>
                  <a:pt x="3" y="19"/>
                  <a:pt x="3" y="19"/>
                  <a:pt x="3" y="19"/>
                </a:cubicBezTo>
                <a:cubicBezTo>
                  <a:pt x="0" y="14"/>
                  <a:pt x="2" y="7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13" y="0"/>
                  <a:pt x="20" y="2"/>
                  <a:pt x="23" y="8"/>
                </a:cubicBezTo>
                <a:cubicBezTo>
                  <a:pt x="99" y="139"/>
                  <a:pt x="99" y="139"/>
                  <a:pt x="99" y="139"/>
                </a:cubicBezTo>
                <a:cubicBezTo>
                  <a:pt x="102" y="144"/>
                  <a:pt x="100" y="151"/>
                  <a:pt x="95" y="154"/>
                </a:cubicBezTo>
                <a:close/>
              </a:path>
            </a:pathLst>
          </a:custGeom>
          <a:solidFill>
            <a:srgbClr val="354B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PA_任意多边形 62">
            <a:extLst>
              <a:ext uri="{FF2B5EF4-FFF2-40B4-BE49-F238E27FC236}">
                <a16:creationId xmlns:a16="http://schemas.microsoft.com/office/drawing/2014/main" id="{01EE726B-2C52-C02B-FE5C-8BD79FDFFF06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6216650" y="2017713"/>
            <a:ext cx="101600" cy="346075"/>
          </a:xfrm>
          <a:custGeom>
            <a:avLst/>
            <a:gdLst>
              <a:gd name="T0" fmla="*/ 2147483646 w 51"/>
              <a:gd name="T1" fmla="*/ 2147483646 h 174"/>
              <a:gd name="T2" fmla="*/ 2147483646 w 51"/>
              <a:gd name="T3" fmla="*/ 2147483646 h 174"/>
              <a:gd name="T4" fmla="*/ 2147483646 w 51"/>
              <a:gd name="T5" fmla="*/ 2147483646 h 174"/>
              <a:gd name="T6" fmla="*/ 2147483646 w 51"/>
              <a:gd name="T7" fmla="*/ 2147483646 h 174"/>
              <a:gd name="T8" fmla="*/ 2147483646 w 51"/>
              <a:gd name="T9" fmla="*/ 2147483646 h 174"/>
              <a:gd name="T10" fmla="*/ 2147483646 w 51"/>
              <a:gd name="T11" fmla="*/ 2147483646 h 174"/>
              <a:gd name="T12" fmla="*/ 2147483646 w 51"/>
              <a:gd name="T13" fmla="*/ 2147483646 h 174"/>
              <a:gd name="T14" fmla="*/ 2147483646 w 51"/>
              <a:gd name="T15" fmla="*/ 2147483646 h 174"/>
              <a:gd name="T16" fmla="*/ 2147483646 w 51"/>
              <a:gd name="T17" fmla="*/ 2147483646 h 17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1" h="174">
                <a:moveTo>
                  <a:pt x="11" y="173"/>
                </a:moveTo>
                <a:cubicBezTo>
                  <a:pt x="11" y="173"/>
                  <a:pt x="11" y="173"/>
                  <a:pt x="11" y="173"/>
                </a:cubicBezTo>
                <a:cubicBezTo>
                  <a:pt x="5" y="172"/>
                  <a:pt x="0" y="166"/>
                  <a:pt x="2" y="160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4"/>
                  <a:pt x="35" y="0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7" y="2"/>
                  <a:pt x="51" y="8"/>
                  <a:pt x="50" y="14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3" y="170"/>
                  <a:pt x="17" y="174"/>
                  <a:pt x="11" y="173"/>
                </a:cubicBezTo>
                <a:close/>
              </a:path>
            </a:pathLst>
          </a:custGeom>
          <a:solidFill>
            <a:srgbClr val="354B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PA_任意多边形 63">
            <a:extLst>
              <a:ext uri="{FF2B5EF4-FFF2-40B4-BE49-F238E27FC236}">
                <a16:creationId xmlns:a16="http://schemas.microsoft.com/office/drawing/2014/main" id="{D7B30F43-481A-6F12-B7B0-FB594278F8DD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6500813" y="2155825"/>
            <a:ext cx="201612" cy="314325"/>
          </a:xfrm>
          <a:custGeom>
            <a:avLst/>
            <a:gdLst>
              <a:gd name="T0" fmla="*/ 2147483646 w 101"/>
              <a:gd name="T1" fmla="*/ 2147483646 h 158"/>
              <a:gd name="T2" fmla="*/ 2147483646 w 101"/>
              <a:gd name="T3" fmla="*/ 2147483646 h 158"/>
              <a:gd name="T4" fmla="*/ 2147483646 w 101"/>
              <a:gd name="T5" fmla="*/ 2147483646 h 158"/>
              <a:gd name="T6" fmla="*/ 2147483646 w 101"/>
              <a:gd name="T7" fmla="*/ 2147483646 h 158"/>
              <a:gd name="T8" fmla="*/ 2147483646 w 101"/>
              <a:gd name="T9" fmla="*/ 2147483646 h 158"/>
              <a:gd name="T10" fmla="*/ 2147483646 w 101"/>
              <a:gd name="T11" fmla="*/ 2147483646 h 158"/>
              <a:gd name="T12" fmla="*/ 2147483646 w 101"/>
              <a:gd name="T13" fmla="*/ 2147483646 h 158"/>
              <a:gd name="T14" fmla="*/ 2147483646 w 101"/>
              <a:gd name="T15" fmla="*/ 2147483646 h 158"/>
              <a:gd name="T16" fmla="*/ 2147483646 w 101"/>
              <a:gd name="T17" fmla="*/ 2147483646 h 15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1" h="158">
                <a:moveTo>
                  <a:pt x="7" y="154"/>
                </a:moveTo>
                <a:cubicBezTo>
                  <a:pt x="7" y="154"/>
                  <a:pt x="7" y="154"/>
                  <a:pt x="7" y="154"/>
                </a:cubicBezTo>
                <a:cubicBezTo>
                  <a:pt x="1" y="151"/>
                  <a:pt x="0" y="144"/>
                  <a:pt x="3" y="139"/>
                </a:cubicBezTo>
                <a:cubicBezTo>
                  <a:pt x="78" y="8"/>
                  <a:pt x="78" y="8"/>
                  <a:pt x="78" y="8"/>
                </a:cubicBezTo>
                <a:cubicBezTo>
                  <a:pt x="82" y="2"/>
                  <a:pt x="89" y="0"/>
                  <a:pt x="94" y="3"/>
                </a:cubicBezTo>
                <a:cubicBezTo>
                  <a:pt x="94" y="3"/>
                  <a:pt x="94" y="3"/>
                  <a:pt x="94" y="3"/>
                </a:cubicBezTo>
                <a:cubicBezTo>
                  <a:pt x="100" y="7"/>
                  <a:pt x="101" y="14"/>
                  <a:pt x="98" y="19"/>
                </a:cubicBezTo>
                <a:cubicBezTo>
                  <a:pt x="23" y="150"/>
                  <a:pt x="23" y="150"/>
                  <a:pt x="23" y="150"/>
                </a:cubicBezTo>
                <a:cubicBezTo>
                  <a:pt x="19" y="156"/>
                  <a:pt x="12" y="158"/>
                  <a:pt x="7" y="154"/>
                </a:cubicBezTo>
                <a:close/>
              </a:path>
            </a:pathLst>
          </a:custGeom>
          <a:solidFill>
            <a:srgbClr val="354B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PA_任意多边形 64">
            <a:extLst>
              <a:ext uri="{FF2B5EF4-FFF2-40B4-BE49-F238E27FC236}">
                <a16:creationId xmlns:a16="http://schemas.microsoft.com/office/drawing/2014/main" id="{69C5CA9C-661F-71ED-A2C7-B86000D38693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6732588" y="2417763"/>
            <a:ext cx="282575" cy="246062"/>
          </a:xfrm>
          <a:custGeom>
            <a:avLst/>
            <a:gdLst>
              <a:gd name="T0" fmla="*/ 2147483646 w 142"/>
              <a:gd name="T1" fmla="*/ 2147483646 h 123"/>
              <a:gd name="T2" fmla="*/ 2147483646 w 142"/>
              <a:gd name="T3" fmla="*/ 2147483646 h 123"/>
              <a:gd name="T4" fmla="*/ 2147483646 w 142"/>
              <a:gd name="T5" fmla="*/ 2147483646 h 123"/>
              <a:gd name="T6" fmla="*/ 2147483646 w 142"/>
              <a:gd name="T7" fmla="*/ 2147483646 h 123"/>
              <a:gd name="T8" fmla="*/ 2147483646 w 142"/>
              <a:gd name="T9" fmla="*/ 2147483646 h 123"/>
              <a:gd name="T10" fmla="*/ 2147483646 w 142"/>
              <a:gd name="T11" fmla="*/ 2147483646 h 123"/>
              <a:gd name="T12" fmla="*/ 2147483646 w 142"/>
              <a:gd name="T13" fmla="*/ 2147483646 h 123"/>
              <a:gd name="T14" fmla="*/ 2147483646 w 142"/>
              <a:gd name="T15" fmla="*/ 2147483646 h 123"/>
              <a:gd name="T16" fmla="*/ 2147483646 w 142"/>
              <a:gd name="T17" fmla="*/ 2147483646 h 12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2" h="123">
                <a:moveTo>
                  <a:pt x="4" y="118"/>
                </a:moveTo>
                <a:cubicBezTo>
                  <a:pt x="4" y="118"/>
                  <a:pt x="4" y="118"/>
                  <a:pt x="4" y="118"/>
                </a:cubicBezTo>
                <a:cubicBezTo>
                  <a:pt x="0" y="113"/>
                  <a:pt x="1" y="106"/>
                  <a:pt x="6" y="101"/>
                </a:cubicBezTo>
                <a:cubicBezTo>
                  <a:pt x="122" y="4"/>
                  <a:pt x="122" y="4"/>
                  <a:pt x="122" y="4"/>
                </a:cubicBezTo>
                <a:cubicBezTo>
                  <a:pt x="127" y="0"/>
                  <a:pt x="134" y="1"/>
                  <a:pt x="138" y="6"/>
                </a:cubicBezTo>
                <a:cubicBezTo>
                  <a:pt x="138" y="6"/>
                  <a:pt x="138" y="6"/>
                  <a:pt x="138" y="6"/>
                </a:cubicBezTo>
                <a:cubicBezTo>
                  <a:pt x="142" y="10"/>
                  <a:pt x="141" y="18"/>
                  <a:pt x="136" y="22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16" y="123"/>
                  <a:pt x="8" y="122"/>
                  <a:pt x="4" y="118"/>
                </a:cubicBezTo>
                <a:close/>
              </a:path>
            </a:pathLst>
          </a:custGeom>
          <a:solidFill>
            <a:srgbClr val="354B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PA_任意多边形 65">
            <a:extLst>
              <a:ext uri="{FF2B5EF4-FFF2-40B4-BE49-F238E27FC236}">
                <a16:creationId xmlns:a16="http://schemas.microsoft.com/office/drawing/2014/main" id="{C3A86F2A-D474-A85E-4902-289478B3DAD9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5167313" y="2417763"/>
            <a:ext cx="280987" cy="246062"/>
          </a:xfrm>
          <a:custGeom>
            <a:avLst/>
            <a:gdLst>
              <a:gd name="T0" fmla="*/ 2147483646 w 141"/>
              <a:gd name="T1" fmla="*/ 2147483646 h 123"/>
              <a:gd name="T2" fmla="*/ 2147483646 w 141"/>
              <a:gd name="T3" fmla="*/ 2147483646 h 123"/>
              <a:gd name="T4" fmla="*/ 2147483646 w 141"/>
              <a:gd name="T5" fmla="*/ 2147483646 h 123"/>
              <a:gd name="T6" fmla="*/ 2147483646 w 141"/>
              <a:gd name="T7" fmla="*/ 2147483646 h 123"/>
              <a:gd name="T8" fmla="*/ 2147483646 w 141"/>
              <a:gd name="T9" fmla="*/ 2147483646 h 123"/>
              <a:gd name="T10" fmla="*/ 2147483646 w 141"/>
              <a:gd name="T11" fmla="*/ 2147483646 h 123"/>
              <a:gd name="T12" fmla="*/ 2147483646 w 141"/>
              <a:gd name="T13" fmla="*/ 2147483646 h 123"/>
              <a:gd name="T14" fmla="*/ 2147483646 w 141"/>
              <a:gd name="T15" fmla="*/ 2147483646 h 123"/>
              <a:gd name="T16" fmla="*/ 2147483646 w 141"/>
              <a:gd name="T17" fmla="*/ 2147483646 h 12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1" h="123">
                <a:moveTo>
                  <a:pt x="137" y="118"/>
                </a:moveTo>
                <a:cubicBezTo>
                  <a:pt x="137" y="118"/>
                  <a:pt x="137" y="118"/>
                  <a:pt x="137" y="118"/>
                </a:cubicBezTo>
                <a:cubicBezTo>
                  <a:pt x="133" y="122"/>
                  <a:pt x="126" y="123"/>
                  <a:pt x="121" y="119"/>
                </a:cubicBezTo>
                <a:cubicBezTo>
                  <a:pt x="5" y="22"/>
                  <a:pt x="5" y="22"/>
                  <a:pt x="5" y="22"/>
                </a:cubicBezTo>
                <a:cubicBezTo>
                  <a:pt x="0" y="18"/>
                  <a:pt x="0" y="10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8" y="1"/>
                  <a:pt x="15" y="0"/>
                  <a:pt x="20" y="4"/>
                </a:cubicBezTo>
                <a:cubicBezTo>
                  <a:pt x="136" y="101"/>
                  <a:pt x="136" y="101"/>
                  <a:pt x="136" y="101"/>
                </a:cubicBezTo>
                <a:cubicBezTo>
                  <a:pt x="141" y="106"/>
                  <a:pt x="141" y="113"/>
                  <a:pt x="137" y="118"/>
                </a:cubicBezTo>
                <a:close/>
              </a:path>
            </a:pathLst>
          </a:custGeom>
          <a:solidFill>
            <a:srgbClr val="354B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PA_文本框 53">
            <a:extLst>
              <a:ext uri="{FF2B5EF4-FFF2-40B4-BE49-F238E27FC236}">
                <a16:creationId xmlns:a16="http://schemas.microsoft.com/office/drawing/2014/main" id="{B9902EB4-618A-4880-2921-3F849581424D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664609" y="3389313"/>
            <a:ext cx="8675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75F77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8FA81C5-08DA-C864-35C3-C15B8986A020}"/>
              </a:ext>
            </a:extLst>
          </p:cNvPr>
          <p:cNvGrpSpPr/>
          <p:nvPr/>
        </p:nvGrpSpPr>
        <p:grpSpPr>
          <a:xfrm>
            <a:off x="4187114" y="1875565"/>
            <a:ext cx="437422" cy="437422"/>
            <a:chOff x="3577039" y="2205648"/>
            <a:chExt cx="437422" cy="437422"/>
          </a:xfrm>
          <a:solidFill>
            <a:srgbClr val="475F77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BDD0A02-5327-5E2D-CD92-4D140752825D}"/>
                </a:ext>
              </a:extLst>
            </p:cNvPr>
            <p:cNvSpPr/>
            <p:nvPr/>
          </p:nvSpPr>
          <p:spPr>
            <a:xfrm>
              <a:off x="3577039" y="2604474"/>
              <a:ext cx="437422" cy="38596"/>
            </a:xfrm>
            <a:custGeom>
              <a:avLst/>
              <a:gdLst>
                <a:gd name="connsiteX0" fmla="*/ 0 w 437422"/>
                <a:gd name="connsiteY0" fmla="*/ 0 h 38596"/>
                <a:gd name="connsiteX1" fmla="*/ 437422 w 437422"/>
                <a:gd name="connsiteY1" fmla="*/ 0 h 38596"/>
                <a:gd name="connsiteX2" fmla="*/ 437422 w 437422"/>
                <a:gd name="connsiteY2" fmla="*/ 38596 h 38596"/>
                <a:gd name="connsiteX3" fmla="*/ 0 w 437422"/>
                <a:gd name="connsiteY3" fmla="*/ 38596 h 3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422" h="38596">
                  <a:moveTo>
                    <a:pt x="0" y="0"/>
                  </a:moveTo>
                  <a:lnTo>
                    <a:pt x="437422" y="0"/>
                  </a:lnTo>
                  <a:lnTo>
                    <a:pt x="437422" y="38596"/>
                  </a:lnTo>
                  <a:lnTo>
                    <a:pt x="0" y="38596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D23F0CF-1ABC-4FFF-30D7-784712754D71}"/>
                </a:ext>
              </a:extLst>
            </p:cNvPr>
            <p:cNvSpPr/>
            <p:nvPr/>
          </p:nvSpPr>
          <p:spPr>
            <a:xfrm>
              <a:off x="3577039" y="2205648"/>
              <a:ext cx="51461" cy="373095"/>
            </a:xfrm>
            <a:custGeom>
              <a:avLst/>
              <a:gdLst>
                <a:gd name="connsiteX0" fmla="*/ 0 w 51461"/>
                <a:gd name="connsiteY0" fmla="*/ 0 h 373095"/>
                <a:gd name="connsiteX1" fmla="*/ 51461 w 51461"/>
                <a:gd name="connsiteY1" fmla="*/ 0 h 373095"/>
                <a:gd name="connsiteX2" fmla="*/ 51461 w 51461"/>
                <a:gd name="connsiteY2" fmla="*/ 373095 h 373095"/>
                <a:gd name="connsiteX3" fmla="*/ 0 w 51461"/>
                <a:gd name="connsiteY3" fmla="*/ 373095 h 37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61" h="373095">
                  <a:moveTo>
                    <a:pt x="0" y="0"/>
                  </a:moveTo>
                  <a:lnTo>
                    <a:pt x="51461" y="0"/>
                  </a:lnTo>
                  <a:lnTo>
                    <a:pt x="51461" y="373095"/>
                  </a:lnTo>
                  <a:lnTo>
                    <a:pt x="0" y="37309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8ACF69A-5BCB-27B1-094C-E9E413D7C824}"/>
                </a:ext>
              </a:extLst>
            </p:cNvPr>
            <p:cNvSpPr/>
            <p:nvPr/>
          </p:nvSpPr>
          <p:spPr>
            <a:xfrm>
              <a:off x="3898673" y="2527282"/>
              <a:ext cx="115788" cy="51461"/>
            </a:xfrm>
            <a:custGeom>
              <a:avLst/>
              <a:gdLst>
                <a:gd name="connsiteX0" fmla="*/ 0 w 115788"/>
                <a:gd name="connsiteY0" fmla="*/ 0 h 51461"/>
                <a:gd name="connsiteX1" fmla="*/ 115788 w 115788"/>
                <a:gd name="connsiteY1" fmla="*/ 0 h 51461"/>
                <a:gd name="connsiteX2" fmla="*/ 115788 w 115788"/>
                <a:gd name="connsiteY2" fmla="*/ 51461 h 51461"/>
                <a:gd name="connsiteX3" fmla="*/ 0 w 115788"/>
                <a:gd name="connsiteY3" fmla="*/ 51461 h 5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788" h="51461">
                  <a:moveTo>
                    <a:pt x="0" y="0"/>
                  </a:moveTo>
                  <a:lnTo>
                    <a:pt x="115788" y="0"/>
                  </a:lnTo>
                  <a:lnTo>
                    <a:pt x="115788" y="51461"/>
                  </a:lnTo>
                  <a:lnTo>
                    <a:pt x="0" y="51461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6684B99-D78E-A905-9098-0BB6EB5464C1}"/>
                </a:ext>
              </a:extLst>
            </p:cNvPr>
            <p:cNvSpPr/>
            <p:nvPr/>
          </p:nvSpPr>
          <p:spPr>
            <a:xfrm>
              <a:off x="3898673" y="2308571"/>
              <a:ext cx="115788" cy="192980"/>
            </a:xfrm>
            <a:custGeom>
              <a:avLst/>
              <a:gdLst>
                <a:gd name="connsiteX0" fmla="*/ 0 w 115788"/>
                <a:gd name="connsiteY0" fmla="*/ 0 h 192980"/>
                <a:gd name="connsiteX1" fmla="*/ 115788 w 115788"/>
                <a:gd name="connsiteY1" fmla="*/ 0 h 192980"/>
                <a:gd name="connsiteX2" fmla="*/ 115788 w 115788"/>
                <a:gd name="connsiteY2" fmla="*/ 192980 h 192980"/>
                <a:gd name="connsiteX3" fmla="*/ 0 w 115788"/>
                <a:gd name="connsiteY3" fmla="*/ 192980 h 19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788" h="192980">
                  <a:moveTo>
                    <a:pt x="0" y="0"/>
                  </a:moveTo>
                  <a:lnTo>
                    <a:pt x="115788" y="0"/>
                  </a:lnTo>
                  <a:lnTo>
                    <a:pt x="115788" y="192980"/>
                  </a:lnTo>
                  <a:lnTo>
                    <a:pt x="0" y="19298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B96B89D-1683-1374-5953-425BCAFF8897}"/>
                </a:ext>
              </a:extLst>
            </p:cNvPr>
            <p:cNvSpPr/>
            <p:nvPr/>
          </p:nvSpPr>
          <p:spPr>
            <a:xfrm>
              <a:off x="3898673" y="2231379"/>
              <a:ext cx="115788" cy="51461"/>
            </a:xfrm>
            <a:custGeom>
              <a:avLst/>
              <a:gdLst>
                <a:gd name="connsiteX0" fmla="*/ 0 w 115788"/>
                <a:gd name="connsiteY0" fmla="*/ 0 h 51461"/>
                <a:gd name="connsiteX1" fmla="*/ 115788 w 115788"/>
                <a:gd name="connsiteY1" fmla="*/ 0 h 51461"/>
                <a:gd name="connsiteX2" fmla="*/ 115788 w 115788"/>
                <a:gd name="connsiteY2" fmla="*/ 51461 h 51461"/>
                <a:gd name="connsiteX3" fmla="*/ 0 w 115788"/>
                <a:gd name="connsiteY3" fmla="*/ 51461 h 5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788" h="51461">
                  <a:moveTo>
                    <a:pt x="0" y="0"/>
                  </a:moveTo>
                  <a:lnTo>
                    <a:pt x="115788" y="0"/>
                  </a:lnTo>
                  <a:lnTo>
                    <a:pt x="115788" y="51461"/>
                  </a:lnTo>
                  <a:lnTo>
                    <a:pt x="0" y="51461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5C508B4-805C-D56A-C251-C13E29BC9713}"/>
                </a:ext>
              </a:extLst>
            </p:cNvPr>
            <p:cNvSpPr/>
            <p:nvPr/>
          </p:nvSpPr>
          <p:spPr>
            <a:xfrm>
              <a:off x="3770019" y="2295705"/>
              <a:ext cx="102922" cy="283037"/>
            </a:xfrm>
            <a:custGeom>
              <a:avLst/>
              <a:gdLst>
                <a:gd name="connsiteX0" fmla="*/ 51461 w 102922"/>
                <a:gd name="connsiteY0" fmla="*/ 51461 h 283037"/>
                <a:gd name="connsiteX1" fmla="*/ 38596 w 102922"/>
                <a:gd name="connsiteY1" fmla="*/ 38596 h 283037"/>
                <a:gd name="connsiteX2" fmla="*/ 51461 w 102922"/>
                <a:gd name="connsiteY2" fmla="*/ 25731 h 283037"/>
                <a:gd name="connsiteX3" fmla="*/ 64327 w 102922"/>
                <a:gd name="connsiteY3" fmla="*/ 38596 h 283037"/>
                <a:gd name="connsiteX4" fmla="*/ 51461 w 102922"/>
                <a:gd name="connsiteY4" fmla="*/ 51461 h 283037"/>
                <a:gd name="connsiteX5" fmla="*/ 51461 w 102922"/>
                <a:gd name="connsiteY5" fmla="*/ 257307 h 283037"/>
                <a:gd name="connsiteX6" fmla="*/ 38596 w 102922"/>
                <a:gd name="connsiteY6" fmla="*/ 244442 h 283037"/>
                <a:gd name="connsiteX7" fmla="*/ 51461 w 102922"/>
                <a:gd name="connsiteY7" fmla="*/ 231576 h 283037"/>
                <a:gd name="connsiteX8" fmla="*/ 64327 w 102922"/>
                <a:gd name="connsiteY8" fmla="*/ 244442 h 283037"/>
                <a:gd name="connsiteX9" fmla="*/ 51461 w 102922"/>
                <a:gd name="connsiteY9" fmla="*/ 257307 h 283037"/>
                <a:gd name="connsiteX10" fmla="*/ 102923 w 102922"/>
                <a:gd name="connsiteY10" fmla="*/ 0 h 283037"/>
                <a:gd name="connsiteX11" fmla="*/ 0 w 102922"/>
                <a:gd name="connsiteY11" fmla="*/ 0 h 283037"/>
                <a:gd name="connsiteX12" fmla="*/ 0 w 102922"/>
                <a:gd name="connsiteY12" fmla="*/ 283038 h 283037"/>
                <a:gd name="connsiteX13" fmla="*/ 102923 w 102922"/>
                <a:gd name="connsiteY13" fmla="*/ 283038 h 283037"/>
                <a:gd name="connsiteX14" fmla="*/ 102923 w 102922"/>
                <a:gd name="connsiteY14" fmla="*/ 0 h 28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2922" h="283037">
                  <a:moveTo>
                    <a:pt x="51461" y="51461"/>
                  </a:moveTo>
                  <a:cubicBezTo>
                    <a:pt x="44385" y="51461"/>
                    <a:pt x="38596" y="45672"/>
                    <a:pt x="38596" y="38596"/>
                  </a:cubicBezTo>
                  <a:cubicBezTo>
                    <a:pt x="38596" y="31520"/>
                    <a:pt x="44385" y="25731"/>
                    <a:pt x="51461" y="25731"/>
                  </a:cubicBezTo>
                  <a:cubicBezTo>
                    <a:pt x="58537" y="25731"/>
                    <a:pt x="64327" y="31520"/>
                    <a:pt x="64327" y="38596"/>
                  </a:cubicBezTo>
                  <a:cubicBezTo>
                    <a:pt x="64327" y="45672"/>
                    <a:pt x="58537" y="51461"/>
                    <a:pt x="51461" y="51461"/>
                  </a:cubicBezTo>
                  <a:close/>
                  <a:moveTo>
                    <a:pt x="51461" y="257307"/>
                  </a:moveTo>
                  <a:cubicBezTo>
                    <a:pt x="44385" y="257307"/>
                    <a:pt x="38596" y="251518"/>
                    <a:pt x="38596" y="244442"/>
                  </a:cubicBezTo>
                  <a:cubicBezTo>
                    <a:pt x="38596" y="237366"/>
                    <a:pt x="44385" y="231576"/>
                    <a:pt x="51461" y="231576"/>
                  </a:cubicBezTo>
                  <a:cubicBezTo>
                    <a:pt x="58537" y="231576"/>
                    <a:pt x="64327" y="237366"/>
                    <a:pt x="64327" y="244442"/>
                  </a:cubicBezTo>
                  <a:cubicBezTo>
                    <a:pt x="64327" y="251518"/>
                    <a:pt x="58537" y="257307"/>
                    <a:pt x="51461" y="257307"/>
                  </a:cubicBezTo>
                  <a:close/>
                  <a:moveTo>
                    <a:pt x="102923" y="0"/>
                  </a:moveTo>
                  <a:lnTo>
                    <a:pt x="0" y="0"/>
                  </a:lnTo>
                  <a:lnTo>
                    <a:pt x="0" y="283038"/>
                  </a:lnTo>
                  <a:lnTo>
                    <a:pt x="102923" y="283038"/>
                  </a:lnTo>
                  <a:lnTo>
                    <a:pt x="102923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26128C5-B1F2-A9C7-177B-528C545A6B7C}"/>
                </a:ext>
              </a:extLst>
            </p:cNvPr>
            <p:cNvSpPr/>
            <p:nvPr/>
          </p:nvSpPr>
          <p:spPr>
            <a:xfrm>
              <a:off x="3654231" y="2244244"/>
              <a:ext cx="90057" cy="334499"/>
            </a:xfrm>
            <a:custGeom>
              <a:avLst/>
              <a:gdLst>
                <a:gd name="connsiteX0" fmla="*/ 64327 w 90057"/>
                <a:gd name="connsiteY0" fmla="*/ 64327 h 334499"/>
                <a:gd name="connsiteX1" fmla="*/ 25731 w 90057"/>
                <a:gd name="connsiteY1" fmla="*/ 64327 h 334499"/>
                <a:gd name="connsiteX2" fmla="*/ 25731 w 90057"/>
                <a:gd name="connsiteY2" fmla="*/ 25731 h 334499"/>
                <a:gd name="connsiteX3" fmla="*/ 64327 w 90057"/>
                <a:gd name="connsiteY3" fmla="*/ 25731 h 334499"/>
                <a:gd name="connsiteX4" fmla="*/ 64327 w 90057"/>
                <a:gd name="connsiteY4" fmla="*/ 64327 h 334499"/>
                <a:gd name="connsiteX5" fmla="*/ 90057 w 90057"/>
                <a:gd name="connsiteY5" fmla="*/ 0 h 334499"/>
                <a:gd name="connsiteX6" fmla="*/ 0 w 90057"/>
                <a:gd name="connsiteY6" fmla="*/ 0 h 334499"/>
                <a:gd name="connsiteX7" fmla="*/ 0 w 90057"/>
                <a:gd name="connsiteY7" fmla="*/ 334499 h 334499"/>
                <a:gd name="connsiteX8" fmla="*/ 90057 w 90057"/>
                <a:gd name="connsiteY8" fmla="*/ 334499 h 334499"/>
                <a:gd name="connsiteX9" fmla="*/ 90057 w 90057"/>
                <a:gd name="connsiteY9" fmla="*/ 0 h 33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057" h="334499">
                  <a:moveTo>
                    <a:pt x="64327" y="64327"/>
                  </a:moveTo>
                  <a:lnTo>
                    <a:pt x="25731" y="64327"/>
                  </a:lnTo>
                  <a:lnTo>
                    <a:pt x="25731" y="25731"/>
                  </a:lnTo>
                  <a:lnTo>
                    <a:pt x="64327" y="25731"/>
                  </a:lnTo>
                  <a:lnTo>
                    <a:pt x="64327" y="64327"/>
                  </a:lnTo>
                  <a:close/>
                  <a:moveTo>
                    <a:pt x="90057" y="0"/>
                  </a:moveTo>
                  <a:lnTo>
                    <a:pt x="0" y="0"/>
                  </a:lnTo>
                  <a:lnTo>
                    <a:pt x="0" y="334499"/>
                  </a:lnTo>
                  <a:lnTo>
                    <a:pt x="90057" y="334499"/>
                  </a:lnTo>
                  <a:lnTo>
                    <a:pt x="90057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0" name="图形 128" descr="日程表 纯色填充">
            <a:extLst>
              <a:ext uri="{FF2B5EF4-FFF2-40B4-BE49-F238E27FC236}">
                <a16:creationId xmlns:a16="http://schemas.microsoft.com/office/drawing/2014/main" id="{ED285078-B8C1-909A-C270-5345A0FC141D}"/>
              </a:ext>
            </a:extLst>
          </p:cNvPr>
          <p:cNvGrpSpPr/>
          <p:nvPr/>
        </p:nvGrpSpPr>
        <p:grpSpPr>
          <a:xfrm>
            <a:off x="7523510" y="4829182"/>
            <a:ext cx="528640" cy="528640"/>
            <a:chOff x="8677278" y="5043488"/>
            <a:chExt cx="647700" cy="647700"/>
          </a:xfrm>
          <a:solidFill>
            <a:srgbClr val="595E64"/>
          </a:solidFill>
        </p:grpSpPr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73F810B-F019-7A8A-09DC-81E9D9D8B5A3}"/>
                </a:ext>
              </a:extLst>
            </p:cNvPr>
            <p:cNvSpPr/>
            <p:nvPr/>
          </p:nvSpPr>
          <p:spPr>
            <a:xfrm>
              <a:off x="8791578" y="5043488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331A257-A052-10A7-8762-0EE9EB34EEC7}"/>
                </a:ext>
              </a:extLst>
            </p:cNvPr>
            <p:cNvSpPr/>
            <p:nvPr/>
          </p:nvSpPr>
          <p:spPr>
            <a:xfrm>
              <a:off x="8677278" y="5272088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A5EFF91-5A7F-9E09-52AE-6D454C671035}"/>
                </a:ext>
              </a:extLst>
            </p:cNvPr>
            <p:cNvSpPr/>
            <p:nvPr/>
          </p:nvSpPr>
          <p:spPr>
            <a:xfrm>
              <a:off x="9153528" y="5043488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A703C8D-A396-F31E-AAF4-A8AF1E021F8A}"/>
                </a:ext>
              </a:extLst>
            </p:cNvPr>
            <p:cNvSpPr/>
            <p:nvPr/>
          </p:nvSpPr>
          <p:spPr>
            <a:xfrm>
              <a:off x="8677278" y="5100638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F6CC3F88-CA15-396F-DDB2-31C84DE55CE7}"/>
              </a:ext>
            </a:extLst>
          </p:cNvPr>
          <p:cNvGrpSpPr/>
          <p:nvPr/>
        </p:nvGrpSpPr>
        <p:grpSpPr>
          <a:xfrm>
            <a:off x="8596938" y="1985235"/>
            <a:ext cx="2853604" cy="1025109"/>
            <a:chOff x="436522" y="1886576"/>
            <a:chExt cx="2853604" cy="1025109"/>
          </a:xfrm>
        </p:grpSpPr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BDF4BAF0-A14C-7451-3C72-0ED95ED38A19}"/>
                </a:ext>
              </a:extLst>
            </p:cNvPr>
            <p:cNvSpPr txBox="1"/>
            <p:nvPr/>
          </p:nvSpPr>
          <p:spPr>
            <a:xfrm>
              <a:off x="444500" y="2152503"/>
              <a:ext cx="2845626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0D12DE45-57D6-8911-611C-85615D99F794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AC1D582A-A293-CBB3-8826-A90C15CB4FD7}"/>
              </a:ext>
            </a:extLst>
          </p:cNvPr>
          <p:cNvGrpSpPr/>
          <p:nvPr/>
        </p:nvGrpSpPr>
        <p:grpSpPr>
          <a:xfrm>
            <a:off x="891253" y="1985235"/>
            <a:ext cx="2682911" cy="798380"/>
            <a:chOff x="444500" y="1886576"/>
            <a:chExt cx="2682911" cy="798380"/>
          </a:xfrm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1BF05C64-3D63-F28C-D1E9-A133F512706E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BB640944-EA7D-73CD-E893-A4D9F0A870B1}"/>
                </a:ext>
              </a:extLst>
            </p:cNvPr>
            <p:cNvSpPr txBox="1"/>
            <p:nvPr/>
          </p:nvSpPr>
          <p:spPr>
            <a:xfrm>
              <a:off x="1105176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0CECDDA6-CA97-24E4-DC48-68EB39F8B9D4}"/>
              </a:ext>
            </a:extLst>
          </p:cNvPr>
          <p:cNvGrpSpPr/>
          <p:nvPr/>
        </p:nvGrpSpPr>
        <p:grpSpPr>
          <a:xfrm>
            <a:off x="8596938" y="4392126"/>
            <a:ext cx="2690889" cy="798380"/>
            <a:chOff x="436522" y="1886576"/>
            <a:chExt cx="2690889" cy="798380"/>
          </a:xfrm>
        </p:grpSpPr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5A85EBE9-8455-1247-65FC-64B3CC0188DB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449515AA-82B1-7B32-6263-7603A72FC55B}"/>
                </a:ext>
              </a:extLst>
            </p:cNvPr>
            <p:cNvSpPr txBox="1"/>
            <p:nvPr/>
          </p:nvSpPr>
          <p:spPr>
            <a:xfrm>
              <a:off x="436522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7DC20581-A467-AC88-9263-F3CE3CDFB999}"/>
              </a:ext>
            </a:extLst>
          </p:cNvPr>
          <p:cNvGrpSpPr/>
          <p:nvPr/>
        </p:nvGrpSpPr>
        <p:grpSpPr>
          <a:xfrm>
            <a:off x="891253" y="4392126"/>
            <a:ext cx="2682911" cy="798380"/>
            <a:chOff x="444500" y="1886576"/>
            <a:chExt cx="2682911" cy="798380"/>
          </a:xfrm>
        </p:grpSpPr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0F3C3C77-86C8-8479-DA9C-FF8238DBE288}"/>
                </a:ext>
              </a:extLst>
            </p:cNvPr>
            <p:cNvSpPr txBox="1"/>
            <p:nvPr/>
          </p:nvSpPr>
          <p:spPr>
            <a:xfrm>
              <a:off x="444500" y="2152503"/>
              <a:ext cx="26829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2558C01B-A3A7-2D83-9E88-66875ADA305F}"/>
                </a:ext>
              </a:extLst>
            </p:cNvPr>
            <p:cNvSpPr txBox="1"/>
            <p:nvPr/>
          </p:nvSpPr>
          <p:spPr>
            <a:xfrm>
              <a:off x="1105176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2">
                      <a:lumMod val="1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91549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51PPT模板网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75F77"/>
      </a:accent1>
      <a:accent2>
        <a:srgbClr val="D74B4B"/>
      </a:accent2>
      <a:accent3>
        <a:srgbClr val="FFFFFF"/>
      </a:accent3>
      <a:accent4>
        <a:srgbClr val="000000"/>
      </a:accent4>
      <a:accent5>
        <a:srgbClr val="B1B6BD"/>
      </a:accent5>
      <a:accent6>
        <a:srgbClr val="C34343"/>
      </a:accent6>
      <a:hlink>
        <a:srgbClr val="D74B4B"/>
      </a:hlink>
      <a:folHlink>
        <a:srgbClr val="869FB7"/>
      </a:folHlink>
    </a:clrScheme>
    <a:fontScheme name="2kmvx4r0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TW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Segoe UI" panose="020B0502040204020203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TW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Segoe UI" panose="020B0502040204020203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75F77"/>
        </a:accent1>
        <a:accent2>
          <a:srgbClr val="D74B4B"/>
        </a:accent2>
        <a:accent3>
          <a:srgbClr val="FFFFFF"/>
        </a:accent3>
        <a:accent4>
          <a:srgbClr val="000000"/>
        </a:accent4>
        <a:accent5>
          <a:srgbClr val="B1B6BD"/>
        </a:accent5>
        <a:accent6>
          <a:srgbClr val="C34343"/>
        </a:accent6>
        <a:hlink>
          <a:srgbClr val="D74B4B"/>
        </a:hlink>
        <a:folHlink>
          <a:srgbClr val="869FB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2657</Words>
  <Application>Microsoft Office PowerPoint</Application>
  <PresentationFormat>宽屏</PresentationFormat>
  <Paragraphs>277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等线</vt:lpstr>
      <vt:lpstr>快看世界体</vt:lpstr>
      <vt:lpstr>Arial</vt:lpstr>
      <vt:lpstr>Segoe UI</vt:lpstr>
      <vt:lpstr>Segoe UI Light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卷页记事本风格毕业论文答辩ppt模板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114</cp:revision>
  <dcterms:created xsi:type="dcterms:W3CDTF">2017-02-01T08:24:48Z</dcterms:created>
  <dcterms:modified xsi:type="dcterms:W3CDTF">2023-05-24T14:39:19Z</dcterms:modified>
  <cp:category>论文答辩</cp:category>
</cp:coreProperties>
</file>