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524" r:id="rId2"/>
    <p:sldId id="525" r:id="rId3"/>
    <p:sldId id="526" r:id="rId4"/>
    <p:sldId id="527" r:id="rId5"/>
    <p:sldId id="528" r:id="rId6"/>
    <p:sldId id="529" r:id="rId7"/>
    <p:sldId id="530" r:id="rId8"/>
    <p:sldId id="533" r:id="rId9"/>
    <p:sldId id="532" r:id="rId10"/>
    <p:sldId id="534" r:id="rId11"/>
    <p:sldId id="535" r:id="rId12"/>
    <p:sldId id="536" r:id="rId13"/>
    <p:sldId id="539" r:id="rId14"/>
    <p:sldId id="538" r:id="rId15"/>
    <p:sldId id="540" r:id="rId16"/>
    <p:sldId id="541" r:id="rId17"/>
    <p:sldId id="542" r:id="rId18"/>
    <p:sldId id="544" r:id="rId19"/>
    <p:sldId id="543" r:id="rId20"/>
    <p:sldId id="545" r:id="rId21"/>
    <p:sldId id="546" r:id="rId22"/>
    <p:sldId id="547" r:id="rId23"/>
    <p:sldId id="337" r:id="rId24"/>
    <p:sldId id="548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53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95"/>
    <a:srgbClr val="F24132"/>
    <a:srgbClr val="C2222A"/>
    <a:srgbClr val="598A9E"/>
    <a:srgbClr val="467386"/>
    <a:srgbClr val="180F94"/>
    <a:srgbClr val="27227B"/>
    <a:srgbClr val="1D13A3"/>
    <a:srgbClr val="4D9D6A"/>
    <a:srgbClr val="7FB9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96" d="100"/>
          <a:sy n="96" d="100"/>
        </p:scale>
        <p:origin x="96" y="270"/>
      </p:cViewPr>
      <p:guideLst>
        <p:guide orient="horz" pos="1620"/>
        <p:guide pos="2880"/>
        <p:guide pos="431"/>
        <p:guide pos="53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2023/5/25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3218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0397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022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5199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8963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8117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2815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9653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869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6655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5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5311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6879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21228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1085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 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 一访问网址：</a:t>
            </a:r>
            <a:r>
              <a:rPr lang="en-US" altLang="zh-CN" dirty="0"/>
              <a:t>w 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737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496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18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9953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940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827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9036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1189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BC8CC11B-9AD7-6C1D-D6BA-B58D1CA20E16}"/>
              </a:ext>
            </a:extLst>
          </p:cNvPr>
          <p:cNvSpPr txBox="1"/>
          <p:nvPr userDrawn="1"/>
        </p:nvSpPr>
        <p:spPr>
          <a:xfrm>
            <a:off x="1835696" y="5020389"/>
            <a:ext cx="462915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 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 板网 唯一访 问网址：</a:t>
            </a:r>
            <a:r>
              <a:rPr lang="zh-CN" altLang="en-US" sz="100" dirty="0">
                <a:solidFill>
                  <a:srgbClr val="262626">
                    <a:alpha val="0"/>
                  </a:srgb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 moban.com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CF7F571-9AEA-672E-1C5A-63D333847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07654"/>
            <a:ext cx="9144000" cy="3435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B02BB7A-12B6-69A9-909B-8F2188445E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2771799" y="3938701"/>
            <a:ext cx="6372200" cy="1204799"/>
          </a:xfrm>
          <a:custGeom>
            <a:avLst/>
            <a:gdLst>
              <a:gd name="connsiteX0" fmla="*/ 6372200 w 6372200"/>
              <a:gd name="connsiteY0" fmla="*/ 1204799 h 1204799"/>
              <a:gd name="connsiteX1" fmla="*/ 0 w 6372200"/>
              <a:gd name="connsiteY1" fmla="*/ 1204799 h 1204799"/>
              <a:gd name="connsiteX2" fmla="*/ 0 w 6372200"/>
              <a:gd name="connsiteY2" fmla="*/ 0 h 1204799"/>
              <a:gd name="connsiteX3" fmla="*/ 6372200 w 6372200"/>
              <a:gd name="connsiteY3" fmla="*/ 0 h 12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2200" h="1204799">
                <a:moveTo>
                  <a:pt x="6372200" y="1204799"/>
                </a:moveTo>
                <a:lnTo>
                  <a:pt x="0" y="1204799"/>
                </a:lnTo>
                <a:lnTo>
                  <a:pt x="0" y="0"/>
                </a:lnTo>
                <a:lnTo>
                  <a:pt x="6372200" y="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57FE14-764A-D008-A33E-AE26A3E65E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8520" y="60172"/>
            <a:ext cx="1252589" cy="808813"/>
          </a:xfrm>
          <a:custGeom>
            <a:avLst/>
            <a:gdLst>
              <a:gd name="connsiteX0" fmla="*/ 0 w 1252589"/>
              <a:gd name="connsiteY0" fmla="*/ 0 h 808813"/>
              <a:gd name="connsiteX1" fmla="*/ 1252589 w 1252589"/>
              <a:gd name="connsiteY1" fmla="*/ 0 h 808813"/>
              <a:gd name="connsiteX2" fmla="*/ 1252589 w 1252589"/>
              <a:gd name="connsiteY2" fmla="*/ 808813 h 808813"/>
              <a:gd name="connsiteX3" fmla="*/ 0 w 1252589"/>
              <a:gd name="connsiteY3" fmla="*/ 808813 h 80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2589" h="808813">
                <a:moveTo>
                  <a:pt x="0" y="0"/>
                </a:moveTo>
                <a:lnTo>
                  <a:pt x="1252589" y="0"/>
                </a:lnTo>
                <a:lnTo>
                  <a:pt x="1252589" y="808813"/>
                </a:lnTo>
                <a:lnTo>
                  <a:pt x="0" y="808813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421EB405-3030-FF94-F884-B33D113B5A87}"/>
              </a:ext>
            </a:extLst>
          </p:cNvPr>
          <p:cNvGrpSpPr/>
          <p:nvPr userDrawn="1"/>
        </p:nvGrpSpPr>
        <p:grpSpPr>
          <a:xfrm>
            <a:off x="7380312" y="184790"/>
            <a:ext cx="1466360" cy="648072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656470B-E507-CEF3-5801-2A3FCCCFF11D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6980DA-C70C-E86D-EE8B-CC9590A5D639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64BB489-D64A-6DB3-1390-B5C5D9472BA2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A8847F1-53EC-67A9-09B0-EE4F33D7BE5F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449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AFE160-7282-BA7B-DC43-792FD900F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E68457-16F3-7F1E-D920-8EBF00DA9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5B8D72-A1BD-D419-0943-BF8B4903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65E627-733E-1347-8C88-7164729BF496}"/>
              </a:ext>
            </a:extLst>
          </p:cNvPr>
          <p:cNvGrpSpPr/>
          <p:nvPr userDrawn="1"/>
        </p:nvGrpSpPr>
        <p:grpSpPr>
          <a:xfrm>
            <a:off x="1" y="2520353"/>
            <a:ext cx="9145190" cy="2621957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7CDBE1A-6C67-C99C-A117-2F2E21DAA336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8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105DDB57-463F-114D-F518-2781934B90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7680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9" r:id="rId2"/>
    <p:sldLayoutId id="2147483656" r:id="rId3"/>
    <p:sldLayoutId id="2147483658" r:id="rId4"/>
    <p:sldLayoutId id="2147483660" r:id="rId5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-338600"/>
            <a:ext cx="9144000" cy="5482100"/>
            <a:chOff x="0" y="-338600"/>
            <a:chExt cx="9144000" cy="548210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-338600"/>
              <a:ext cx="7610475" cy="3400425"/>
            </a:xfrm>
            <a:prstGeom prst="rect">
              <a:avLst/>
            </a:prstGeom>
          </p:spPr>
        </p:pic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3421EAF8-358C-53DA-1C96-38059D63174A}"/>
              </a:ext>
            </a:extLst>
          </p:cNvPr>
          <p:cNvSpPr/>
          <p:nvPr/>
        </p:nvSpPr>
        <p:spPr>
          <a:xfrm>
            <a:off x="3059832" y="2296940"/>
            <a:ext cx="3024336" cy="290049"/>
          </a:xfrm>
          <a:prstGeom prst="roundRect">
            <a:avLst>
              <a:gd name="adj" fmla="val 50000"/>
            </a:avLst>
          </a:prstGeom>
          <a:noFill/>
          <a:ln w="6350">
            <a:gradFill>
              <a:gsLst>
                <a:gs pos="0">
                  <a:srgbClr val="F24132"/>
                </a:gs>
                <a:gs pos="100000">
                  <a:srgbClr val="FFC00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ADB8491-C362-BCF4-E9EE-2F975A1962AD}"/>
              </a:ext>
            </a:extLst>
          </p:cNvPr>
          <p:cNvSpPr>
            <a:spLocks/>
          </p:cNvSpPr>
          <p:nvPr/>
        </p:nvSpPr>
        <p:spPr bwMode="auto">
          <a:xfrm>
            <a:off x="1619672" y="1976944"/>
            <a:ext cx="5904656" cy="7592457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46000">
                <a:srgbClr val="C2222A">
                  <a:alpha val="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6" name="组合 1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2771800" y="483518"/>
            <a:ext cx="3773243" cy="1667623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7481" y="175851"/>
            <a:ext cx="2057400" cy="172819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D0EB572-1B7D-99BF-BCF6-E5BAA3B745EC}"/>
              </a:ext>
            </a:extLst>
          </p:cNvPr>
          <p:cNvSpPr txBox="1"/>
          <p:nvPr/>
        </p:nvSpPr>
        <p:spPr>
          <a:xfrm>
            <a:off x="3357152" y="2386498"/>
            <a:ext cx="241409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高考加油主题班会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01AF35E-610E-6477-F79A-AAFCFD39A755}"/>
              </a:ext>
            </a:extLst>
          </p:cNvPr>
          <p:cNvGrpSpPr/>
          <p:nvPr/>
        </p:nvGrpSpPr>
        <p:grpSpPr>
          <a:xfrm>
            <a:off x="2275569" y="4659982"/>
            <a:ext cx="4256263" cy="244831"/>
            <a:chOff x="4289813" y="5854702"/>
            <a:chExt cx="2297665" cy="24483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EFEE12B-26A8-DCC6-68BB-992715969A59}"/>
                </a:ext>
              </a:extLst>
            </p:cNvPr>
            <p:cNvSpPr txBox="1"/>
            <p:nvPr/>
          </p:nvSpPr>
          <p:spPr>
            <a:xfrm>
              <a:off x="4289813" y="5868701"/>
              <a:ext cx="76542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0756E72-5AAF-348F-6BE0-B603A64C6F05}"/>
                </a:ext>
              </a:extLst>
            </p:cNvPr>
            <p:cNvSpPr txBox="1"/>
            <p:nvPr/>
          </p:nvSpPr>
          <p:spPr>
            <a:xfrm>
              <a:off x="5929584" y="5854702"/>
              <a:ext cx="65789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2023.05.26</a:t>
              </a:r>
              <a:endParaRPr lang="zh-CN" altLang="en-US" sz="9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677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82" name="Group 90">
            <a:extLst>
              <a:ext uri="{FF2B5EF4-FFF2-40B4-BE49-F238E27FC236}">
                <a16:creationId xmlns:a16="http://schemas.microsoft.com/office/drawing/2014/main" id="{A89E2439-33B8-5FC8-5C50-C04D4AD4B7B4}"/>
              </a:ext>
            </a:extLst>
          </p:cNvPr>
          <p:cNvGrpSpPr/>
          <p:nvPr/>
        </p:nvGrpSpPr>
        <p:grpSpPr>
          <a:xfrm>
            <a:off x="1061123" y="1156907"/>
            <a:ext cx="566776" cy="566776"/>
            <a:chOff x="1671563" y="2082174"/>
            <a:chExt cx="755703" cy="755703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68505B6A-1F56-66C0-914F-571F1B83BE76}"/>
                </a:ext>
              </a:extLst>
            </p:cNvPr>
            <p:cNvSpPr/>
            <p:nvPr/>
          </p:nvSpPr>
          <p:spPr>
            <a:xfrm>
              <a:off x="1671563" y="2082174"/>
              <a:ext cx="755703" cy="755703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5BF03D2-3205-86AF-BB2F-D45CE6364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530" y="2294957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5" name="Group 99">
            <a:extLst>
              <a:ext uri="{FF2B5EF4-FFF2-40B4-BE49-F238E27FC236}">
                <a16:creationId xmlns:a16="http://schemas.microsoft.com/office/drawing/2014/main" id="{B4A391D4-5886-8E58-4B5F-6341241D4D11}"/>
              </a:ext>
            </a:extLst>
          </p:cNvPr>
          <p:cNvGrpSpPr/>
          <p:nvPr/>
        </p:nvGrpSpPr>
        <p:grpSpPr>
          <a:xfrm>
            <a:off x="1061123" y="3561041"/>
            <a:ext cx="566776" cy="566776"/>
            <a:chOff x="1671563" y="5130024"/>
            <a:chExt cx="755703" cy="755703"/>
          </a:xfrm>
        </p:grpSpPr>
        <p:sp>
          <p:nvSpPr>
            <p:cNvPr id="86" name="Oval 88">
              <a:extLst>
                <a:ext uri="{FF2B5EF4-FFF2-40B4-BE49-F238E27FC236}">
                  <a16:creationId xmlns:a16="http://schemas.microsoft.com/office/drawing/2014/main" id="{9AE1A7C4-2C13-5F84-CFF7-D71A7987090D}"/>
                </a:ext>
              </a:extLst>
            </p:cNvPr>
            <p:cNvSpPr/>
            <p:nvPr/>
          </p:nvSpPr>
          <p:spPr>
            <a:xfrm>
              <a:off x="1671563" y="5130024"/>
              <a:ext cx="755703" cy="755703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87" name="Freeform: Shape 89">
              <a:extLst>
                <a:ext uri="{FF2B5EF4-FFF2-40B4-BE49-F238E27FC236}">
                  <a16:creationId xmlns:a16="http://schemas.microsoft.com/office/drawing/2014/main" id="{D3A8503B-DE11-1446-D99A-ACCE6AA4D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814" y="5351395"/>
              <a:ext cx="391200" cy="312961"/>
            </a:xfrm>
            <a:custGeom>
              <a:avLst/>
              <a:gdLst>
                <a:gd name="T0" fmla="*/ 0 w 205"/>
                <a:gd name="T1" fmla="*/ 24 h 164"/>
                <a:gd name="T2" fmla="*/ 22 w 205"/>
                <a:gd name="T3" fmla="*/ 24 h 164"/>
                <a:gd name="T4" fmla="*/ 28 w 205"/>
                <a:gd name="T5" fmla="*/ 0 h 164"/>
                <a:gd name="T6" fmla="*/ 52 w 205"/>
                <a:gd name="T7" fmla="*/ 0 h 164"/>
                <a:gd name="T8" fmla="*/ 61 w 205"/>
                <a:gd name="T9" fmla="*/ 24 h 164"/>
                <a:gd name="T10" fmla="*/ 143 w 205"/>
                <a:gd name="T11" fmla="*/ 24 h 164"/>
                <a:gd name="T12" fmla="*/ 151 w 205"/>
                <a:gd name="T13" fmla="*/ 0 h 164"/>
                <a:gd name="T14" fmla="*/ 175 w 205"/>
                <a:gd name="T15" fmla="*/ 0 h 164"/>
                <a:gd name="T16" fmla="*/ 184 w 205"/>
                <a:gd name="T17" fmla="*/ 24 h 164"/>
                <a:gd name="T18" fmla="*/ 203 w 205"/>
                <a:gd name="T19" fmla="*/ 24 h 164"/>
                <a:gd name="T20" fmla="*/ 203 w 205"/>
                <a:gd name="T21" fmla="*/ 54 h 164"/>
                <a:gd name="T22" fmla="*/ 0 w 205"/>
                <a:gd name="T23" fmla="*/ 54 h 164"/>
                <a:gd name="T24" fmla="*/ 0 w 205"/>
                <a:gd name="T25" fmla="*/ 24 h 164"/>
                <a:gd name="T26" fmla="*/ 0 w 205"/>
                <a:gd name="T27" fmla="*/ 24 h 164"/>
                <a:gd name="T28" fmla="*/ 80 w 205"/>
                <a:gd name="T29" fmla="*/ 74 h 164"/>
                <a:gd name="T30" fmla="*/ 123 w 205"/>
                <a:gd name="T31" fmla="*/ 74 h 164"/>
                <a:gd name="T32" fmla="*/ 110 w 205"/>
                <a:gd name="T33" fmla="*/ 108 h 164"/>
                <a:gd name="T34" fmla="*/ 132 w 205"/>
                <a:gd name="T35" fmla="*/ 108 h 164"/>
                <a:gd name="T36" fmla="*/ 91 w 205"/>
                <a:gd name="T37" fmla="*/ 149 h 164"/>
                <a:gd name="T38" fmla="*/ 97 w 205"/>
                <a:gd name="T39" fmla="*/ 128 h 164"/>
                <a:gd name="T40" fmla="*/ 76 w 205"/>
                <a:gd name="T41" fmla="*/ 115 h 164"/>
                <a:gd name="T42" fmla="*/ 80 w 205"/>
                <a:gd name="T43" fmla="*/ 74 h 164"/>
                <a:gd name="T44" fmla="*/ 80 w 205"/>
                <a:gd name="T45" fmla="*/ 74 h 164"/>
                <a:gd name="T46" fmla="*/ 0 w 205"/>
                <a:gd name="T47" fmla="*/ 138 h 164"/>
                <a:gd name="T48" fmla="*/ 0 w 205"/>
                <a:gd name="T49" fmla="*/ 164 h 164"/>
                <a:gd name="T50" fmla="*/ 205 w 205"/>
                <a:gd name="T51" fmla="*/ 164 h 164"/>
                <a:gd name="T52" fmla="*/ 205 w 205"/>
                <a:gd name="T53" fmla="*/ 138 h 164"/>
                <a:gd name="T54" fmla="*/ 188 w 205"/>
                <a:gd name="T55" fmla="*/ 138 h 164"/>
                <a:gd name="T56" fmla="*/ 188 w 205"/>
                <a:gd name="T57" fmla="*/ 63 h 164"/>
                <a:gd name="T58" fmla="*/ 15 w 205"/>
                <a:gd name="T59" fmla="*/ 63 h 164"/>
                <a:gd name="T60" fmla="*/ 15 w 205"/>
                <a:gd name="T61" fmla="*/ 138 h 164"/>
                <a:gd name="T62" fmla="*/ 0 w 205"/>
                <a:gd name="T63" fmla="*/ 13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64">
                  <a:moveTo>
                    <a:pt x="0" y="24"/>
                  </a:moveTo>
                  <a:lnTo>
                    <a:pt x="22" y="24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61" y="24"/>
                  </a:lnTo>
                  <a:lnTo>
                    <a:pt x="143" y="24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84" y="24"/>
                  </a:lnTo>
                  <a:lnTo>
                    <a:pt x="203" y="24"/>
                  </a:lnTo>
                  <a:lnTo>
                    <a:pt x="203" y="54"/>
                  </a:lnTo>
                  <a:lnTo>
                    <a:pt x="0" y="54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80" y="74"/>
                  </a:moveTo>
                  <a:lnTo>
                    <a:pt x="123" y="74"/>
                  </a:lnTo>
                  <a:lnTo>
                    <a:pt x="110" y="108"/>
                  </a:lnTo>
                  <a:lnTo>
                    <a:pt x="132" y="108"/>
                  </a:lnTo>
                  <a:lnTo>
                    <a:pt x="91" y="149"/>
                  </a:lnTo>
                  <a:lnTo>
                    <a:pt x="97" y="128"/>
                  </a:lnTo>
                  <a:lnTo>
                    <a:pt x="76" y="115"/>
                  </a:lnTo>
                  <a:lnTo>
                    <a:pt x="80" y="74"/>
                  </a:lnTo>
                  <a:lnTo>
                    <a:pt x="80" y="74"/>
                  </a:lnTo>
                  <a:close/>
                  <a:moveTo>
                    <a:pt x="0" y="138"/>
                  </a:moveTo>
                  <a:lnTo>
                    <a:pt x="0" y="164"/>
                  </a:lnTo>
                  <a:lnTo>
                    <a:pt x="205" y="164"/>
                  </a:lnTo>
                  <a:lnTo>
                    <a:pt x="205" y="138"/>
                  </a:lnTo>
                  <a:lnTo>
                    <a:pt x="188" y="138"/>
                  </a:lnTo>
                  <a:lnTo>
                    <a:pt x="188" y="63"/>
                  </a:lnTo>
                  <a:lnTo>
                    <a:pt x="15" y="63"/>
                  </a:lnTo>
                  <a:lnTo>
                    <a:pt x="15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" name="Group 93">
            <a:extLst>
              <a:ext uri="{FF2B5EF4-FFF2-40B4-BE49-F238E27FC236}">
                <a16:creationId xmlns:a16="http://schemas.microsoft.com/office/drawing/2014/main" id="{85C1094B-7240-F7C1-27AA-688611463057}"/>
              </a:ext>
            </a:extLst>
          </p:cNvPr>
          <p:cNvGrpSpPr/>
          <p:nvPr/>
        </p:nvGrpSpPr>
        <p:grpSpPr>
          <a:xfrm>
            <a:off x="1061123" y="1958286"/>
            <a:ext cx="566776" cy="566776"/>
            <a:chOff x="1671563" y="3098124"/>
            <a:chExt cx="755703" cy="755703"/>
          </a:xfrm>
        </p:grpSpPr>
        <p:sp>
          <p:nvSpPr>
            <p:cNvPr id="89" name="Oval 94">
              <a:extLst>
                <a:ext uri="{FF2B5EF4-FFF2-40B4-BE49-F238E27FC236}">
                  <a16:creationId xmlns:a16="http://schemas.microsoft.com/office/drawing/2014/main" id="{1425223B-F6DB-8C99-AF1A-0F625DF43DA7}"/>
                </a:ext>
              </a:extLst>
            </p:cNvPr>
            <p:cNvSpPr/>
            <p:nvPr/>
          </p:nvSpPr>
          <p:spPr>
            <a:xfrm>
              <a:off x="1671563" y="3098124"/>
              <a:ext cx="755703" cy="755703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90" name="Freeform: Shape 95">
              <a:extLst>
                <a:ext uri="{FF2B5EF4-FFF2-40B4-BE49-F238E27FC236}">
                  <a16:creationId xmlns:a16="http://schemas.microsoft.com/office/drawing/2014/main" id="{16115E47-8F77-CCAF-8CA4-C53A6F4B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401" y="32889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1" name="Group 96">
            <a:extLst>
              <a:ext uri="{FF2B5EF4-FFF2-40B4-BE49-F238E27FC236}">
                <a16:creationId xmlns:a16="http://schemas.microsoft.com/office/drawing/2014/main" id="{282772E1-E524-CE81-B3DE-4B530965F031}"/>
              </a:ext>
            </a:extLst>
          </p:cNvPr>
          <p:cNvGrpSpPr/>
          <p:nvPr/>
        </p:nvGrpSpPr>
        <p:grpSpPr>
          <a:xfrm>
            <a:off x="1061123" y="2759664"/>
            <a:ext cx="566776" cy="566776"/>
            <a:chOff x="1671563" y="4114074"/>
            <a:chExt cx="755703" cy="755703"/>
          </a:xfrm>
        </p:grpSpPr>
        <p:sp>
          <p:nvSpPr>
            <p:cNvPr id="92" name="Oval 100">
              <a:extLst>
                <a:ext uri="{FF2B5EF4-FFF2-40B4-BE49-F238E27FC236}">
                  <a16:creationId xmlns:a16="http://schemas.microsoft.com/office/drawing/2014/main" id="{6EBD1222-1D56-940B-C2BC-92AB7D7576F7}"/>
                </a:ext>
              </a:extLst>
            </p:cNvPr>
            <p:cNvSpPr/>
            <p:nvPr/>
          </p:nvSpPr>
          <p:spPr>
            <a:xfrm>
              <a:off x="1671563" y="4114074"/>
              <a:ext cx="755703" cy="755703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93" name="Freeform: Shape 101">
              <a:extLst>
                <a:ext uri="{FF2B5EF4-FFF2-40B4-BE49-F238E27FC236}">
                  <a16:creationId xmlns:a16="http://schemas.microsoft.com/office/drawing/2014/main" id="{68583BA9-73CE-3033-FE1F-7FAAED620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089" y="4308729"/>
              <a:ext cx="402650" cy="366393"/>
            </a:xfrm>
            <a:custGeom>
              <a:avLst/>
              <a:gdLst>
                <a:gd name="T0" fmla="*/ 78 w 98"/>
                <a:gd name="T1" fmla="*/ 37 h 89"/>
                <a:gd name="T2" fmla="*/ 70 w 98"/>
                <a:gd name="T3" fmla="*/ 21 h 89"/>
                <a:gd name="T4" fmla="*/ 49 w 98"/>
                <a:gd name="T5" fmla="*/ 13 h 89"/>
                <a:gd name="T6" fmla="*/ 28 w 98"/>
                <a:gd name="T7" fmla="*/ 21 h 89"/>
                <a:gd name="T8" fmla="*/ 20 w 98"/>
                <a:gd name="T9" fmla="*/ 37 h 89"/>
                <a:gd name="T10" fmla="*/ 29 w 98"/>
                <a:gd name="T11" fmla="*/ 45 h 89"/>
                <a:gd name="T12" fmla="*/ 37 w 98"/>
                <a:gd name="T13" fmla="*/ 68 h 89"/>
                <a:gd name="T14" fmla="*/ 29 w 98"/>
                <a:gd name="T15" fmla="*/ 85 h 89"/>
                <a:gd name="T16" fmla="*/ 18 w 98"/>
                <a:gd name="T17" fmla="*/ 89 h 89"/>
                <a:gd name="T18" fmla="*/ 17 w 98"/>
                <a:gd name="T19" fmla="*/ 88 h 89"/>
                <a:gd name="T20" fmla="*/ 1 w 98"/>
                <a:gd name="T21" fmla="*/ 42 h 89"/>
                <a:gd name="T22" fmla="*/ 1 w 98"/>
                <a:gd name="T23" fmla="*/ 41 h 89"/>
                <a:gd name="T24" fmla="*/ 7 w 98"/>
                <a:gd name="T25" fmla="*/ 38 h 89"/>
                <a:gd name="T26" fmla="*/ 19 w 98"/>
                <a:gd name="T27" fmla="*/ 12 h 89"/>
                <a:gd name="T28" fmla="*/ 49 w 98"/>
                <a:gd name="T29" fmla="*/ 0 h 89"/>
                <a:gd name="T30" fmla="*/ 79 w 98"/>
                <a:gd name="T31" fmla="*/ 12 h 89"/>
                <a:gd name="T32" fmla="*/ 92 w 98"/>
                <a:gd name="T33" fmla="*/ 39 h 89"/>
                <a:gd name="T34" fmla="*/ 97 w 98"/>
                <a:gd name="T35" fmla="*/ 41 h 89"/>
                <a:gd name="T36" fmla="*/ 97 w 98"/>
                <a:gd name="T37" fmla="*/ 42 h 89"/>
                <a:gd name="T38" fmla="*/ 81 w 98"/>
                <a:gd name="T39" fmla="*/ 88 h 89"/>
                <a:gd name="T40" fmla="*/ 80 w 98"/>
                <a:gd name="T41" fmla="*/ 89 h 89"/>
                <a:gd name="T42" fmla="*/ 69 w 98"/>
                <a:gd name="T43" fmla="*/ 85 h 89"/>
                <a:gd name="T44" fmla="*/ 61 w 98"/>
                <a:gd name="T45" fmla="*/ 68 h 89"/>
                <a:gd name="T46" fmla="*/ 69 w 98"/>
                <a:gd name="T47" fmla="*/ 45 h 89"/>
                <a:gd name="T48" fmla="*/ 78 w 98"/>
                <a:gd name="T49" fmla="*/ 37 h 89"/>
                <a:gd name="T50" fmla="*/ 9 w 98"/>
                <a:gd name="T51" fmla="*/ 49 h 89"/>
                <a:gd name="T52" fmla="*/ 19 w 98"/>
                <a:gd name="T53" fmla="*/ 77 h 89"/>
                <a:gd name="T54" fmla="*/ 23 w 98"/>
                <a:gd name="T55" fmla="*/ 75 h 89"/>
                <a:gd name="T56" fmla="*/ 13 w 98"/>
                <a:gd name="T57" fmla="*/ 48 h 89"/>
                <a:gd name="T58" fmla="*/ 9 w 98"/>
                <a:gd name="T59" fmla="*/ 49 h 89"/>
                <a:gd name="T60" fmla="*/ 89 w 98"/>
                <a:gd name="T61" fmla="*/ 49 h 89"/>
                <a:gd name="T62" fmla="*/ 85 w 98"/>
                <a:gd name="T63" fmla="*/ 48 h 89"/>
                <a:gd name="T64" fmla="*/ 75 w 98"/>
                <a:gd name="T65" fmla="*/ 75 h 89"/>
                <a:gd name="T66" fmla="*/ 79 w 98"/>
                <a:gd name="T67" fmla="*/ 77 h 89"/>
                <a:gd name="T68" fmla="*/ 89 w 98"/>
                <a:gd name="T69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89">
                  <a:moveTo>
                    <a:pt x="78" y="37"/>
                  </a:moveTo>
                  <a:cubicBezTo>
                    <a:pt x="77" y="31"/>
                    <a:pt x="74" y="26"/>
                    <a:pt x="70" y="21"/>
                  </a:cubicBezTo>
                  <a:cubicBezTo>
                    <a:pt x="65" y="16"/>
                    <a:pt x="57" y="13"/>
                    <a:pt x="49" y="13"/>
                  </a:cubicBezTo>
                  <a:cubicBezTo>
                    <a:pt x="41" y="13"/>
                    <a:pt x="34" y="16"/>
                    <a:pt x="28" y="21"/>
                  </a:cubicBezTo>
                  <a:cubicBezTo>
                    <a:pt x="24" y="26"/>
                    <a:pt x="21" y="31"/>
                    <a:pt x="20" y="37"/>
                  </a:cubicBezTo>
                  <a:cubicBezTo>
                    <a:pt x="24" y="38"/>
                    <a:pt x="27" y="40"/>
                    <a:pt x="29" y="45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9" y="75"/>
                    <a:pt x="36" y="82"/>
                    <a:pt x="29" y="8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4" y="75"/>
                    <a:pt x="0" y="59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" y="40"/>
                    <a:pt x="5" y="39"/>
                    <a:pt x="7" y="38"/>
                  </a:cubicBezTo>
                  <a:cubicBezTo>
                    <a:pt x="8" y="28"/>
                    <a:pt x="12" y="19"/>
                    <a:pt x="19" y="12"/>
                  </a:cubicBezTo>
                  <a:cubicBezTo>
                    <a:pt x="27" y="4"/>
                    <a:pt x="38" y="0"/>
                    <a:pt x="49" y="0"/>
                  </a:cubicBezTo>
                  <a:cubicBezTo>
                    <a:pt x="61" y="0"/>
                    <a:pt x="71" y="4"/>
                    <a:pt x="79" y="12"/>
                  </a:cubicBezTo>
                  <a:cubicBezTo>
                    <a:pt x="86" y="19"/>
                    <a:pt x="91" y="29"/>
                    <a:pt x="92" y="39"/>
                  </a:cubicBezTo>
                  <a:cubicBezTo>
                    <a:pt x="94" y="39"/>
                    <a:pt x="95" y="40"/>
                    <a:pt x="9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59"/>
                    <a:pt x="94" y="75"/>
                    <a:pt x="81" y="88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2" y="82"/>
                    <a:pt x="58" y="75"/>
                    <a:pt x="61" y="6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0"/>
                    <a:pt x="74" y="38"/>
                    <a:pt x="78" y="37"/>
                  </a:cubicBezTo>
                  <a:close/>
                  <a:moveTo>
                    <a:pt x="9" y="49"/>
                  </a:moveTo>
                  <a:cubicBezTo>
                    <a:pt x="9" y="60"/>
                    <a:pt x="12" y="70"/>
                    <a:pt x="19" y="77"/>
                  </a:cubicBezTo>
                  <a:cubicBezTo>
                    <a:pt x="20" y="76"/>
                    <a:pt x="21" y="76"/>
                    <a:pt x="23" y="75"/>
                  </a:cubicBezTo>
                  <a:cubicBezTo>
                    <a:pt x="20" y="66"/>
                    <a:pt x="16" y="57"/>
                    <a:pt x="13" y="48"/>
                  </a:cubicBezTo>
                  <a:cubicBezTo>
                    <a:pt x="12" y="49"/>
                    <a:pt x="10" y="49"/>
                    <a:pt x="9" y="49"/>
                  </a:cubicBezTo>
                  <a:close/>
                  <a:moveTo>
                    <a:pt x="89" y="49"/>
                  </a:moveTo>
                  <a:cubicBezTo>
                    <a:pt x="88" y="49"/>
                    <a:pt x="86" y="49"/>
                    <a:pt x="85" y="48"/>
                  </a:cubicBezTo>
                  <a:cubicBezTo>
                    <a:pt x="81" y="57"/>
                    <a:pt x="78" y="66"/>
                    <a:pt x="75" y="75"/>
                  </a:cubicBezTo>
                  <a:cubicBezTo>
                    <a:pt x="77" y="76"/>
                    <a:pt x="78" y="76"/>
                    <a:pt x="79" y="77"/>
                  </a:cubicBezTo>
                  <a:cubicBezTo>
                    <a:pt x="86" y="70"/>
                    <a:pt x="89" y="60"/>
                    <a:pt x="8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3B22DFA2-AC8F-BDC9-5206-0661705240E5}"/>
              </a:ext>
            </a:extLst>
          </p:cNvPr>
          <p:cNvGrpSpPr/>
          <p:nvPr/>
        </p:nvGrpSpPr>
        <p:grpSpPr>
          <a:xfrm>
            <a:off x="3419872" y="1368185"/>
            <a:ext cx="4666770" cy="4724127"/>
            <a:chOff x="2123728" y="1368185"/>
            <a:chExt cx="4666770" cy="4724127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8E843E8-928A-4476-A380-035FFC2DB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3728" y="3588416"/>
              <a:ext cx="4666770" cy="2503896"/>
            </a:xfrm>
            <a:custGeom>
              <a:avLst/>
              <a:gdLst>
                <a:gd name="T0" fmla="*/ 1697 w 3554"/>
                <a:gd name="T1" fmla="*/ 94 h 1907"/>
                <a:gd name="T2" fmla="*/ 1657 w 3554"/>
                <a:gd name="T3" fmla="*/ 127 h 1907"/>
                <a:gd name="T4" fmla="*/ 1663 w 3554"/>
                <a:gd name="T5" fmla="*/ 213 h 1907"/>
                <a:gd name="T6" fmla="*/ 1605 w 3554"/>
                <a:gd name="T7" fmla="*/ 309 h 1907"/>
                <a:gd name="T8" fmla="*/ 1470 w 3554"/>
                <a:gd name="T9" fmla="*/ 367 h 1907"/>
                <a:gd name="T10" fmla="*/ 1471 w 3554"/>
                <a:gd name="T11" fmla="*/ 530 h 1907"/>
                <a:gd name="T12" fmla="*/ 1366 w 3554"/>
                <a:gd name="T13" fmla="*/ 548 h 1907"/>
                <a:gd name="T14" fmla="*/ 1220 w 3554"/>
                <a:gd name="T15" fmla="*/ 528 h 1907"/>
                <a:gd name="T16" fmla="*/ 1181 w 3554"/>
                <a:gd name="T17" fmla="*/ 680 h 1907"/>
                <a:gd name="T18" fmla="*/ 1080 w 3554"/>
                <a:gd name="T19" fmla="*/ 708 h 1907"/>
                <a:gd name="T20" fmla="*/ 854 w 3554"/>
                <a:gd name="T21" fmla="*/ 730 h 1907"/>
                <a:gd name="T22" fmla="*/ 835 w 3554"/>
                <a:gd name="T23" fmla="*/ 1043 h 1907"/>
                <a:gd name="T24" fmla="*/ 696 w 3554"/>
                <a:gd name="T25" fmla="*/ 1013 h 1907"/>
                <a:gd name="T26" fmla="*/ 501 w 3554"/>
                <a:gd name="T27" fmla="*/ 845 h 1907"/>
                <a:gd name="T28" fmla="*/ 217 w 3554"/>
                <a:gd name="T29" fmla="*/ 1141 h 1907"/>
                <a:gd name="T30" fmla="*/ 2 w 3554"/>
                <a:gd name="T31" fmla="*/ 1246 h 1907"/>
                <a:gd name="T32" fmla="*/ 281 w 3554"/>
                <a:gd name="T33" fmla="*/ 1472 h 1907"/>
                <a:gd name="T34" fmla="*/ 347 w 3554"/>
                <a:gd name="T35" fmla="*/ 1596 h 1907"/>
                <a:gd name="T36" fmla="*/ 473 w 3554"/>
                <a:gd name="T37" fmla="*/ 1546 h 1907"/>
                <a:gd name="T38" fmla="*/ 662 w 3554"/>
                <a:gd name="T39" fmla="*/ 1682 h 1907"/>
                <a:gd name="T40" fmla="*/ 917 w 3554"/>
                <a:gd name="T41" fmla="*/ 1581 h 1907"/>
                <a:gd name="T42" fmla="*/ 1004 w 3554"/>
                <a:gd name="T43" fmla="*/ 1715 h 1907"/>
                <a:gd name="T44" fmla="*/ 1148 w 3554"/>
                <a:gd name="T45" fmla="*/ 1618 h 1907"/>
                <a:gd name="T46" fmla="*/ 1405 w 3554"/>
                <a:gd name="T47" fmla="*/ 1684 h 1907"/>
                <a:gd name="T48" fmla="*/ 1605 w 3554"/>
                <a:gd name="T49" fmla="*/ 1477 h 1907"/>
                <a:gd name="T50" fmla="*/ 1784 w 3554"/>
                <a:gd name="T51" fmla="*/ 1682 h 1907"/>
                <a:gd name="T52" fmla="*/ 2078 w 3554"/>
                <a:gd name="T53" fmla="*/ 1504 h 1907"/>
                <a:gd name="T54" fmla="*/ 2203 w 3554"/>
                <a:gd name="T55" fmla="*/ 1651 h 1907"/>
                <a:gd name="T56" fmla="*/ 2564 w 3554"/>
                <a:gd name="T57" fmla="*/ 1893 h 1907"/>
                <a:gd name="T58" fmla="*/ 2859 w 3554"/>
                <a:gd name="T59" fmla="*/ 1488 h 1907"/>
                <a:gd name="T60" fmla="*/ 3111 w 3554"/>
                <a:gd name="T61" fmla="*/ 1490 h 1907"/>
                <a:gd name="T62" fmla="*/ 3244 w 3554"/>
                <a:gd name="T63" fmla="*/ 1252 h 1907"/>
                <a:gd name="T64" fmla="*/ 3412 w 3554"/>
                <a:gd name="T65" fmla="*/ 1203 h 1907"/>
                <a:gd name="T66" fmla="*/ 3432 w 3554"/>
                <a:gd name="T67" fmla="*/ 952 h 1907"/>
                <a:gd name="T68" fmla="*/ 3487 w 3554"/>
                <a:gd name="T69" fmla="*/ 839 h 1907"/>
                <a:gd name="T70" fmla="*/ 3266 w 3554"/>
                <a:gd name="T71" fmla="*/ 802 h 1907"/>
                <a:gd name="T72" fmla="*/ 3169 w 3554"/>
                <a:gd name="T73" fmla="*/ 754 h 1907"/>
                <a:gd name="T74" fmla="*/ 3082 w 3554"/>
                <a:gd name="T75" fmla="*/ 824 h 1907"/>
                <a:gd name="T76" fmla="*/ 2932 w 3554"/>
                <a:gd name="T77" fmla="*/ 799 h 1907"/>
                <a:gd name="T78" fmla="*/ 2847 w 3554"/>
                <a:gd name="T79" fmla="*/ 735 h 1907"/>
                <a:gd name="T80" fmla="*/ 2752 w 3554"/>
                <a:gd name="T81" fmla="*/ 721 h 1907"/>
                <a:gd name="T82" fmla="*/ 2613 w 3554"/>
                <a:gd name="T83" fmla="*/ 698 h 1907"/>
                <a:gd name="T84" fmla="*/ 2498 w 3554"/>
                <a:gd name="T85" fmla="*/ 506 h 1907"/>
                <a:gd name="T86" fmla="*/ 2332 w 3554"/>
                <a:gd name="T87" fmla="*/ 622 h 1907"/>
                <a:gd name="T88" fmla="*/ 2257 w 3554"/>
                <a:gd name="T89" fmla="*/ 575 h 1907"/>
                <a:gd name="T90" fmla="*/ 2198 w 3554"/>
                <a:gd name="T91" fmla="*/ 489 h 1907"/>
                <a:gd name="T92" fmla="*/ 2072 w 3554"/>
                <a:gd name="T93" fmla="*/ 490 h 1907"/>
                <a:gd name="T94" fmla="*/ 2024 w 3554"/>
                <a:gd name="T95" fmla="*/ 352 h 1907"/>
                <a:gd name="T96" fmla="*/ 1980 w 3554"/>
                <a:gd name="T97" fmla="*/ 287 h 1907"/>
                <a:gd name="T98" fmla="*/ 1990 w 3554"/>
                <a:gd name="T99" fmla="*/ 189 h 1907"/>
                <a:gd name="T100" fmla="*/ 2000 w 3554"/>
                <a:gd name="T101" fmla="*/ 127 h 1907"/>
                <a:gd name="T102" fmla="*/ 1874 w 3554"/>
                <a:gd name="T103" fmla="*/ 64 h 1907"/>
                <a:gd name="T104" fmla="*/ 1817 w 3554"/>
                <a:gd name="T105" fmla="*/ 64 h 1907"/>
                <a:gd name="T106" fmla="*/ 1742 w 3554"/>
                <a:gd name="T107" fmla="*/ 27 h 1907"/>
                <a:gd name="T108" fmla="*/ 1729 w 3554"/>
                <a:gd name="T109" fmla="*/ 64 h 1907"/>
                <a:gd name="T110" fmla="*/ 1697 w 3554"/>
                <a:gd name="T111" fmla="*/ 9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4" h="1907">
                  <a:moveTo>
                    <a:pt x="1697" y="94"/>
                  </a:moveTo>
                  <a:cubicBezTo>
                    <a:pt x="1697" y="94"/>
                    <a:pt x="1675" y="61"/>
                    <a:pt x="1657" y="127"/>
                  </a:cubicBezTo>
                  <a:cubicBezTo>
                    <a:pt x="1640" y="192"/>
                    <a:pt x="1663" y="213"/>
                    <a:pt x="1663" y="213"/>
                  </a:cubicBezTo>
                  <a:cubicBezTo>
                    <a:pt x="1663" y="213"/>
                    <a:pt x="1568" y="229"/>
                    <a:pt x="1605" y="309"/>
                  </a:cubicBezTo>
                  <a:cubicBezTo>
                    <a:pt x="1605" y="309"/>
                    <a:pt x="1513" y="291"/>
                    <a:pt x="1470" y="367"/>
                  </a:cubicBezTo>
                  <a:cubicBezTo>
                    <a:pt x="1427" y="442"/>
                    <a:pt x="1435" y="495"/>
                    <a:pt x="1471" y="530"/>
                  </a:cubicBezTo>
                  <a:cubicBezTo>
                    <a:pt x="1471" y="530"/>
                    <a:pt x="1402" y="477"/>
                    <a:pt x="1366" y="548"/>
                  </a:cubicBezTo>
                  <a:cubicBezTo>
                    <a:pt x="1366" y="548"/>
                    <a:pt x="1299" y="481"/>
                    <a:pt x="1220" y="528"/>
                  </a:cubicBezTo>
                  <a:cubicBezTo>
                    <a:pt x="1136" y="578"/>
                    <a:pt x="1181" y="680"/>
                    <a:pt x="1181" y="680"/>
                  </a:cubicBezTo>
                  <a:cubicBezTo>
                    <a:pt x="1181" y="680"/>
                    <a:pt x="1102" y="622"/>
                    <a:pt x="1080" y="708"/>
                  </a:cubicBezTo>
                  <a:cubicBezTo>
                    <a:pt x="1080" y="708"/>
                    <a:pt x="972" y="618"/>
                    <a:pt x="854" y="730"/>
                  </a:cubicBezTo>
                  <a:cubicBezTo>
                    <a:pt x="736" y="842"/>
                    <a:pt x="835" y="1043"/>
                    <a:pt x="835" y="1043"/>
                  </a:cubicBezTo>
                  <a:cubicBezTo>
                    <a:pt x="835" y="1043"/>
                    <a:pt x="771" y="950"/>
                    <a:pt x="696" y="1013"/>
                  </a:cubicBezTo>
                  <a:cubicBezTo>
                    <a:pt x="696" y="1013"/>
                    <a:pt x="660" y="850"/>
                    <a:pt x="501" y="845"/>
                  </a:cubicBezTo>
                  <a:cubicBezTo>
                    <a:pt x="343" y="840"/>
                    <a:pt x="184" y="940"/>
                    <a:pt x="217" y="1141"/>
                  </a:cubicBezTo>
                  <a:cubicBezTo>
                    <a:pt x="217" y="1141"/>
                    <a:pt x="5" y="1023"/>
                    <a:pt x="2" y="1246"/>
                  </a:cubicBezTo>
                  <a:cubicBezTo>
                    <a:pt x="0" y="1469"/>
                    <a:pt x="97" y="1550"/>
                    <a:pt x="281" y="1472"/>
                  </a:cubicBezTo>
                  <a:cubicBezTo>
                    <a:pt x="281" y="1472"/>
                    <a:pt x="264" y="1598"/>
                    <a:pt x="347" y="1596"/>
                  </a:cubicBezTo>
                  <a:cubicBezTo>
                    <a:pt x="431" y="1595"/>
                    <a:pt x="473" y="1546"/>
                    <a:pt x="473" y="1546"/>
                  </a:cubicBezTo>
                  <a:cubicBezTo>
                    <a:pt x="473" y="1546"/>
                    <a:pt x="490" y="1686"/>
                    <a:pt x="662" y="1682"/>
                  </a:cubicBezTo>
                  <a:cubicBezTo>
                    <a:pt x="833" y="1679"/>
                    <a:pt x="917" y="1581"/>
                    <a:pt x="917" y="1581"/>
                  </a:cubicBezTo>
                  <a:cubicBezTo>
                    <a:pt x="917" y="1581"/>
                    <a:pt x="942" y="1698"/>
                    <a:pt x="1004" y="1715"/>
                  </a:cubicBezTo>
                  <a:cubicBezTo>
                    <a:pt x="1066" y="1733"/>
                    <a:pt x="1148" y="1618"/>
                    <a:pt x="1148" y="1618"/>
                  </a:cubicBezTo>
                  <a:cubicBezTo>
                    <a:pt x="1148" y="1618"/>
                    <a:pt x="1269" y="1744"/>
                    <a:pt x="1405" y="1684"/>
                  </a:cubicBezTo>
                  <a:cubicBezTo>
                    <a:pt x="1541" y="1624"/>
                    <a:pt x="1605" y="1477"/>
                    <a:pt x="1605" y="1477"/>
                  </a:cubicBezTo>
                  <a:cubicBezTo>
                    <a:pt x="1605" y="1477"/>
                    <a:pt x="1634" y="1661"/>
                    <a:pt x="1784" y="1682"/>
                  </a:cubicBezTo>
                  <a:cubicBezTo>
                    <a:pt x="1933" y="1704"/>
                    <a:pt x="2078" y="1504"/>
                    <a:pt x="2078" y="1504"/>
                  </a:cubicBezTo>
                  <a:cubicBezTo>
                    <a:pt x="2078" y="1504"/>
                    <a:pt x="2072" y="1700"/>
                    <a:pt x="2203" y="1651"/>
                  </a:cubicBezTo>
                  <a:cubicBezTo>
                    <a:pt x="2203" y="1651"/>
                    <a:pt x="2207" y="1907"/>
                    <a:pt x="2564" y="1893"/>
                  </a:cubicBezTo>
                  <a:cubicBezTo>
                    <a:pt x="2921" y="1879"/>
                    <a:pt x="2859" y="1488"/>
                    <a:pt x="2859" y="1488"/>
                  </a:cubicBezTo>
                  <a:cubicBezTo>
                    <a:pt x="2859" y="1488"/>
                    <a:pt x="2962" y="1542"/>
                    <a:pt x="3111" y="1490"/>
                  </a:cubicBezTo>
                  <a:cubicBezTo>
                    <a:pt x="3260" y="1437"/>
                    <a:pt x="3244" y="1252"/>
                    <a:pt x="3244" y="1252"/>
                  </a:cubicBezTo>
                  <a:cubicBezTo>
                    <a:pt x="3244" y="1252"/>
                    <a:pt x="3352" y="1265"/>
                    <a:pt x="3412" y="1203"/>
                  </a:cubicBezTo>
                  <a:cubicBezTo>
                    <a:pt x="3472" y="1142"/>
                    <a:pt x="3441" y="952"/>
                    <a:pt x="3432" y="952"/>
                  </a:cubicBezTo>
                  <a:cubicBezTo>
                    <a:pt x="3423" y="953"/>
                    <a:pt x="3554" y="1032"/>
                    <a:pt x="3487" y="839"/>
                  </a:cubicBezTo>
                  <a:cubicBezTo>
                    <a:pt x="3419" y="647"/>
                    <a:pt x="3266" y="802"/>
                    <a:pt x="3266" y="802"/>
                  </a:cubicBezTo>
                  <a:cubicBezTo>
                    <a:pt x="3266" y="802"/>
                    <a:pt x="3241" y="776"/>
                    <a:pt x="3169" y="754"/>
                  </a:cubicBezTo>
                  <a:cubicBezTo>
                    <a:pt x="3098" y="732"/>
                    <a:pt x="3082" y="824"/>
                    <a:pt x="3082" y="824"/>
                  </a:cubicBezTo>
                  <a:cubicBezTo>
                    <a:pt x="3082" y="824"/>
                    <a:pt x="3014" y="699"/>
                    <a:pt x="2932" y="799"/>
                  </a:cubicBezTo>
                  <a:cubicBezTo>
                    <a:pt x="2932" y="799"/>
                    <a:pt x="2941" y="750"/>
                    <a:pt x="2847" y="735"/>
                  </a:cubicBezTo>
                  <a:cubicBezTo>
                    <a:pt x="2752" y="721"/>
                    <a:pt x="2752" y="721"/>
                    <a:pt x="2752" y="721"/>
                  </a:cubicBezTo>
                  <a:cubicBezTo>
                    <a:pt x="2752" y="721"/>
                    <a:pt x="2691" y="609"/>
                    <a:pt x="2613" y="698"/>
                  </a:cubicBezTo>
                  <a:cubicBezTo>
                    <a:pt x="2613" y="698"/>
                    <a:pt x="2632" y="520"/>
                    <a:pt x="2498" y="506"/>
                  </a:cubicBezTo>
                  <a:cubicBezTo>
                    <a:pt x="2365" y="492"/>
                    <a:pt x="2332" y="622"/>
                    <a:pt x="2332" y="622"/>
                  </a:cubicBezTo>
                  <a:cubicBezTo>
                    <a:pt x="2332" y="622"/>
                    <a:pt x="2335" y="509"/>
                    <a:pt x="2257" y="575"/>
                  </a:cubicBezTo>
                  <a:cubicBezTo>
                    <a:pt x="2257" y="575"/>
                    <a:pt x="2249" y="517"/>
                    <a:pt x="2198" y="489"/>
                  </a:cubicBezTo>
                  <a:cubicBezTo>
                    <a:pt x="2155" y="466"/>
                    <a:pt x="2072" y="490"/>
                    <a:pt x="2072" y="490"/>
                  </a:cubicBezTo>
                  <a:cubicBezTo>
                    <a:pt x="2072" y="490"/>
                    <a:pt x="2151" y="360"/>
                    <a:pt x="2024" y="352"/>
                  </a:cubicBezTo>
                  <a:cubicBezTo>
                    <a:pt x="2024" y="352"/>
                    <a:pt x="2047" y="282"/>
                    <a:pt x="1980" y="287"/>
                  </a:cubicBezTo>
                  <a:cubicBezTo>
                    <a:pt x="1980" y="287"/>
                    <a:pt x="2047" y="232"/>
                    <a:pt x="1990" y="189"/>
                  </a:cubicBezTo>
                  <a:cubicBezTo>
                    <a:pt x="1990" y="189"/>
                    <a:pt x="2015" y="165"/>
                    <a:pt x="2000" y="127"/>
                  </a:cubicBezTo>
                  <a:cubicBezTo>
                    <a:pt x="1958" y="20"/>
                    <a:pt x="1874" y="64"/>
                    <a:pt x="1874" y="64"/>
                  </a:cubicBezTo>
                  <a:cubicBezTo>
                    <a:pt x="1874" y="64"/>
                    <a:pt x="1835" y="0"/>
                    <a:pt x="1817" y="64"/>
                  </a:cubicBezTo>
                  <a:cubicBezTo>
                    <a:pt x="1817" y="64"/>
                    <a:pt x="1778" y="6"/>
                    <a:pt x="1742" y="27"/>
                  </a:cubicBezTo>
                  <a:cubicBezTo>
                    <a:pt x="1705" y="49"/>
                    <a:pt x="1729" y="64"/>
                    <a:pt x="1729" y="64"/>
                  </a:cubicBezTo>
                  <a:cubicBezTo>
                    <a:pt x="1729" y="64"/>
                    <a:pt x="1685" y="41"/>
                    <a:pt x="1697" y="94"/>
                  </a:cubicBezTo>
                </a:path>
              </a:pathLst>
            </a:cu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ym typeface="+mn-lt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9B228077-7BFA-1472-CA45-889C099BE156}"/>
                </a:ext>
              </a:extLst>
            </p:cNvPr>
            <p:cNvGrpSpPr/>
            <p:nvPr/>
          </p:nvGrpSpPr>
          <p:grpSpPr>
            <a:xfrm>
              <a:off x="3709422" y="3696086"/>
              <a:ext cx="1406307" cy="1363855"/>
              <a:chOff x="6520280" y="3511114"/>
              <a:chExt cx="889438" cy="862589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F7D4772-6C52-DEB7-C819-DB436A9DBF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0280" y="3593408"/>
                <a:ext cx="187737" cy="165519"/>
              </a:xfrm>
              <a:custGeom>
                <a:avLst/>
                <a:gdLst>
                  <a:gd name="T0" fmla="*/ 99 w 143"/>
                  <a:gd name="T1" fmla="*/ 32 h 126"/>
                  <a:gd name="T2" fmla="*/ 61 w 143"/>
                  <a:gd name="T3" fmla="*/ 1 h 126"/>
                  <a:gd name="T4" fmla="*/ 31 w 143"/>
                  <a:gd name="T5" fmla="*/ 49 h 126"/>
                  <a:gd name="T6" fmla="*/ 8 w 143"/>
                  <a:gd name="T7" fmla="*/ 83 h 126"/>
                  <a:gd name="T8" fmla="*/ 47 w 143"/>
                  <a:gd name="T9" fmla="*/ 100 h 126"/>
                  <a:gd name="T10" fmla="*/ 73 w 143"/>
                  <a:gd name="T11" fmla="*/ 120 h 126"/>
                  <a:gd name="T12" fmla="*/ 92 w 143"/>
                  <a:gd name="T13" fmla="*/ 85 h 126"/>
                  <a:gd name="T14" fmla="*/ 133 w 143"/>
                  <a:gd name="T15" fmla="*/ 70 h 126"/>
                  <a:gd name="T16" fmla="*/ 99 w 143"/>
                  <a:gd name="T17" fmla="*/ 3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26">
                    <a:moveTo>
                      <a:pt x="99" y="32"/>
                    </a:moveTo>
                    <a:cubicBezTo>
                      <a:pt x="99" y="32"/>
                      <a:pt x="91" y="0"/>
                      <a:pt x="61" y="1"/>
                    </a:cubicBezTo>
                    <a:cubicBezTo>
                      <a:pt x="30" y="2"/>
                      <a:pt x="31" y="49"/>
                      <a:pt x="31" y="49"/>
                    </a:cubicBezTo>
                    <a:cubicBezTo>
                      <a:pt x="31" y="49"/>
                      <a:pt x="0" y="54"/>
                      <a:pt x="8" y="83"/>
                    </a:cubicBezTo>
                    <a:cubicBezTo>
                      <a:pt x="16" y="112"/>
                      <a:pt x="47" y="100"/>
                      <a:pt x="47" y="100"/>
                    </a:cubicBezTo>
                    <a:cubicBezTo>
                      <a:pt x="47" y="100"/>
                      <a:pt x="54" y="126"/>
                      <a:pt x="73" y="120"/>
                    </a:cubicBezTo>
                    <a:cubicBezTo>
                      <a:pt x="93" y="113"/>
                      <a:pt x="92" y="85"/>
                      <a:pt x="92" y="85"/>
                    </a:cubicBezTo>
                    <a:cubicBezTo>
                      <a:pt x="92" y="85"/>
                      <a:pt x="123" y="108"/>
                      <a:pt x="133" y="70"/>
                    </a:cubicBezTo>
                    <a:cubicBezTo>
                      <a:pt x="143" y="31"/>
                      <a:pt x="99" y="32"/>
                      <a:pt x="99" y="32"/>
                    </a:cubicBezTo>
                  </a:path>
                </a:pathLst>
              </a:custGeom>
              <a:gradFill>
                <a:gsLst>
                  <a:gs pos="100000">
                    <a:srgbClr val="F24132"/>
                  </a:gs>
                  <a:gs pos="0">
                    <a:srgbClr val="FAA770"/>
                  </a:gs>
                </a:gsLst>
                <a:lin ang="5400000" scaled="1"/>
              </a:gradFill>
              <a:ln w="12700">
                <a:solidFill>
                  <a:srgbClr val="C2222A"/>
                </a:soli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ym typeface="+mn-lt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0DEFA6D-0B97-0140-ECEE-718B4C900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958" y="3729955"/>
                <a:ext cx="47212" cy="46102"/>
              </a:xfrm>
              <a:custGeom>
                <a:avLst/>
                <a:gdLst>
                  <a:gd name="T0" fmla="*/ 0 w 36"/>
                  <a:gd name="T1" fmla="*/ 0 h 35"/>
                  <a:gd name="T2" fmla="*/ 30 w 36"/>
                  <a:gd name="T3" fmla="*/ 13 h 35"/>
                  <a:gd name="T4" fmla="*/ 36 w 36"/>
                  <a:gd name="T5" fmla="*/ 35 h 35"/>
                  <a:gd name="T6" fmla="*/ 0 w 36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5">
                    <a:moveTo>
                      <a:pt x="0" y="0"/>
                    </a:moveTo>
                    <a:cubicBezTo>
                      <a:pt x="0" y="0"/>
                      <a:pt x="25" y="5"/>
                      <a:pt x="30" y="13"/>
                    </a:cubicBezTo>
                    <a:cubicBezTo>
                      <a:pt x="35" y="21"/>
                      <a:pt x="36" y="35"/>
                      <a:pt x="36" y="35"/>
                    </a:cubicBezTo>
                    <a:cubicBezTo>
                      <a:pt x="36" y="35"/>
                      <a:pt x="2" y="16"/>
                      <a:pt x="0" y="0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B518CF6-929C-916C-789C-6DA1B0940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0839" y="3803828"/>
                <a:ext cx="48879" cy="56098"/>
              </a:xfrm>
              <a:custGeom>
                <a:avLst/>
                <a:gdLst>
                  <a:gd name="T0" fmla="*/ 0 w 37"/>
                  <a:gd name="T1" fmla="*/ 0 h 43"/>
                  <a:gd name="T2" fmla="*/ 31 w 37"/>
                  <a:gd name="T3" fmla="*/ 21 h 43"/>
                  <a:gd name="T4" fmla="*/ 37 w 37"/>
                  <a:gd name="T5" fmla="*/ 43 h 43"/>
                  <a:gd name="T6" fmla="*/ 8 w 37"/>
                  <a:gd name="T7" fmla="*/ 30 h 43"/>
                  <a:gd name="T8" fmla="*/ 0 w 3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3">
                    <a:moveTo>
                      <a:pt x="0" y="0"/>
                    </a:moveTo>
                    <a:cubicBezTo>
                      <a:pt x="0" y="0"/>
                      <a:pt x="26" y="15"/>
                      <a:pt x="31" y="21"/>
                    </a:cubicBezTo>
                    <a:cubicBezTo>
                      <a:pt x="35" y="27"/>
                      <a:pt x="37" y="43"/>
                      <a:pt x="37" y="43"/>
                    </a:cubicBezTo>
                    <a:cubicBezTo>
                      <a:pt x="37" y="43"/>
                      <a:pt x="11" y="39"/>
                      <a:pt x="8" y="30"/>
                    </a:cubicBezTo>
                    <a:cubicBezTo>
                      <a:pt x="5" y="20"/>
                      <a:pt x="0" y="0"/>
                      <a:pt x="0" y="0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DCD9B87-B9DB-605B-3516-1D00BB773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5410" y="3744396"/>
                <a:ext cx="53877" cy="49989"/>
              </a:xfrm>
              <a:custGeom>
                <a:avLst/>
                <a:gdLst>
                  <a:gd name="T0" fmla="*/ 41 w 41"/>
                  <a:gd name="T1" fmla="*/ 0 h 38"/>
                  <a:gd name="T2" fmla="*/ 16 w 41"/>
                  <a:gd name="T3" fmla="*/ 4 h 38"/>
                  <a:gd name="T4" fmla="*/ 0 w 41"/>
                  <a:gd name="T5" fmla="*/ 38 h 38"/>
                  <a:gd name="T6" fmla="*/ 38 w 41"/>
                  <a:gd name="T7" fmla="*/ 24 h 38"/>
                  <a:gd name="T8" fmla="*/ 41 w 4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8">
                    <a:moveTo>
                      <a:pt x="41" y="0"/>
                    </a:moveTo>
                    <a:cubicBezTo>
                      <a:pt x="41" y="0"/>
                      <a:pt x="26" y="0"/>
                      <a:pt x="16" y="4"/>
                    </a:cubicBezTo>
                    <a:cubicBezTo>
                      <a:pt x="6" y="9"/>
                      <a:pt x="0" y="38"/>
                      <a:pt x="0" y="38"/>
                    </a:cubicBezTo>
                    <a:cubicBezTo>
                      <a:pt x="0" y="38"/>
                      <a:pt x="35" y="26"/>
                      <a:pt x="38" y="24"/>
                    </a:cubicBezTo>
                    <a:cubicBezTo>
                      <a:pt x="40" y="22"/>
                      <a:pt x="41" y="0"/>
                      <a:pt x="41" y="0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23EC634-EFBC-42D7-B57C-579AEFF21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8076" y="3511114"/>
                <a:ext cx="36659" cy="79982"/>
              </a:xfrm>
              <a:custGeom>
                <a:avLst/>
                <a:gdLst>
                  <a:gd name="T0" fmla="*/ 18 w 28"/>
                  <a:gd name="T1" fmla="*/ 6 h 61"/>
                  <a:gd name="T2" fmla="*/ 4 w 28"/>
                  <a:gd name="T3" fmla="*/ 50 h 61"/>
                  <a:gd name="T4" fmla="*/ 11 w 28"/>
                  <a:gd name="T5" fmla="*/ 56 h 61"/>
                  <a:gd name="T6" fmla="*/ 28 w 28"/>
                  <a:gd name="T7" fmla="*/ 7 h 61"/>
                  <a:gd name="T8" fmla="*/ 18 w 28"/>
                  <a:gd name="T9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1">
                    <a:moveTo>
                      <a:pt x="18" y="6"/>
                    </a:moveTo>
                    <a:cubicBezTo>
                      <a:pt x="14" y="21"/>
                      <a:pt x="13" y="37"/>
                      <a:pt x="4" y="50"/>
                    </a:cubicBezTo>
                    <a:cubicBezTo>
                      <a:pt x="0" y="55"/>
                      <a:pt x="7" y="61"/>
                      <a:pt x="11" y="56"/>
                    </a:cubicBezTo>
                    <a:cubicBezTo>
                      <a:pt x="22" y="43"/>
                      <a:pt x="26" y="24"/>
                      <a:pt x="28" y="7"/>
                    </a:cubicBezTo>
                    <a:cubicBezTo>
                      <a:pt x="28" y="1"/>
                      <a:pt x="20" y="0"/>
                      <a:pt x="18" y="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77AB55E-F089-CD68-AE43-21A6C6C07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4861" y="3544994"/>
                <a:ext cx="37214" cy="76094"/>
              </a:xfrm>
              <a:custGeom>
                <a:avLst/>
                <a:gdLst>
                  <a:gd name="T0" fmla="*/ 25 w 28"/>
                  <a:gd name="T1" fmla="*/ 48 h 58"/>
                  <a:gd name="T2" fmla="*/ 10 w 28"/>
                  <a:gd name="T3" fmla="*/ 6 h 58"/>
                  <a:gd name="T4" fmla="*/ 0 w 28"/>
                  <a:gd name="T5" fmla="*/ 7 h 58"/>
                  <a:gd name="T6" fmla="*/ 16 w 28"/>
                  <a:gd name="T7" fmla="*/ 53 h 58"/>
                  <a:gd name="T8" fmla="*/ 25 w 28"/>
                  <a:gd name="T9" fmla="*/ 4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48"/>
                    </a:moveTo>
                    <a:cubicBezTo>
                      <a:pt x="16" y="35"/>
                      <a:pt x="10" y="21"/>
                      <a:pt x="10" y="6"/>
                    </a:cubicBezTo>
                    <a:cubicBezTo>
                      <a:pt x="10" y="0"/>
                      <a:pt x="0" y="1"/>
                      <a:pt x="0" y="7"/>
                    </a:cubicBezTo>
                    <a:cubicBezTo>
                      <a:pt x="0" y="24"/>
                      <a:pt x="6" y="40"/>
                      <a:pt x="16" y="53"/>
                    </a:cubicBezTo>
                    <a:cubicBezTo>
                      <a:pt x="20" y="58"/>
                      <a:pt x="28" y="53"/>
                      <a:pt x="25" y="4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81C8B98-0421-9084-AF98-1D2003EBA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707" y="4356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4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CB3AA86-C55C-1943-6B15-C134E2D27E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707" y="4357595"/>
                <a:ext cx="0" cy="3888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</a:path>
                </a:pathLst>
              </a:custGeom>
              <a:solidFill>
                <a:srgbClr val="54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98D0214A-E30D-1C07-F39D-716D90047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3705" y="4373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4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A60D38A-EE53-1C65-F47D-D6D10B32E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2595" y="4372036"/>
                <a:ext cx="0" cy="1666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54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9E63D689-BE74-A9AE-4ADA-B092A7BC215D}"/>
                </a:ext>
              </a:extLst>
            </p:cNvPr>
            <p:cNvGrpSpPr/>
            <p:nvPr/>
          </p:nvGrpSpPr>
          <p:grpSpPr>
            <a:xfrm rot="4483960">
              <a:off x="4097906" y="1373049"/>
              <a:ext cx="2035645" cy="2025918"/>
              <a:chOff x="1238807" y="749163"/>
              <a:chExt cx="4393877" cy="4372882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25277D3-40ED-F2C9-1BD3-BCBE1ABE9846}"/>
                  </a:ext>
                </a:extLst>
              </p:cNvPr>
              <p:cNvSpPr/>
              <p:nvPr/>
            </p:nvSpPr>
            <p:spPr>
              <a:xfrm>
                <a:off x="3653705" y="2953973"/>
                <a:ext cx="1978979" cy="2168072"/>
              </a:xfrm>
              <a:custGeom>
                <a:avLst/>
                <a:gdLst>
                  <a:gd name="connsiteX0" fmla="*/ 19 w 1978979"/>
                  <a:gd name="connsiteY0" fmla="*/ 935089 h 2168072"/>
                  <a:gd name="connsiteX1" fmla="*/ 259521 w 1978979"/>
                  <a:gd name="connsiteY1" fmla="*/ 1598892 h 2168072"/>
                  <a:gd name="connsiteX2" fmla="*/ 673118 w 1978979"/>
                  <a:gd name="connsiteY2" fmla="*/ 2049630 h 2168072"/>
                  <a:gd name="connsiteX3" fmla="*/ 729881 w 1978979"/>
                  <a:gd name="connsiteY3" fmla="*/ 1779193 h 2168072"/>
                  <a:gd name="connsiteX4" fmla="*/ 883968 w 1978979"/>
                  <a:gd name="connsiteY4" fmla="*/ 1795575 h 2168072"/>
                  <a:gd name="connsiteX5" fmla="*/ 1524615 w 1978979"/>
                  <a:gd name="connsiteY5" fmla="*/ 2131579 h 2168072"/>
                  <a:gd name="connsiteX6" fmla="*/ 1402980 w 1978979"/>
                  <a:gd name="connsiteY6" fmla="*/ 1418600 h 2168072"/>
                  <a:gd name="connsiteX7" fmla="*/ 1881441 w 1978979"/>
                  <a:gd name="connsiteY7" fmla="*/ 1385817 h 2168072"/>
                  <a:gd name="connsiteX8" fmla="*/ 1524625 w 1978979"/>
                  <a:gd name="connsiteY8" fmla="*/ 869521 h 2168072"/>
                  <a:gd name="connsiteX9" fmla="*/ 1921992 w 1978979"/>
                  <a:gd name="connsiteY9" fmla="*/ 762984 h 2168072"/>
                  <a:gd name="connsiteX10" fmla="*/ 900360 w 1978979"/>
                  <a:gd name="connsiteY10" fmla="*/ -2 h 2168072"/>
                  <a:gd name="connsiteX11" fmla="*/ 0 w 1978979"/>
                  <a:gd name="connsiteY11" fmla="*/ 935089 h 216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8979" h="2168072">
                    <a:moveTo>
                      <a:pt x="19" y="935089"/>
                    </a:moveTo>
                    <a:cubicBezTo>
                      <a:pt x="19" y="935089"/>
                      <a:pt x="121665" y="1295671"/>
                      <a:pt x="259521" y="1598892"/>
                    </a:cubicBezTo>
                    <a:cubicBezTo>
                      <a:pt x="397377" y="1902112"/>
                      <a:pt x="640677" y="2049630"/>
                      <a:pt x="673118" y="2049630"/>
                    </a:cubicBezTo>
                    <a:cubicBezTo>
                      <a:pt x="705559" y="2049630"/>
                      <a:pt x="737991" y="1877534"/>
                      <a:pt x="729881" y="1779193"/>
                    </a:cubicBezTo>
                    <a:cubicBezTo>
                      <a:pt x="721771" y="1680851"/>
                      <a:pt x="494701" y="1484158"/>
                      <a:pt x="883968" y="1795575"/>
                    </a:cubicBezTo>
                    <a:cubicBezTo>
                      <a:pt x="1273234" y="2106991"/>
                      <a:pt x="1548946" y="2238117"/>
                      <a:pt x="1524615" y="2131579"/>
                    </a:cubicBezTo>
                    <a:cubicBezTo>
                      <a:pt x="1565167" y="1869329"/>
                      <a:pt x="1111028" y="1320259"/>
                      <a:pt x="1402980" y="1418600"/>
                    </a:cubicBezTo>
                    <a:cubicBezTo>
                      <a:pt x="1694923" y="1516942"/>
                      <a:pt x="2189604" y="1746409"/>
                      <a:pt x="1881441" y="1385817"/>
                    </a:cubicBezTo>
                    <a:cubicBezTo>
                      <a:pt x="1573277" y="1025225"/>
                      <a:pt x="1257004" y="861325"/>
                      <a:pt x="1524625" y="869521"/>
                    </a:cubicBezTo>
                    <a:cubicBezTo>
                      <a:pt x="1792246" y="877717"/>
                      <a:pt x="2051738" y="1000647"/>
                      <a:pt x="1921992" y="762984"/>
                    </a:cubicBezTo>
                    <a:cubicBezTo>
                      <a:pt x="1792246" y="525321"/>
                      <a:pt x="1167991" y="155711"/>
                      <a:pt x="900360" y="-2"/>
                    </a:cubicBezTo>
                    <a:cubicBezTo>
                      <a:pt x="689511" y="106536"/>
                      <a:pt x="275732" y="386009"/>
                      <a:pt x="0" y="935089"/>
                    </a:cubicBezTo>
                    <a:close/>
                  </a:path>
                </a:pathLst>
              </a:custGeom>
              <a:solidFill>
                <a:srgbClr val="FF4000"/>
              </a:solidFill>
              <a:ln w="96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E2EADB5-A4A5-563D-B126-38F281377667}"/>
                  </a:ext>
                </a:extLst>
              </p:cNvPr>
              <p:cNvSpPr/>
              <p:nvPr/>
            </p:nvSpPr>
            <p:spPr>
              <a:xfrm>
                <a:off x="3774781" y="3067072"/>
                <a:ext cx="1311569" cy="1263944"/>
              </a:xfrm>
              <a:custGeom>
                <a:avLst/>
                <a:gdLst>
                  <a:gd name="connsiteX0" fmla="*/ 0 w 1311569"/>
                  <a:gd name="connsiteY0" fmla="*/ 621897 h 1263944"/>
                  <a:gd name="connsiteX1" fmla="*/ 185757 w 1311569"/>
                  <a:gd name="connsiteY1" fmla="*/ 1179166 h 1263944"/>
                  <a:gd name="connsiteX2" fmla="*/ 331137 w 1311569"/>
                  <a:gd name="connsiteY2" fmla="*/ 1114558 h 1263944"/>
                  <a:gd name="connsiteX3" fmla="*/ 476507 w 1311569"/>
                  <a:gd name="connsiteY3" fmla="*/ 953033 h 1263944"/>
                  <a:gd name="connsiteX4" fmla="*/ 872262 w 1311569"/>
                  <a:gd name="connsiteY4" fmla="*/ 1090327 h 1263944"/>
                  <a:gd name="connsiteX5" fmla="*/ 888407 w 1311569"/>
                  <a:gd name="connsiteY5" fmla="*/ 823808 h 1263944"/>
                  <a:gd name="connsiteX6" fmla="*/ 1041854 w 1311569"/>
                  <a:gd name="connsiteY6" fmla="*/ 718814 h 1263944"/>
                  <a:gd name="connsiteX7" fmla="*/ 1292228 w 1311569"/>
                  <a:gd name="connsiteY7" fmla="*/ 428063 h 1263944"/>
                  <a:gd name="connsiteX8" fmla="*/ 557279 w 1311569"/>
                  <a:gd name="connsiteY8" fmla="*/ 0 h 1263944"/>
                  <a:gd name="connsiteX9" fmla="*/ 0 w 1311569"/>
                  <a:gd name="connsiteY9" fmla="*/ 621897 h 1263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4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83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58" y="1146877"/>
                      <a:pt x="1017632" y="1389155"/>
                      <a:pt x="872262" y="1090327"/>
                    </a:cubicBezTo>
                    <a:cubicBezTo>
                      <a:pt x="726891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33742D0-A0AF-8551-3370-5EA741083EFE}"/>
                  </a:ext>
                </a:extLst>
              </p:cNvPr>
              <p:cNvSpPr/>
              <p:nvPr/>
            </p:nvSpPr>
            <p:spPr>
              <a:xfrm>
                <a:off x="1238807" y="749163"/>
                <a:ext cx="3375945" cy="3166014"/>
              </a:xfrm>
              <a:custGeom>
                <a:avLst/>
                <a:gdLst>
                  <a:gd name="connsiteX0" fmla="*/ -25 w 3375945"/>
                  <a:gd name="connsiteY0" fmla="*/ -30 h 3166014"/>
                  <a:gd name="connsiteX1" fmla="*/ 3375921 w 3375945"/>
                  <a:gd name="connsiteY1" fmla="*/ 2188720 h 3166014"/>
                  <a:gd name="connsiteX2" fmla="*/ 2414848 w 3375945"/>
                  <a:gd name="connsiteY2" fmla="*/ 3165985 h 3166014"/>
                  <a:gd name="connsiteX3" fmla="*/ -25 w 3375945"/>
                  <a:gd name="connsiteY3" fmla="*/ 66 h 316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5945" h="3166014">
                    <a:moveTo>
                      <a:pt x="-25" y="-30"/>
                    </a:moveTo>
                    <a:cubicBezTo>
                      <a:pt x="751088" y="16122"/>
                      <a:pt x="2649068" y="323030"/>
                      <a:pt x="3375921" y="2188720"/>
                    </a:cubicBezTo>
                    <a:cubicBezTo>
                      <a:pt x="3125546" y="2237183"/>
                      <a:pt x="2511746" y="2834839"/>
                      <a:pt x="2414848" y="3165985"/>
                    </a:cubicBezTo>
                    <a:cubicBezTo>
                      <a:pt x="565379" y="2221048"/>
                      <a:pt x="40361" y="726918"/>
                      <a:pt x="-25" y="6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24132"/>
                  </a:gs>
                  <a:gs pos="0">
                    <a:srgbClr val="FAA770"/>
                  </a:gs>
                </a:gsLst>
                <a:lin ang="5400000" scaled="1"/>
              </a:gradFill>
              <a:ln w="12700">
                <a:solidFill>
                  <a:srgbClr val="C2222A"/>
                </a:soli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C489D5A-1199-F7EF-E73F-4BF150334249}"/>
                  </a:ext>
                </a:extLst>
              </p:cNvPr>
              <p:cNvSpPr/>
              <p:nvPr/>
            </p:nvSpPr>
            <p:spPr>
              <a:xfrm>
                <a:off x="2627990" y="3236751"/>
                <a:ext cx="1082240" cy="1316469"/>
              </a:xfrm>
              <a:custGeom>
                <a:avLst/>
                <a:gdLst>
                  <a:gd name="connsiteX0" fmla="*/ -25 w 1082240"/>
                  <a:gd name="connsiteY0" fmla="*/ -30 h 1316469"/>
                  <a:gd name="connsiteX1" fmla="*/ 32274 w 1082240"/>
                  <a:gd name="connsiteY1" fmla="*/ 831846 h 1316469"/>
                  <a:gd name="connsiteX2" fmla="*/ 1082215 w 1082240"/>
                  <a:gd name="connsiteY2" fmla="*/ 1316440 h 1316469"/>
                  <a:gd name="connsiteX3" fmla="*/ 1033761 w 1082240"/>
                  <a:gd name="connsiteY3" fmla="*/ 670321 h 1316469"/>
                  <a:gd name="connsiteX4" fmla="*/ 13 w 1082240"/>
                  <a:gd name="connsiteY4" fmla="*/ -30 h 1316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240" h="1316469">
                    <a:moveTo>
                      <a:pt x="-25" y="-30"/>
                    </a:moveTo>
                    <a:cubicBezTo>
                      <a:pt x="-25" y="-30"/>
                      <a:pt x="32274" y="823769"/>
                      <a:pt x="32274" y="831846"/>
                    </a:cubicBezTo>
                    <a:cubicBezTo>
                      <a:pt x="32274" y="839923"/>
                      <a:pt x="1025731" y="1292208"/>
                      <a:pt x="1082215" y="1316440"/>
                    </a:cubicBezTo>
                    <a:lnTo>
                      <a:pt x="1033761" y="670321"/>
                    </a:lnTo>
                    <a:cubicBezTo>
                      <a:pt x="944921" y="678398"/>
                      <a:pt x="153422" y="169582"/>
                      <a:pt x="13" y="-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FAF1ECA-B927-F9B2-5A2C-52058AA1CA27}"/>
                  </a:ext>
                </a:extLst>
              </p:cNvPr>
              <p:cNvSpPr/>
              <p:nvPr/>
            </p:nvSpPr>
            <p:spPr>
              <a:xfrm rot="5484491" flipV="1">
                <a:off x="4079304" y="1789632"/>
                <a:ext cx="1066297" cy="1308004"/>
              </a:xfrm>
              <a:custGeom>
                <a:avLst/>
                <a:gdLst>
                  <a:gd name="connsiteX0" fmla="*/ 125 w 1066297"/>
                  <a:gd name="connsiteY0" fmla="*/ -182 h 1308004"/>
                  <a:gd name="connsiteX1" fmla="*/ 16480 w 1066297"/>
                  <a:gd name="connsiteY1" fmla="*/ 823227 h 1308004"/>
                  <a:gd name="connsiteX2" fmla="*/ 1066423 w 1066297"/>
                  <a:gd name="connsiteY2" fmla="*/ 1307822 h 1308004"/>
                  <a:gd name="connsiteX3" fmla="*/ 1017969 w 1066297"/>
                  <a:gd name="connsiteY3" fmla="*/ 661701 h 1308004"/>
                  <a:gd name="connsiteX4" fmla="*/ 125 w 1066297"/>
                  <a:gd name="connsiteY4" fmla="*/ -182 h 130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297" h="1308004">
                    <a:moveTo>
                      <a:pt x="125" y="-182"/>
                    </a:moveTo>
                    <a:cubicBezTo>
                      <a:pt x="125" y="-182"/>
                      <a:pt x="16480" y="815150"/>
                      <a:pt x="16480" y="823227"/>
                    </a:cubicBezTo>
                    <a:cubicBezTo>
                      <a:pt x="16480" y="831304"/>
                      <a:pt x="1009939" y="1283590"/>
                      <a:pt x="1066423" y="1307822"/>
                    </a:cubicBezTo>
                    <a:lnTo>
                      <a:pt x="1017969" y="661701"/>
                    </a:lnTo>
                    <a:cubicBezTo>
                      <a:pt x="705434" y="567328"/>
                      <a:pt x="185282" y="194442"/>
                      <a:pt x="125" y="-1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0E67D4D-69E2-5F33-497B-4699DC0E4113}"/>
                  </a:ext>
                </a:extLst>
              </p:cNvPr>
              <p:cNvSpPr/>
              <p:nvPr/>
            </p:nvSpPr>
            <p:spPr>
              <a:xfrm>
                <a:off x="3310628" y="2454815"/>
                <a:ext cx="949975" cy="1026413"/>
              </a:xfrm>
              <a:custGeom>
                <a:avLst/>
                <a:gdLst>
                  <a:gd name="connsiteX0" fmla="*/ 0 w 949975"/>
                  <a:gd name="connsiteY0" fmla="*/ 0 h 1026413"/>
                  <a:gd name="connsiteX1" fmla="*/ 158753 w 949975"/>
                  <a:gd name="connsiteY1" fmla="*/ 378009 h 1026413"/>
                  <a:gd name="connsiteX2" fmla="*/ 949976 w 949975"/>
                  <a:gd name="connsiteY2" fmla="*/ 1026414 h 1026413"/>
                  <a:gd name="connsiteX3" fmla="*/ 919698 w 949975"/>
                  <a:gd name="connsiteY3" fmla="*/ 819902 h 1026413"/>
                  <a:gd name="connsiteX4" fmla="*/ 2 w 949975"/>
                  <a:gd name="connsiteY4" fmla="*/ 0 h 102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9975" h="1026413">
                    <a:moveTo>
                      <a:pt x="0" y="0"/>
                    </a:moveTo>
                    <a:cubicBezTo>
                      <a:pt x="0" y="0"/>
                      <a:pt x="135826" y="325022"/>
                      <a:pt x="158753" y="378009"/>
                    </a:cubicBezTo>
                    <a:cubicBezTo>
                      <a:pt x="186888" y="413712"/>
                      <a:pt x="897788" y="993858"/>
                      <a:pt x="949976" y="1026414"/>
                    </a:cubicBezTo>
                    <a:lnTo>
                      <a:pt x="919698" y="819902"/>
                    </a:lnTo>
                    <a:cubicBezTo>
                      <a:pt x="843553" y="746574"/>
                      <a:pt x="188149" y="172050"/>
                      <a:pt x="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7197580-4E58-E3D2-0101-9C2E6E9891EC}"/>
                  </a:ext>
                </a:extLst>
              </p:cNvPr>
              <p:cNvSpPr/>
              <p:nvPr/>
            </p:nvSpPr>
            <p:spPr>
              <a:xfrm>
                <a:off x="3125385" y="2447480"/>
                <a:ext cx="1131446" cy="1216894"/>
              </a:xfrm>
              <a:custGeom>
                <a:avLst/>
                <a:gdLst>
                  <a:gd name="connsiteX0" fmla="*/ 159715 w 1131446"/>
                  <a:gd name="connsiteY0" fmla="*/ 0 h 1216894"/>
                  <a:gd name="connsiteX1" fmla="*/ 0 w 1131446"/>
                  <a:gd name="connsiteY1" fmla="*/ 231267 h 1216894"/>
                  <a:gd name="connsiteX2" fmla="*/ 196644 w 1131446"/>
                  <a:gd name="connsiteY2" fmla="*/ 571633 h 1216894"/>
                  <a:gd name="connsiteX3" fmla="*/ 1013451 w 1131446"/>
                  <a:gd name="connsiteY3" fmla="*/ 1216895 h 1216894"/>
                  <a:gd name="connsiteX4" fmla="*/ 1131446 w 1131446"/>
                  <a:gd name="connsiteY4" fmla="*/ 1040254 h 1216894"/>
                  <a:gd name="connsiteX5" fmla="*/ 350482 w 1131446"/>
                  <a:gd name="connsiteY5" fmla="*/ 380743 h 1216894"/>
                  <a:gd name="connsiteX6" fmla="*/ 159734 w 1131446"/>
                  <a:gd name="connsiteY6" fmla="*/ 0 h 1216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1446" h="1216894">
                    <a:moveTo>
                      <a:pt x="159715" y="0"/>
                    </a:moveTo>
                    <a:lnTo>
                      <a:pt x="0" y="231267"/>
                    </a:lnTo>
                    <a:lnTo>
                      <a:pt x="196644" y="571633"/>
                    </a:lnTo>
                    <a:lnTo>
                      <a:pt x="1013451" y="1216895"/>
                    </a:lnTo>
                    <a:lnTo>
                      <a:pt x="1131446" y="1040254"/>
                    </a:lnTo>
                    <a:lnTo>
                      <a:pt x="350482" y="380743"/>
                    </a:lnTo>
                    <a:lnTo>
                      <a:pt x="1597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707FB69-3969-A4F1-6D30-C4713AD147AE}"/>
                  </a:ext>
                </a:extLst>
              </p:cNvPr>
              <p:cNvSpPr/>
              <p:nvPr/>
            </p:nvSpPr>
            <p:spPr>
              <a:xfrm>
                <a:off x="2183017" y="1600869"/>
                <a:ext cx="728042" cy="715841"/>
              </a:xfrm>
              <a:custGeom>
                <a:avLst/>
                <a:gdLst>
                  <a:gd name="connsiteX0" fmla="*/ 73384 w 728042"/>
                  <a:gd name="connsiteY0" fmla="*/ 101280 h 715841"/>
                  <a:gd name="connsiteX1" fmla="*/ 630653 w 728042"/>
                  <a:gd name="connsiteY1" fmla="*/ 602019 h 715841"/>
                  <a:gd name="connsiteX2" fmla="*/ 73384 w 728042"/>
                  <a:gd name="connsiteY2" fmla="*/ 101280 h 715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8042" h="715841">
                    <a:moveTo>
                      <a:pt x="73384" y="101280"/>
                    </a:moveTo>
                    <a:cubicBezTo>
                      <a:pt x="-201222" y="472793"/>
                      <a:pt x="364125" y="933156"/>
                      <a:pt x="630653" y="602019"/>
                    </a:cubicBezTo>
                    <a:cubicBezTo>
                      <a:pt x="953713" y="198197"/>
                      <a:pt x="396443" y="-189470"/>
                      <a:pt x="73384" y="10128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804C309-569D-9659-90AB-95C06346A4CA}"/>
                  </a:ext>
                </a:extLst>
              </p:cNvPr>
              <p:cNvSpPr/>
              <p:nvPr/>
            </p:nvSpPr>
            <p:spPr>
              <a:xfrm>
                <a:off x="2258420" y="1672498"/>
                <a:ext cx="584090" cy="566429"/>
              </a:xfrm>
              <a:custGeom>
                <a:avLst/>
                <a:gdLst>
                  <a:gd name="connsiteX0" fmla="*/ 70751 w 584090"/>
                  <a:gd name="connsiteY0" fmla="*/ 70037 h 566429"/>
                  <a:gd name="connsiteX1" fmla="*/ 531113 w 584090"/>
                  <a:gd name="connsiteY1" fmla="*/ 457714 h 566429"/>
                  <a:gd name="connsiteX2" fmla="*/ 70751 w 584090"/>
                  <a:gd name="connsiteY2" fmla="*/ 70037 h 56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090" h="566429">
                    <a:moveTo>
                      <a:pt x="70751" y="70037"/>
                    </a:moveTo>
                    <a:cubicBezTo>
                      <a:pt x="272662" y="-123796"/>
                      <a:pt x="741092" y="110423"/>
                      <a:pt x="531113" y="457714"/>
                    </a:cubicBezTo>
                    <a:cubicBezTo>
                      <a:pt x="296894" y="756533"/>
                      <a:pt x="-179614" y="376952"/>
                      <a:pt x="70751" y="70037"/>
                    </a:cubicBezTo>
                    <a:close/>
                  </a:path>
                </a:pathLst>
              </a:custGeom>
              <a:solidFill>
                <a:srgbClr val="AEFFFF"/>
              </a:solidFill>
              <a:ln w="952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7908430-3E53-636C-94DA-79E1935494A1}"/>
                  </a:ext>
                </a:extLst>
              </p:cNvPr>
              <p:cNvSpPr/>
              <p:nvPr/>
            </p:nvSpPr>
            <p:spPr>
              <a:xfrm>
                <a:off x="2332085" y="1734058"/>
                <a:ext cx="238501" cy="357766"/>
              </a:xfrm>
              <a:custGeom>
                <a:avLst/>
                <a:gdLst>
                  <a:gd name="connsiteX0" fmla="*/ 150534 w 238501"/>
                  <a:gd name="connsiteY0" fmla="*/ 0 h 357766"/>
                  <a:gd name="connsiteX1" fmla="*/ 53617 w 238501"/>
                  <a:gd name="connsiteY1" fmla="*/ 355778 h 357766"/>
                  <a:gd name="connsiteX2" fmla="*/ 150534 w 238501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501" h="357766">
                    <a:moveTo>
                      <a:pt x="150534" y="0"/>
                    </a:moveTo>
                    <a:cubicBezTo>
                      <a:pt x="85184" y="45126"/>
                      <a:pt x="-86648" y="186919"/>
                      <a:pt x="53617" y="355778"/>
                    </a:cubicBezTo>
                    <a:cubicBezTo>
                      <a:pt x="174766" y="388087"/>
                      <a:pt x="344368" y="16154"/>
                      <a:pt x="150534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AC12F759-76FC-AB36-EBE3-714F7C785B43}"/>
              </a:ext>
            </a:extLst>
          </p:cNvPr>
          <p:cNvGrpSpPr/>
          <p:nvPr/>
        </p:nvGrpSpPr>
        <p:grpSpPr>
          <a:xfrm>
            <a:off x="1715964" y="1050861"/>
            <a:ext cx="2762415" cy="736738"/>
            <a:chOff x="4840473" y="1223664"/>
            <a:chExt cx="2762415" cy="736738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9845BED7-3334-852E-D583-37CDDE404996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A8F2BBC9-7615-3289-A2C8-C43DE1C9831B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61699A3-E7BA-5211-D5F2-01C3DFC25ADA}"/>
              </a:ext>
            </a:extLst>
          </p:cNvPr>
          <p:cNvGrpSpPr/>
          <p:nvPr/>
        </p:nvGrpSpPr>
        <p:grpSpPr>
          <a:xfrm>
            <a:off x="1715964" y="1843710"/>
            <a:ext cx="2762415" cy="736738"/>
            <a:chOff x="4840473" y="1223664"/>
            <a:chExt cx="2762415" cy="736738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35BCF6A1-7F58-9BD6-A1A8-6A7C54E19517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0011887-30C8-2473-6CE9-D28DA02A6262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709E791B-12CF-05C1-AF8C-998CE0A73BBF}"/>
              </a:ext>
            </a:extLst>
          </p:cNvPr>
          <p:cNvGrpSpPr/>
          <p:nvPr/>
        </p:nvGrpSpPr>
        <p:grpSpPr>
          <a:xfrm>
            <a:off x="1715964" y="2636559"/>
            <a:ext cx="2762415" cy="736738"/>
            <a:chOff x="4840473" y="1223664"/>
            <a:chExt cx="2762415" cy="736738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5177D0C9-47AD-7979-6194-1AAC9CCA3B8F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 演示模板及素材免 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7C49D256-848A-8F65-FF4B-4960A03F4E1A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E745E3DA-3C32-49CD-ABFF-29D492A8D930}"/>
              </a:ext>
            </a:extLst>
          </p:cNvPr>
          <p:cNvGrpSpPr/>
          <p:nvPr/>
        </p:nvGrpSpPr>
        <p:grpSpPr>
          <a:xfrm>
            <a:off x="1715964" y="3429408"/>
            <a:ext cx="2762415" cy="736738"/>
            <a:chOff x="4840473" y="1223664"/>
            <a:chExt cx="2762415" cy="736738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0313F109-3DE4-F40C-A48E-0A95CF576490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67358B5B-9E0F-C53B-6715-6B1765186136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2" name="Freeform 6">
            <a:extLst>
              <a:ext uri="{FF2B5EF4-FFF2-40B4-BE49-F238E27FC236}">
                <a16:creationId xmlns:a16="http://schemas.microsoft.com/office/drawing/2014/main" id="{935C3289-DB24-9343-C05E-8123B4877679}"/>
              </a:ext>
            </a:extLst>
          </p:cNvPr>
          <p:cNvSpPr>
            <a:spLocks noEditPoints="1"/>
          </p:cNvSpPr>
          <p:nvPr/>
        </p:nvSpPr>
        <p:spPr bwMode="auto">
          <a:xfrm>
            <a:off x="347729" y="4063763"/>
            <a:ext cx="526171" cy="1190438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228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" name="Parallelogram 3">
            <a:extLst>
              <a:ext uri="{FF2B5EF4-FFF2-40B4-BE49-F238E27FC236}">
                <a16:creationId xmlns:a16="http://schemas.microsoft.com/office/drawing/2014/main" id="{BA88DE93-5001-9606-7BD5-1DE21E4AA03E}"/>
              </a:ext>
            </a:extLst>
          </p:cNvPr>
          <p:cNvSpPr/>
          <p:nvPr/>
        </p:nvSpPr>
        <p:spPr>
          <a:xfrm>
            <a:off x="900277" y="1198731"/>
            <a:ext cx="5396763" cy="478912"/>
          </a:xfrm>
          <a:prstGeom prst="parallelogram">
            <a:avLst>
              <a:gd name="adj" fmla="val 93224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3" name="Freeform: Shape 12">
            <a:extLst>
              <a:ext uri="{FF2B5EF4-FFF2-40B4-BE49-F238E27FC236}">
                <a16:creationId xmlns:a16="http://schemas.microsoft.com/office/drawing/2014/main" id="{C3121904-EA30-F9E2-47DE-AD82E75B7B19}"/>
              </a:ext>
            </a:extLst>
          </p:cNvPr>
          <p:cNvSpPr/>
          <p:nvPr/>
        </p:nvSpPr>
        <p:spPr>
          <a:xfrm flipH="1">
            <a:off x="5408157" y="1285592"/>
            <a:ext cx="441964" cy="305190"/>
          </a:xfrm>
          <a:custGeom>
            <a:avLst/>
            <a:gdLst>
              <a:gd name="connsiteX0" fmla="*/ 271918 w 429429"/>
              <a:gd name="connsiteY0" fmla="*/ 270401 h 296532"/>
              <a:gd name="connsiteX1" fmla="*/ 271918 w 429429"/>
              <a:gd name="connsiteY1" fmla="*/ 287244 h 296532"/>
              <a:gd name="connsiteX2" fmla="*/ 157510 w 429429"/>
              <a:gd name="connsiteY2" fmla="*/ 287244 h 296532"/>
              <a:gd name="connsiteX3" fmla="*/ 157510 w 429429"/>
              <a:gd name="connsiteY3" fmla="*/ 270401 h 296532"/>
              <a:gd name="connsiteX4" fmla="*/ 429429 w 429429"/>
              <a:gd name="connsiteY4" fmla="*/ 261113 h 296532"/>
              <a:gd name="connsiteX5" fmla="*/ 0 w 429429"/>
              <a:gd name="connsiteY5" fmla="*/ 261113 h 296532"/>
              <a:gd name="connsiteX6" fmla="*/ 0 w 429429"/>
              <a:gd name="connsiteY6" fmla="*/ 278453 h 296532"/>
              <a:gd name="connsiteX7" fmla="*/ 13794 w 429429"/>
              <a:gd name="connsiteY7" fmla="*/ 296532 h 296532"/>
              <a:gd name="connsiteX8" fmla="*/ 415635 w 429429"/>
              <a:gd name="connsiteY8" fmla="*/ 296532 h 296532"/>
              <a:gd name="connsiteX9" fmla="*/ 429429 w 429429"/>
              <a:gd name="connsiteY9" fmla="*/ 278453 h 296532"/>
              <a:gd name="connsiteX10" fmla="*/ 335480 w 429429"/>
              <a:gd name="connsiteY10" fmla="*/ 29961 h 296532"/>
              <a:gd name="connsiteX11" fmla="*/ 335480 w 429429"/>
              <a:gd name="connsiteY11" fmla="*/ 212544 h 296532"/>
              <a:gd name="connsiteX12" fmla="*/ 93950 w 429429"/>
              <a:gd name="connsiteY12" fmla="*/ 212544 h 296532"/>
              <a:gd name="connsiteX13" fmla="*/ 93950 w 429429"/>
              <a:gd name="connsiteY13" fmla="*/ 29961 h 296532"/>
              <a:gd name="connsiteX14" fmla="*/ 331609 w 429429"/>
              <a:gd name="connsiteY14" fmla="*/ 0 h 296532"/>
              <a:gd name="connsiteX15" fmla="*/ 97821 w 429429"/>
              <a:gd name="connsiteY15" fmla="*/ 0 h 296532"/>
              <a:gd name="connsiteX16" fmla="*/ 57403 w 429429"/>
              <a:gd name="connsiteY16" fmla="*/ 40418 h 296532"/>
              <a:gd name="connsiteX17" fmla="*/ 57403 w 429429"/>
              <a:gd name="connsiteY17" fmla="*/ 202087 h 296532"/>
              <a:gd name="connsiteX18" fmla="*/ 97821 w 429429"/>
              <a:gd name="connsiteY18" fmla="*/ 242505 h 296532"/>
              <a:gd name="connsiteX19" fmla="*/ 331609 w 429429"/>
              <a:gd name="connsiteY19" fmla="*/ 242505 h 296532"/>
              <a:gd name="connsiteX20" fmla="*/ 372027 w 429429"/>
              <a:gd name="connsiteY20" fmla="*/ 202087 h 296532"/>
              <a:gd name="connsiteX21" fmla="*/ 372027 w 429429"/>
              <a:gd name="connsiteY21" fmla="*/ 40418 h 296532"/>
              <a:gd name="connsiteX22" fmla="*/ 331609 w 429429"/>
              <a:gd name="connsiteY22" fmla="*/ 0 h 29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9429" h="296532">
                <a:moveTo>
                  <a:pt x="271918" y="270401"/>
                </a:moveTo>
                <a:lnTo>
                  <a:pt x="271918" y="287244"/>
                </a:lnTo>
                <a:lnTo>
                  <a:pt x="157510" y="287244"/>
                </a:lnTo>
                <a:lnTo>
                  <a:pt x="157510" y="270401"/>
                </a:lnTo>
                <a:close/>
                <a:moveTo>
                  <a:pt x="429429" y="261113"/>
                </a:moveTo>
                <a:lnTo>
                  <a:pt x="0" y="261113"/>
                </a:lnTo>
                <a:lnTo>
                  <a:pt x="0" y="278453"/>
                </a:lnTo>
                <a:cubicBezTo>
                  <a:pt x="0" y="288438"/>
                  <a:pt x="6176" y="296532"/>
                  <a:pt x="13794" y="296532"/>
                </a:cubicBezTo>
                <a:lnTo>
                  <a:pt x="415635" y="296532"/>
                </a:lnTo>
                <a:cubicBezTo>
                  <a:pt x="423253" y="296532"/>
                  <a:pt x="429429" y="288438"/>
                  <a:pt x="429429" y="278453"/>
                </a:cubicBezTo>
                <a:close/>
                <a:moveTo>
                  <a:pt x="335480" y="29961"/>
                </a:moveTo>
                <a:lnTo>
                  <a:pt x="335480" y="212544"/>
                </a:lnTo>
                <a:lnTo>
                  <a:pt x="93950" y="212544"/>
                </a:lnTo>
                <a:lnTo>
                  <a:pt x="93950" y="29961"/>
                </a:lnTo>
                <a:close/>
                <a:moveTo>
                  <a:pt x="331609" y="0"/>
                </a:moveTo>
                <a:lnTo>
                  <a:pt x="97821" y="0"/>
                </a:lnTo>
                <a:cubicBezTo>
                  <a:pt x="75499" y="0"/>
                  <a:pt x="57403" y="18096"/>
                  <a:pt x="57403" y="40418"/>
                </a:cubicBezTo>
                <a:lnTo>
                  <a:pt x="57403" y="202087"/>
                </a:lnTo>
                <a:cubicBezTo>
                  <a:pt x="57403" y="224409"/>
                  <a:pt x="75499" y="242505"/>
                  <a:pt x="97821" y="242505"/>
                </a:cubicBezTo>
                <a:lnTo>
                  <a:pt x="331609" y="242505"/>
                </a:lnTo>
                <a:cubicBezTo>
                  <a:pt x="353931" y="242505"/>
                  <a:pt x="372027" y="224409"/>
                  <a:pt x="372027" y="202087"/>
                </a:cubicBezTo>
                <a:lnTo>
                  <a:pt x="372027" y="40418"/>
                </a:lnTo>
                <a:cubicBezTo>
                  <a:pt x="372027" y="18096"/>
                  <a:pt x="353931" y="0"/>
                  <a:pt x="331609" y="0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Parallelogram 5">
            <a:extLst>
              <a:ext uri="{FF2B5EF4-FFF2-40B4-BE49-F238E27FC236}">
                <a16:creationId xmlns:a16="http://schemas.microsoft.com/office/drawing/2014/main" id="{27A0D5A5-9741-2F42-8E36-B92257353391}"/>
              </a:ext>
            </a:extLst>
          </p:cNvPr>
          <p:cNvSpPr/>
          <p:nvPr/>
        </p:nvSpPr>
        <p:spPr>
          <a:xfrm>
            <a:off x="900277" y="2047535"/>
            <a:ext cx="5396762" cy="478912"/>
          </a:xfrm>
          <a:prstGeom prst="parallelogram">
            <a:avLst>
              <a:gd name="adj" fmla="val 93224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E98D4CBC-C051-D0D9-2EE1-9F3A9899A50E}"/>
              </a:ext>
            </a:extLst>
          </p:cNvPr>
          <p:cNvSpPr/>
          <p:nvPr/>
        </p:nvSpPr>
        <p:spPr>
          <a:xfrm flipH="1">
            <a:off x="5508018" y="2092122"/>
            <a:ext cx="242242" cy="389738"/>
          </a:xfrm>
          <a:custGeom>
            <a:avLst/>
            <a:gdLst>
              <a:gd name="connsiteX0" fmla="*/ 71752 w 140792"/>
              <a:gd name="connsiteY0" fmla="*/ 226396 h 260033"/>
              <a:gd name="connsiteX1" fmla="*/ 82712 w 140792"/>
              <a:gd name="connsiteY1" fmla="*/ 242217 h 260033"/>
              <a:gd name="connsiteX2" fmla="*/ 71752 w 140792"/>
              <a:gd name="connsiteY2" fmla="*/ 258038 h 260033"/>
              <a:gd name="connsiteX3" fmla="*/ 60792 w 140792"/>
              <a:gd name="connsiteY3" fmla="*/ 242217 h 260033"/>
              <a:gd name="connsiteX4" fmla="*/ 71752 w 140792"/>
              <a:gd name="connsiteY4" fmla="*/ 226396 h 260033"/>
              <a:gd name="connsiteX5" fmla="*/ 102218 w 140792"/>
              <a:gd name="connsiteY5" fmla="*/ 49274 h 260033"/>
              <a:gd name="connsiteX6" fmla="*/ 117932 w 140792"/>
              <a:gd name="connsiteY6" fmla="*/ 64988 h 260033"/>
              <a:gd name="connsiteX7" fmla="*/ 117932 w 140792"/>
              <a:gd name="connsiteY7" fmla="*/ 201594 h 260033"/>
              <a:gd name="connsiteX8" fmla="*/ 102218 w 140792"/>
              <a:gd name="connsiteY8" fmla="*/ 217308 h 260033"/>
              <a:gd name="connsiteX9" fmla="*/ 39362 w 140792"/>
              <a:gd name="connsiteY9" fmla="*/ 217308 h 260033"/>
              <a:gd name="connsiteX10" fmla="*/ 23648 w 140792"/>
              <a:gd name="connsiteY10" fmla="*/ 201594 h 260033"/>
              <a:gd name="connsiteX11" fmla="*/ 23648 w 140792"/>
              <a:gd name="connsiteY11" fmla="*/ 64988 h 260033"/>
              <a:gd name="connsiteX12" fmla="*/ 39362 w 140792"/>
              <a:gd name="connsiteY12" fmla="*/ 49274 h 260033"/>
              <a:gd name="connsiteX13" fmla="*/ 96090 w 140792"/>
              <a:gd name="connsiteY13" fmla="*/ 17897 h 260033"/>
              <a:gd name="connsiteX14" fmla="*/ 96090 w 140792"/>
              <a:gd name="connsiteY14" fmla="*/ 24924 h 260033"/>
              <a:gd name="connsiteX15" fmla="*/ 48250 w 140792"/>
              <a:gd name="connsiteY15" fmla="*/ 24924 h 260033"/>
              <a:gd name="connsiteX16" fmla="*/ 48250 w 140792"/>
              <a:gd name="connsiteY16" fmla="*/ 17897 h 260033"/>
              <a:gd name="connsiteX17" fmla="*/ 117326 w 140792"/>
              <a:gd name="connsiteY17" fmla="*/ 0 h 260033"/>
              <a:gd name="connsiteX18" fmla="*/ 23466 w 140792"/>
              <a:gd name="connsiteY18" fmla="*/ 0 h 260033"/>
              <a:gd name="connsiteX19" fmla="*/ 0 w 140792"/>
              <a:gd name="connsiteY19" fmla="*/ 23466 h 260033"/>
              <a:gd name="connsiteX20" fmla="*/ 0 w 140792"/>
              <a:gd name="connsiteY20" fmla="*/ 236567 h 260033"/>
              <a:gd name="connsiteX21" fmla="*/ 23466 w 140792"/>
              <a:gd name="connsiteY21" fmla="*/ 260033 h 260033"/>
              <a:gd name="connsiteX22" fmla="*/ 117326 w 140792"/>
              <a:gd name="connsiteY22" fmla="*/ 260033 h 260033"/>
              <a:gd name="connsiteX23" fmla="*/ 140792 w 140792"/>
              <a:gd name="connsiteY23" fmla="*/ 236567 h 260033"/>
              <a:gd name="connsiteX24" fmla="*/ 140792 w 140792"/>
              <a:gd name="connsiteY24" fmla="*/ 23466 h 260033"/>
              <a:gd name="connsiteX25" fmla="*/ 117326 w 140792"/>
              <a:gd name="connsiteY25" fmla="*/ 0 h 26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0792" h="260033">
                <a:moveTo>
                  <a:pt x="71752" y="226396"/>
                </a:moveTo>
                <a:cubicBezTo>
                  <a:pt x="77805" y="226396"/>
                  <a:pt x="82712" y="233479"/>
                  <a:pt x="82712" y="242217"/>
                </a:cubicBezTo>
                <a:cubicBezTo>
                  <a:pt x="82712" y="250955"/>
                  <a:pt x="77805" y="258038"/>
                  <a:pt x="71752" y="258038"/>
                </a:cubicBezTo>
                <a:cubicBezTo>
                  <a:pt x="65699" y="258038"/>
                  <a:pt x="60792" y="250955"/>
                  <a:pt x="60792" y="242217"/>
                </a:cubicBezTo>
                <a:cubicBezTo>
                  <a:pt x="60792" y="233479"/>
                  <a:pt x="65699" y="226396"/>
                  <a:pt x="71752" y="226396"/>
                </a:cubicBezTo>
                <a:close/>
                <a:moveTo>
                  <a:pt x="102218" y="49274"/>
                </a:moveTo>
                <a:cubicBezTo>
                  <a:pt x="110897" y="49274"/>
                  <a:pt x="117932" y="56309"/>
                  <a:pt x="117932" y="64988"/>
                </a:cubicBezTo>
                <a:lnTo>
                  <a:pt x="117932" y="201594"/>
                </a:lnTo>
                <a:cubicBezTo>
                  <a:pt x="117932" y="210273"/>
                  <a:pt x="110897" y="217308"/>
                  <a:pt x="102218" y="217308"/>
                </a:cubicBezTo>
                <a:lnTo>
                  <a:pt x="39362" y="217308"/>
                </a:lnTo>
                <a:cubicBezTo>
                  <a:pt x="30683" y="217308"/>
                  <a:pt x="23648" y="210273"/>
                  <a:pt x="23648" y="201594"/>
                </a:cubicBezTo>
                <a:lnTo>
                  <a:pt x="23648" y="64988"/>
                </a:lnTo>
                <a:cubicBezTo>
                  <a:pt x="23648" y="56309"/>
                  <a:pt x="30683" y="49274"/>
                  <a:pt x="39362" y="49274"/>
                </a:cubicBezTo>
                <a:close/>
                <a:moveTo>
                  <a:pt x="96090" y="17897"/>
                </a:moveTo>
                <a:lnTo>
                  <a:pt x="96090" y="24924"/>
                </a:lnTo>
                <a:lnTo>
                  <a:pt x="48250" y="24924"/>
                </a:lnTo>
                <a:lnTo>
                  <a:pt x="48250" y="17897"/>
                </a:lnTo>
                <a:close/>
                <a:moveTo>
                  <a:pt x="117326" y="0"/>
                </a:moveTo>
                <a:lnTo>
                  <a:pt x="23466" y="0"/>
                </a:lnTo>
                <a:cubicBezTo>
                  <a:pt x="10506" y="0"/>
                  <a:pt x="0" y="10506"/>
                  <a:pt x="0" y="23466"/>
                </a:cubicBezTo>
                <a:lnTo>
                  <a:pt x="0" y="236567"/>
                </a:lnTo>
                <a:cubicBezTo>
                  <a:pt x="0" y="249527"/>
                  <a:pt x="10506" y="260033"/>
                  <a:pt x="23466" y="260033"/>
                </a:cubicBezTo>
                <a:lnTo>
                  <a:pt x="117326" y="260033"/>
                </a:lnTo>
                <a:cubicBezTo>
                  <a:pt x="130286" y="260033"/>
                  <a:pt x="140792" y="249527"/>
                  <a:pt x="140792" y="236567"/>
                </a:cubicBezTo>
                <a:lnTo>
                  <a:pt x="140792" y="23466"/>
                </a:lnTo>
                <a:cubicBezTo>
                  <a:pt x="140792" y="10506"/>
                  <a:pt x="130286" y="0"/>
                  <a:pt x="117326" y="0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Parallelogram 9">
            <a:extLst>
              <a:ext uri="{FF2B5EF4-FFF2-40B4-BE49-F238E27FC236}">
                <a16:creationId xmlns:a16="http://schemas.microsoft.com/office/drawing/2014/main" id="{A6FA85FC-E22C-28A1-F545-2A2E4522D97B}"/>
              </a:ext>
            </a:extLst>
          </p:cNvPr>
          <p:cNvSpPr/>
          <p:nvPr/>
        </p:nvSpPr>
        <p:spPr>
          <a:xfrm>
            <a:off x="900277" y="3745144"/>
            <a:ext cx="5396763" cy="478912"/>
          </a:xfrm>
          <a:prstGeom prst="parallelogram">
            <a:avLst>
              <a:gd name="adj" fmla="val 93224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10" name="Freeform: Shape 18">
            <a:extLst>
              <a:ext uri="{FF2B5EF4-FFF2-40B4-BE49-F238E27FC236}">
                <a16:creationId xmlns:a16="http://schemas.microsoft.com/office/drawing/2014/main" id="{23517AC4-9A54-148D-FC16-E8BA2AFCFD7F}"/>
              </a:ext>
            </a:extLst>
          </p:cNvPr>
          <p:cNvSpPr/>
          <p:nvPr/>
        </p:nvSpPr>
        <p:spPr>
          <a:xfrm rot="12549158">
            <a:off x="5484420" y="3840843"/>
            <a:ext cx="289438" cy="287514"/>
          </a:xfrm>
          <a:custGeom>
            <a:avLst/>
            <a:gdLst>
              <a:gd name="connsiteX0" fmla="*/ 634972 w 959953"/>
              <a:gd name="connsiteY0" fmla="*/ 266954 h 953574"/>
              <a:gd name="connsiteX1" fmla="*/ 547907 w 959953"/>
              <a:gd name="connsiteY1" fmla="*/ 315518 h 953574"/>
              <a:gd name="connsiteX2" fmla="*/ 547907 w 959953"/>
              <a:gd name="connsiteY2" fmla="*/ 315518 h 953574"/>
              <a:gd name="connsiteX3" fmla="*/ 459376 w 959953"/>
              <a:gd name="connsiteY3" fmla="*/ 197171 h 953574"/>
              <a:gd name="connsiteX4" fmla="*/ 379201 w 959953"/>
              <a:gd name="connsiteY4" fmla="*/ 129980 h 953574"/>
              <a:gd name="connsiteX5" fmla="*/ 354931 w 959953"/>
              <a:gd name="connsiteY5" fmla="*/ 114757 h 953574"/>
              <a:gd name="connsiteX6" fmla="*/ 333047 w 959953"/>
              <a:gd name="connsiteY6" fmla="*/ 103193 h 953574"/>
              <a:gd name="connsiteX7" fmla="*/ 299308 w 959953"/>
              <a:gd name="connsiteY7" fmla="*/ 89575 h 953574"/>
              <a:gd name="connsiteX8" fmla="*/ 278263 w 959953"/>
              <a:gd name="connsiteY8" fmla="*/ 82541 h 953574"/>
              <a:gd name="connsiteX9" fmla="*/ 241960 w 959953"/>
              <a:gd name="connsiteY9" fmla="*/ 76094 h 953574"/>
              <a:gd name="connsiteX10" fmla="*/ 224360 w 959953"/>
              <a:gd name="connsiteY10" fmla="*/ 73747 h 953574"/>
              <a:gd name="connsiteX11" fmla="*/ 172686 w 959953"/>
              <a:gd name="connsiteY11" fmla="*/ 77477 h 953574"/>
              <a:gd name="connsiteX12" fmla="*/ 168514 w 959953"/>
              <a:gd name="connsiteY12" fmla="*/ 79039 h 953574"/>
              <a:gd name="connsiteX13" fmla="*/ 144149 w 959953"/>
              <a:gd name="connsiteY13" fmla="*/ 109140 h 953574"/>
              <a:gd name="connsiteX14" fmla="*/ 144144 w 959953"/>
              <a:gd name="connsiteY14" fmla="*/ 109151 h 953574"/>
              <a:gd name="connsiteX15" fmla="*/ 121172 w 959953"/>
              <a:gd name="connsiteY15" fmla="*/ 159702 h 953574"/>
              <a:gd name="connsiteX16" fmla="*/ 108640 w 959953"/>
              <a:gd name="connsiteY16" fmla="*/ 209297 h 953574"/>
              <a:gd name="connsiteX17" fmla="*/ 103463 w 959953"/>
              <a:gd name="connsiteY17" fmla="*/ 241752 h 953574"/>
              <a:gd name="connsiteX18" fmla="*/ 104554 w 959953"/>
              <a:gd name="connsiteY18" fmla="*/ 303947 h 953574"/>
              <a:gd name="connsiteX19" fmla="*/ 106447 w 959953"/>
              <a:gd name="connsiteY19" fmla="*/ 334735 h 953574"/>
              <a:gd name="connsiteX20" fmla="*/ 130598 w 959953"/>
              <a:gd name="connsiteY20" fmla="*/ 434137 h 953574"/>
              <a:gd name="connsiteX21" fmla="*/ 174130 w 959953"/>
              <a:gd name="connsiteY21" fmla="*/ 409855 h 953574"/>
              <a:gd name="connsiteX22" fmla="*/ 128276 w 959953"/>
              <a:gd name="connsiteY22" fmla="*/ 549587 h 953574"/>
              <a:gd name="connsiteX23" fmla="*/ 0 w 959953"/>
              <a:gd name="connsiteY23" fmla="*/ 506984 h 953574"/>
              <a:gd name="connsiteX24" fmla="*/ 43533 w 959953"/>
              <a:gd name="connsiteY24" fmla="*/ 482702 h 953574"/>
              <a:gd name="connsiteX25" fmla="*/ 43532 w 959953"/>
              <a:gd name="connsiteY25" fmla="*/ 482699 h 953574"/>
              <a:gd name="connsiteX26" fmla="*/ 15907 w 959953"/>
              <a:gd name="connsiteY26" fmla="*/ 359550 h 953574"/>
              <a:gd name="connsiteX27" fmla="*/ 15897 w 959953"/>
              <a:gd name="connsiteY27" fmla="*/ 359146 h 953574"/>
              <a:gd name="connsiteX28" fmla="*/ 15790 w 959953"/>
              <a:gd name="connsiteY28" fmla="*/ 358669 h 953574"/>
              <a:gd name="connsiteX29" fmla="*/ 14819 w 959953"/>
              <a:gd name="connsiteY29" fmla="*/ 316615 h 953574"/>
              <a:gd name="connsiteX30" fmla="*/ 14447 w 959953"/>
              <a:gd name="connsiteY30" fmla="*/ 301973 h 953574"/>
              <a:gd name="connsiteX31" fmla="*/ 14476 w 959953"/>
              <a:gd name="connsiteY31" fmla="*/ 301745 h 953574"/>
              <a:gd name="connsiteX32" fmla="*/ 14460 w 959953"/>
              <a:gd name="connsiteY32" fmla="*/ 301071 h 953574"/>
              <a:gd name="connsiteX33" fmla="*/ 18739 w 959953"/>
              <a:gd name="connsiteY33" fmla="*/ 266591 h 953574"/>
              <a:gd name="connsiteX34" fmla="*/ 20937 w 959953"/>
              <a:gd name="connsiteY34" fmla="*/ 248473 h 953574"/>
              <a:gd name="connsiteX35" fmla="*/ 21024 w 959953"/>
              <a:gd name="connsiteY35" fmla="*/ 248173 h 953574"/>
              <a:gd name="connsiteX36" fmla="*/ 21078 w 959953"/>
              <a:gd name="connsiteY36" fmla="*/ 247745 h 953574"/>
              <a:gd name="connsiteX37" fmla="*/ 29340 w 959953"/>
              <a:gd name="connsiteY37" fmla="*/ 219894 h 953574"/>
              <a:gd name="connsiteX38" fmla="*/ 35158 w 959953"/>
              <a:gd name="connsiteY38" fmla="*/ 200111 h 953574"/>
              <a:gd name="connsiteX39" fmla="*/ 35280 w 959953"/>
              <a:gd name="connsiteY39" fmla="*/ 199875 h 953574"/>
              <a:gd name="connsiteX40" fmla="*/ 35336 w 959953"/>
              <a:gd name="connsiteY40" fmla="*/ 199685 h 953574"/>
              <a:gd name="connsiteX41" fmla="*/ 85538 w 959953"/>
              <a:gd name="connsiteY41" fmla="*/ 123338 h 953574"/>
              <a:gd name="connsiteX42" fmla="*/ 85921 w 959953"/>
              <a:gd name="connsiteY42" fmla="*/ 123052 h 953574"/>
              <a:gd name="connsiteX43" fmla="*/ 85939 w 959953"/>
              <a:gd name="connsiteY43" fmla="*/ 123032 h 953574"/>
              <a:gd name="connsiteX44" fmla="*/ 86870 w 959953"/>
              <a:gd name="connsiteY44" fmla="*/ 122346 h 953574"/>
              <a:gd name="connsiteX45" fmla="*/ 120864 w 959953"/>
              <a:gd name="connsiteY45" fmla="*/ 97040 h 953574"/>
              <a:gd name="connsiteX46" fmla="*/ 121665 w 959953"/>
              <a:gd name="connsiteY46" fmla="*/ 96729 h 953574"/>
              <a:gd name="connsiteX47" fmla="*/ 122067 w 959953"/>
              <a:gd name="connsiteY47" fmla="*/ 96433 h 953574"/>
              <a:gd name="connsiteX48" fmla="*/ 209133 w 959953"/>
              <a:gd name="connsiteY48" fmla="*/ 47870 h 953574"/>
              <a:gd name="connsiteX49" fmla="*/ 314540 w 959953"/>
              <a:gd name="connsiteY49" fmla="*/ 24956 h 953574"/>
              <a:gd name="connsiteX50" fmla="*/ 634972 w 959953"/>
              <a:gd name="connsiteY50" fmla="*/ 266954 h 953574"/>
              <a:gd name="connsiteX51" fmla="*/ 713619 w 959953"/>
              <a:gd name="connsiteY51" fmla="*/ 599119 h 953574"/>
              <a:gd name="connsiteX52" fmla="*/ 631507 w 959953"/>
              <a:gd name="connsiteY52" fmla="*/ 524687 h 953574"/>
              <a:gd name="connsiteX53" fmla="*/ 713619 w 959953"/>
              <a:gd name="connsiteY53" fmla="*/ 434896 h 953574"/>
              <a:gd name="connsiteX54" fmla="*/ 713619 w 959953"/>
              <a:gd name="connsiteY54" fmla="*/ 475952 h 953574"/>
              <a:gd name="connsiteX55" fmla="*/ 792448 w 959953"/>
              <a:gd name="connsiteY55" fmla="*/ 451592 h 953574"/>
              <a:gd name="connsiteX56" fmla="*/ 813239 w 959953"/>
              <a:gd name="connsiteY56" fmla="*/ 441610 h 953574"/>
              <a:gd name="connsiteX57" fmla="*/ 861107 w 959953"/>
              <a:gd name="connsiteY57" fmla="*/ 412845 h 953574"/>
              <a:gd name="connsiteX58" fmla="*/ 878368 w 959953"/>
              <a:gd name="connsiteY58" fmla="*/ 399992 h 953574"/>
              <a:gd name="connsiteX59" fmla="*/ 925777 w 959953"/>
              <a:gd name="connsiteY59" fmla="*/ 349242 h 953574"/>
              <a:gd name="connsiteX60" fmla="*/ 954533 w 959953"/>
              <a:gd name="connsiteY60" fmla="*/ 284342 h 953574"/>
              <a:gd name="connsiteX61" fmla="*/ 953280 w 959953"/>
              <a:gd name="connsiteY61" fmla="*/ 275193 h 953574"/>
              <a:gd name="connsiteX62" fmla="*/ 953280 w 959953"/>
              <a:gd name="connsiteY62" fmla="*/ 275192 h 953574"/>
              <a:gd name="connsiteX63" fmla="*/ 935230 w 959953"/>
              <a:gd name="connsiteY63" fmla="*/ 232382 h 953574"/>
              <a:gd name="connsiteX64" fmla="*/ 926480 w 959953"/>
              <a:gd name="connsiteY64" fmla="*/ 219408 h 953574"/>
              <a:gd name="connsiteX65" fmla="*/ 907277 w 959953"/>
              <a:gd name="connsiteY65" fmla="*/ 193361 h 953574"/>
              <a:gd name="connsiteX66" fmla="*/ 893773 w 959953"/>
              <a:gd name="connsiteY66" fmla="*/ 179725 h 953574"/>
              <a:gd name="connsiteX67" fmla="*/ 870441 w 959953"/>
              <a:gd name="connsiteY67" fmla="*/ 158906 h 953574"/>
              <a:gd name="connsiteX68" fmla="*/ 853342 w 959953"/>
              <a:gd name="connsiteY68" fmla="*/ 146614 h 953574"/>
              <a:gd name="connsiteX69" fmla="*/ 832655 w 959953"/>
              <a:gd name="connsiteY69" fmla="*/ 134047 h 953574"/>
              <a:gd name="connsiteX70" fmla="*/ 752156 w 959953"/>
              <a:gd name="connsiteY70" fmla="*/ 100045 h 953574"/>
              <a:gd name="connsiteX71" fmla="*/ 631508 w 959953"/>
              <a:gd name="connsiteY71" fmla="*/ 82112 h 953574"/>
              <a:gd name="connsiteX72" fmla="*/ 631507 w 959953"/>
              <a:gd name="connsiteY72" fmla="*/ 82112 h 953574"/>
              <a:gd name="connsiteX73" fmla="*/ 631507 w 959953"/>
              <a:gd name="connsiteY73" fmla="*/ 0 h 953574"/>
              <a:gd name="connsiteX74" fmla="*/ 959953 w 959953"/>
              <a:gd name="connsiteY74" fmla="*/ 241815 h 953574"/>
              <a:gd name="connsiteX75" fmla="*/ 959953 w 959953"/>
              <a:gd name="connsiteY75" fmla="*/ 323927 h 953574"/>
              <a:gd name="connsiteX76" fmla="*/ 959664 w 959953"/>
              <a:gd name="connsiteY76" fmla="*/ 326454 h 953574"/>
              <a:gd name="connsiteX77" fmla="*/ 959927 w 959953"/>
              <a:gd name="connsiteY77" fmla="*/ 329017 h 953574"/>
              <a:gd name="connsiteX78" fmla="*/ 956870 w 959953"/>
              <a:gd name="connsiteY78" fmla="*/ 350916 h 953574"/>
              <a:gd name="connsiteX79" fmla="*/ 955316 w 959953"/>
              <a:gd name="connsiteY79" fmla="*/ 364516 h 953574"/>
              <a:gd name="connsiteX80" fmla="*/ 954740 w 959953"/>
              <a:gd name="connsiteY80" fmla="*/ 366170 h 953574"/>
              <a:gd name="connsiteX81" fmla="*/ 954444 w 959953"/>
              <a:gd name="connsiteY81" fmla="*/ 368288 h 953574"/>
              <a:gd name="connsiteX82" fmla="*/ 946676 w 959953"/>
              <a:gd name="connsiteY82" fmla="*/ 389318 h 953574"/>
              <a:gd name="connsiteX83" fmla="*/ 941856 w 959953"/>
              <a:gd name="connsiteY83" fmla="*/ 403153 h 953574"/>
              <a:gd name="connsiteX84" fmla="*/ 941098 w 959953"/>
              <a:gd name="connsiteY84" fmla="*/ 404417 h 953574"/>
              <a:gd name="connsiteX85" fmla="*/ 940574 w 959953"/>
              <a:gd name="connsiteY85" fmla="*/ 405836 h 953574"/>
              <a:gd name="connsiteX86" fmla="*/ 928697 w 959953"/>
              <a:gd name="connsiteY86" fmla="*/ 425104 h 953574"/>
              <a:gd name="connsiteX87" fmla="*/ 920247 w 959953"/>
              <a:gd name="connsiteY87" fmla="*/ 439198 h 953574"/>
              <a:gd name="connsiteX88" fmla="*/ 919463 w 959953"/>
              <a:gd name="connsiteY88" fmla="*/ 440083 h 953574"/>
              <a:gd name="connsiteX89" fmla="*/ 918897 w 959953"/>
              <a:gd name="connsiteY89" fmla="*/ 441002 h 953574"/>
              <a:gd name="connsiteX90" fmla="*/ 902309 w 959953"/>
              <a:gd name="connsiteY90" fmla="*/ 459437 h 953574"/>
              <a:gd name="connsiteX91" fmla="*/ 891166 w 959953"/>
              <a:gd name="connsiteY91" fmla="*/ 472008 h 953574"/>
              <a:gd name="connsiteX92" fmla="*/ 890725 w 959953"/>
              <a:gd name="connsiteY92" fmla="*/ 472310 h 953574"/>
              <a:gd name="connsiteX93" fmla="*/ 889989 w 959953"/>
              <a:gd name="connsiteY93" fmla="*/ 473128 h 953574"/>
              <a:gd name="connsiteX94" fmla="*/ 826118 w 959953"/>
              <a:gd name="connsiteY94" fmla="*/ 516566 h 953574"/>
              <a:gd name="connsiteX95" fmla="*/ 813286 w 959953"/>
              <a:gd name="connsiteY95" fmla="*/ 525356 h 953574"/>
              <a:gd name="connsiteX96" fmla="*/ 813107 w 959953"/>
              <a:gd name="connsiteY96" fmla="*/ 525415 h 953574"/>
              <a:gd name="connsiteX97" fmla="*/ 812795 w 959953"/>
              <a:gd name="connsiteY97" fmla="*/ 525627 h 953574"/>
              <a:gd name="connsiteX98" fmla="*/ 713619 w 959953"/>
              <a:gd name="connsiteY98" fmla="*/ 558063 h 953574"/>
              <a:gd name="connsiteX99" fmla="*/ 519277 w 959953"/>
              <a:gd name="connsiteY99" fmla="*/ 939296 h 953574"/>
              <a:gd name="connsiteX100" fmla="*/ 479873 w 959953"/>
              <a:gd name="connsiteY100" fmla="*/ 937059 h 953574"/>
              <a:gd name="connsiteX101" fmla="*/ 518583 w 959953"/>
              <a:gd name="connsiteY101" fmla="*/ 939411 h 953574"/>
              <a:gd name="connsiteX102" fmla="*/ 672362 w 959953"/>
              <a:gd name="connsiteY102" fmla="*/ 932426 h 953574"/>
              <a:gd name="connsiteX103" fmla="*/ 557926 w 959953"/>
              <a:gd name="connsiteY103" fmla="*/ 950972 h 953574"/>
              <a:gd name="connsiteX104" fmla="*/ 479871 w 959953"/>
              <a:gd name="connsiteY104" fmla="*/ 937059 h 953574"/>
              <a:gd name="connsiteX105" fmla="*/ 467340 w 959953"/>
              <a:gd name="connsiteY105" fmla="*/ 932979 h 953574"/>
              <a:gd name="connsiteX106" fmla="*/ 459166 w 959953"/>
              <a:gd name="connsiteY106" fmla="*/ 931989 h 953574"/>
              <a:gd name="connsiteX107" fmla="*/ 447429 w 959953"/>
              <a:gd name="connsiteY107" fmla="*/ 926495 h 953574"/>
              <a:gd name="connsiteX108" fmla="*/ 435465 w 959953"/>
              <a:gd name="connsiteY108" fmla="*/ 922599 h 953574"/>
              <a:gd name="connsiteX109" fmla="*/ 426463 w 959953"/>
              <a:gd name="connsiteY109" fmla="*/ 916681 h 953574"/>
              <a:gd name="connsiteX110" fmla="*/ 417693 w 959953"/>
              <a:gd name="connsiteY110" fmla="*/ 912575 h 953574"/>
              <a:gd name="connsiteX111" fmla="*/ 407785 w 959953"/>
              <a:gd name="connsiteY111" fmla="*/ 904401 h 953574"/>
              <a:gd name="connsiteX112" fmla="*/ 396296 w 959953"/>
              <a:gd name="connsiteY112" fmla="*/ 896847 h 953574"/>
              <a:gd name="connsiteX113" fmla="*/ 388481 w 959953"/>
              <a:gd name="connsiteY113" fmla="*/ 888474 h 953574"/>
              <a:gd name="connsiteX114" fmla="*/ 380857 w 959953"/>
              <a:gd name="connsiteY114" fmla="*/ 882184 h 953574"/>
              <a:gd name="connsiteX115" fmla="*/ 372771 w 959953"/>
              <a:gd name="connsiteY115" fmla="*/ 871640 h 953574"/>
              <a:gd name="connsiteX116" fmla="*/ 363045 w 959953"/>
              <a:gd name="connsiteY116" fmla="*/ 861219 h 953574"/>
              <a:gd name="connsiteX117" fmla="*/ 356603 w 959953"/>
              <a:gd name="connsiteY117" fmla="*/ 850559 h 953574"/>
              <a:gd name="connsiteX118" fmla="*/ 349784 w 959953"/>
              <a:gd name="connsiteY118" fmla="*/ 841668 h 953574"/>
              <a:gd name="connsiteX119" fmla="*/ 343860 w 959953"/>
              <a:gd name="connsiteY119" fmla="*/ 829475 h 953574"/>
              <a:gd name="connsiteX120" fmla="*/ 336401 w 959953"/>
              <a:gd name="connsiteY120" fmla="*/ 817134 h 953574"/>
              <a:gd name="connsiteX121" fmla="*/ 331238 w 959953"/>
              <a:gd name="connsiteY121" fmla="*/ 803497 h 953574"/>
              <a:gd name="connsiteX122" fmla="*/ 325595 w 959953"/>
              <a:gd name="connsiteY122" fmla="*/ 791882 h 953574"/>
              <a:gd name="connsiteX123" fmla="*/ 323936 w 959953"/>
              <a:gd name="connsiteY123" fmla="*/ 784207 h 953574"/>
              <a:gd name="connsiteX124" fmla="*/ 317046 w 959953"/>
              <a:gd name="connsiteY124" fmla="*/ 766009 h 953574"/>
              <a:gd name="connsiteX125" fmla="*/ 305667 w 959953"/>
              <a:gd name="connsiteY125" fmla="*/ 709260 h 953574"/>
              <a:gd name="connsiteX126" fmla="*/ 305929 w 959953"/>
              <a:gd name="connsiteY126" fmla="*/ 700915 h 953574"/>
              <a:gd name="connsiteX127" fmla="*/ 304036 w 959953"/>
              <a:gd name="connsiteY127" fmla="*/ 692163 h 953574"/>
              <a:gd name="connsiteX128" fmla="*/ 309572 w 959953"/>
              <a:gd name="connsiteY128" fmla="*/ 584565 h 953574"/>
              <a:gd name="connsiteX129" fmla="*/ 309573 w 959953"/>
              <a:gd name="connsiteY129" fmla="*/ 584565 h 953574"/>
              <a:gd name="connsiteX130" fmla="*/ 387628 w 959953"/>
              <a:gd name="connsiteY130" fmla="*/ 598478 h 953574"/>
              <a:gd name="connsiteX131" fmla="*/ 387627 w 959953"/>
              <a:gd name="connsiteY131" fmla="*/ 598479 h 953574"/>
              <a:gd name="connsiteX132" fmla="*/ 382625 w 959953"/>
              <a:gd name="connsiteY132" fmla="*/ 703040 h 953574"/>
              <a:gd name="connsiteX133" fmla="*/ 388024 w 959953"/>
              <a:gd name="connsiteY133" fmla="*/ 734557 h 953574"/>
              <a:gd name="connsiteX134" fmla="*/ 402202 w 959953"/>
              <a:gd name="connsiteY134" fmla="*/ 797361 h 953574"/>
              <a:gd name="connsiteX135" fmla="*/ 429737 w 959953"/>
              <a:gd name="connsiteY135" fmla="*/ 857589 h 953574"/>
              <a:gd name="connsiteX136" fmla="*/ 435784 w 959953"/>
              <a:gd name="connsiteY136" fmla="*/ 866034 h 953574"/>
              <a:gd name="connsiteX137" fmla="*/ 483259 w 959953"/>
              <a:gd name="connsiteY137" fmla="*/ 917845 h 953574"/>
              <a:gd name="connsiteX138" fmla="*/ 519600 w 959953"/>
              <a:gd name="connsiteY138" fmla="*/ 939243 h 953574"/>
              <a:gd name="connsiteX139" fmla="*/ 556966 w 959953"/>
              <a:gd name="connsiteY139" fmla="*/ 933051 h 953574"/>
              <a:gd name="connsiteX140" fmla="*/ 606237 w 959953"/>
              <a:gd name="connsiteY140" fmla="*/ 911078 h 953574"/>
              <a:gd name="connsiteX141" fmla="*/ 618017 w 959953"/>
              <a:gd name="connsiteY141" fmla="*/ 903735 h 953574"/>
              <a:gd name="connsiteX142" fmla="*/ 640369 w 959953"/>
              <a:gd name="connsiteY142" fmla="*/ 885507 h 953574"/>
              <a:gd name="connsiteX143" fmla="*/ 682219 w 959953"/>
              <a:gd name="connsiteY143" fmla="*/ 842260 h 953574"/>
              <a:gd name="connsiteX144" fmla="*/ 697583 w 959953"/>
              <a:gd name="connsiteY144" fmla="*/ 822440 h 953574"/>
              <a:gd name="connsiteX145" fmla="*/ 740385 w 959953"/>
              <a:gd name="connsiteY145" fmla="*/ 741888 h 953574"/>
              <a:gd name="connsiteX146" fmla="*/ 701358 w 959953"/>
              <a:gd name="connsiteY146" fmla="*/ 734932 h 953574"/>
              <a:gd name="connsiteX147" fmla="*/ 800500 w 959953"/>
              <a:gd name="connsiteY147" fmla="*/ 672069 h 953574"/>
              <a:gd name="connsiteX148" fmla="*/ 857468 w 959953"/>
              <a:gd name="connsiteY148" fmla="*/ 762758 h 953574"/>
              <a:gd name="connsiteX149" fmla="*/ 818440 w 959953"/>
              <a:gd name="connsiteY149" fmla="*/ 755801 h 953574"/>
              <a:gd name="connsiteX150" fmla="*/ 672362 w 959953"/>
              <a:gd name="connsiteY150" fmla="*/ 932426 h 95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959953" h="953574">
                <a:moveTo>
                  <a:pt x="634972" y="266954"/>
                </a:moveTo>
                <a:lnTo>
                  <a:pt x="547907" y="315518"/>
                </a:lnTo>
                <a:lnTo>
                  <a:pt x="547907" y="315518"/>
                </a:lnTo>
                <a:lnTo>
                  <a:pt x="459376" y="197171"/>
                </a:lnTo>
                <a:lnTo>
                  <a:pt x="379201" y="129980"/>
                </a:lnTo>
                <a:lnTo>
                  <a:pt x="354931" y="114757"/>
                </a:lnTo>
                <a:lnTo>
                  <a:pt x="333047" y="103193"/>
                </a:lnTo>
                <a:lnTo>
                  <a:pt x="299308" y="89575"/>
                </a:lnTo>
                <a:lnTo>
                  <a:pt x="278263" y="82541"/>
                </a:lnTo>
                <a:lnTo>
                  <a:pt x="241960" y="76094"/>
                </a:lnTo>
                <a:lnTo>
                  <a:pt x="224360" y="73747"/>
                </a:lnTo>
                <a:lnTo>
                  <a:pt x="172686" y="77477"/>
                </a:lnTo>
                <a:lnTo>
                  <a:pt x="168514" y="79039"/>
                </a:lnTo>
                <a:lnTo>
                  <a:pt x="144149" y="109140"/>
                </a:lnTo>
                <a:lnTo>
                  <a:pt x="144144" y="109151"/>
                </a:lnTo>
                <a:lnTo>
                  <a:pt x="121172" y="159702"/>
                </a:lnTo>
                <a:lnTo>
                  <a:pt x="108640" y="209297"/>
                </a:lnTo>
                <a:lnTo>
                  <a:pt x="103463" y="241752"/>
                </a:lnTo>
                <a:lnTo>
                  <a:pt x="104554" y="303947"/>
                </a:lnTo>
                <a:lnTo>
                  <a:pt x="106447" y="334735"/>
                </a:lnTo>
                <a:lnTo>
                  <a:pt x="130598" y="434137"/>
                </a:lnTo>
                <a:lnTo>
                  <a:pt x="174130" y="409855"/>
                </a:lnTo>
                <a:lnTo>
                  <a:pt x="128276" y="549587"/>
                </a:lnTo>
                <a:lnTo>
                  <a:pt x="0" y="506984"/>
                </a:lnTo>
                <a:lnTo>
                  <a:pt x="43533" y="482702"/>
                </a:lnTo>
                <a:lnTo>
                  <a:pt x="43532" y="482699"/>
                </a:lnTo>
                <a:lnTo>
                  <a:pt x="15907" y="359550"/>
                </a:lnTo>
                <a:lnTo>
                  <a:pt x="15897" y="359146"/>
                </a:lnTo>
                <a:lnTo>
                  <a:pt x="15790" y="358669"/>
                </a:lnTo>
                <a:lnTo>
                  <a:pt x="14819" y="316615"/>
                </a:lnTo>
                <a:lnTo>
                  <a:pt x="14447" y="301973"/>
                </a:lnTo>
                <a:lnTo>
                  <a:pt x="14476" y="301745"/>
                </a:lnTo>
                <a:lnTo>
                  <a:pt x="14460" y="301071"/>
                </a:lnTo>
                <a:lnTo>
                  <a:pt x="18739" y="266591"/>
                </a:lnTo>
                <a:lnTo>
                  <a:pt x="20937" y="248473"/>
                </a:lnTo>
                <a:lnTo>
                  <a:pt x="21024" y="248173"/>
                </a:lnTo>
                <a:lnTo>
                  <a:pt x="21078" y="247745"/>
                </a:lnTo>
                <a:lnTo>
                  <a:pt x="29340" y="219894"/>
                </a:lnTo>
                <a:lnTo>
                  <a:pt x="35158" y="200111"/>
                </a:lnTo>
                <a:lnTo>
                  <a:pt x="35280" y="199875"/>
                </a:lnTo>
                <a:lnTo>
                  <a:pt x="35336" y="199685"/>
                </a:lnTo>
                <a:cubicBezTo>
                  <a:pt x="47319" y="169621"/>
                  <a:pt x="64190" y="143730"/>
                  <a:pt x="85538" y="123338"/>
                </a:cubicBezTo>
                <a:lnTo>
                  <a:pt x="85921" y="123052"/>
                </a:lnTo>
                <a:lnTo>
                  <a:pt x="85939" y="123032"/>
                </a:lnTo>
                <a:lnTo>
                  <a:pt x="86870" y="122346"/>
                </a:lnTo>
                <a:lnTo>
                  <a:pt x="120864" y="97040"/>
                </a:lnTo>
                <a:lnTo>
                  <a:pt x="121665" y="96729"/>
                </a:lnTo>
                <a:lnTo>
                  <a:pt x="122067" y="96433"/>
                </a:lnTo>
                <a:lnTo>
                  <a:pt x="209133" y="47870"/>
                </a:lnTo>
                <a:cubicBezTo>
                  <a:pt x="241107" y="30034"/>
                  <a:pt x="277004" y="22788"/>
                  <a:pt x="314540" y="24956"/>
                </a:cubicBezTo>
                <a:cubicBezTo>
                  <a:pt x="427148" y="31462"/>
                  <a:pt x="554508" y="122700"/>
                  <a:pt x="634972" y="266954"/>
                </a:cubicBezTo>
                <a:close/>
                <a:moveTo>
                  <a:pt x="713619" y="599119"/>
                </a:moveTo>
                <a:lnTo>
                  <a:pt x="631507" y="524687"/>
                </a:lnTo>
                <a:lnTo>
                  <a:pt x="713619" y="434896"/>
                </a:lnTo>
                <a:lnTo>
                  <a:pt x="713619" y="475952"/>
                </a:lnTo>
                <a:lnTo>
                  <a:pt x="792448" y="451592"/>
                </a:lnTo>
                <a:lnTo>
                  <a:pt x="813239" y="441610"/>
                </a:lnTo>
                <a:lnTo>
                  <a:pt x="861107" y="412845"/>
                </a:lnTo>
                <a:lnTo>
                  <a:pt x="878368" y="399992"/>
                </a:lnTo>
                <a:lnTo>
                  <a:pt x="925777" y="349242"/>
                </a:lnTo>
                <a:lnTo>
                  <a:pt x="954533" y="284342"/>
                </a:lnTo>
                <a:lnTo>
                  <a:pt x="953280" y="275193"/>
                </a:lnTo>
                <a:lnTo>
                  <a:pt x="953280" y="275192"/>
                </a:lnTo>
                <a:lnTo>
                  <a:pt x="935230" y="232382"/>
                </a:lnTo>
                <a:lnTo>
                  <a:pt x="926480" y="219408"/>
                </a:lnTo>
                <a:lnTo>
                  <a:pt x="907277" y="193361"/>
                </a:lnTo>
                <a:lnTo>
                  <a:pt x="893773" y="179725"/>
                </a:lnTo>
                <a:lnTo>
                  <a:pt x="870441" y="158906"/>
                </a:lnTo>
                <a:lnTo>
                  <a:pt x="853342" y="146614"/>
                </a:lnTo>
                <a:lnTo>
                  <a:pt x="832655" y="134047"/>
                </a:lnTo>
                <a:lnTo>
                  <a:pt x="752156" y="100045"/>
                </a:lnTo>
                <a:lnTo>
                  <a:pt x="631508" y="82112"/>
                </a:lnTo>
                <a:lnTo>
                  <a:pt x="631507" y="82112"/>
                </a:lnTo>
                <a:lnTo>
                  <a:pt x="631507" y="0"/>
                </a:lnTo>
                <a:cubicBezTo>
                  <a:pt x="812903" y="0"/>
                  <a:pt x="959953" y="108264"/>
                  <a:pt x="959953" y="241815"/>
                </a:cubicBezTo>
                <a:lnTo>
                  <a:pt x="959953" y="323927"/>
                </a:lnTo>
                <a:lnTo>
                  <a:pt x="959664" y="326454"/>
                </a:lnTo>
                <a:lnTo>
                  <a:pt x="959927" y="329017"/>
                </a:lnTo>
                <a:lnTo>
                  <a:pt x="956870" y="350916"/>
                </a:lnTo>
                <a:lnTo>
                  <a:pt x="955316" y="364516"/>
                </a:lnTo>
                <a:lnTo>
                  <a:pt x="954740" y="366170"/>
                </a:lnTo>
                <a:lnTo>
                  <a:pt x="954444" y="368288"/>
                </a:lnTo>
                <a:lnTo>
                  <a:pt x="946676" y="389318"/>
                </a:lnTo>
                <a:lnTo>
                  <a:pt x="941856" y="403153"/>
                </a:lnTo>
                <a:lnTo>
                  <a:pt x="941098" y="404417"/>
                </a:lnTo>
                <a:lnTo>
                  <a:pt x="940574" y="405836"/>
                </a:lnTo>
                <a:lnTo>
                  <a:pt x="928697" y="425104"/>
                </a:lnTo>
                <a:lnTo>
                  <a:pt x="920247" y="439198"/>
                </a:lnTo>
                <a:lnTo>
                  <a:pt x="919463" y="440083"/>
                </a:lnTo>
                <a:lnTo>
                  <a:pt x="918897" y="441002"/>
                </a:lnTo>
                <a:lnTo>
                  <a:pt x="902309" y="459437"/>
                </a:lnTo>
                <a:lnTo>
                  <a:pt x="891166" y="472008"/>
                </a:lnTo>
                <a:lnTo>
                  <a:pt x="890725" y="472310"/>
                </a:lnTo>
                <a:lnTo>
                  <a:pt x="889989" y="473128"/>
                </a:lnTo>
                <a:lnTo>
                  <a:pt x="826118" y="516566"/>
                </a:lnTo>
                <a:lnTo>
                  <a:pt x="813286" y="525356"/>
                </a:lnTo>
                <a:lnTo>
                  <a:pt x="813107" y="525415"/>
                </a:lnTo>
                <a:lnTo>
                  <a:pt x="812795" y="525627"/>
                </a:lnTo>
                <a:cubicBezTo>
                  <a:pt x="783144" y="540075"/>
                  <a:pt x="749828" y="551180"/>
                  <a:pt x="713619" y="558063"/>
                </a:cubicBezTo>
                <a:close/>
                <a:moveTo>
                  <a:pt x="519277" y="939296"/>
                </a:moveTo>
                <a:lnTo>
                  <a:pt x="479873" y="937059"/>
                </a:lnTo>
                <a:lnTo>
                  <a:pt x="518583" y="939411"/>
                </a:lnTo>
                <a:close/>
                <a:moveTo>
                  <a:pt x="672362" y="932426"/>
                </a:moveTo>
                <a:cubicBezTo>
                  <a:pt x="635780" y="950874"/>
                  <a:pt x="596564" y="957859"/>
                  <a:pt x="557926" y="950972"/>
                </a:cubicBezTo>
                <a:lnTo>
                  <a:pt x="479871" y="937059"/>
                </a:lnTo>
                <a:lnTo>
                  <a:pt x="467340" y="932979"/>
                </a:lnTo>
                <a:lnTo>
                  <a:pt x="459166" y="931989"/>
                </a:lnTo>
                <a:lnTo>
                  <a:pt x="447429" y="926495"/>
                </a:lnTo>
                <a:lnTo>
                  <a:pt x="435465" y="922599"/>
                </a:lnTo>
                <a:lnTo>
                  <a:pt x="426463" y="916681"/>
                </a:lnTo>
                <a:lnTo>
                  <a:pt x="417693" y="912575"/>
                </a:lnTo>
                <a:lnTo>
                  <a:pt x="407785" y="904401"/>
                </a:lnTo>
                <a:lnTo>
                  <a:pt x="396296" y="896847"/>
                </a:lnTo>
                <a:lnTo>
                  <a:pt x="388481" y="888474"/>
                </a:lnTo>
                <a:lnTo>
                  <a:pt x="380857" y="882184"/>
                </a:lnTo>
                <a:lnTo>
                  <a:pt x="372771" y="871640"/>
                </a:lnTo>
                <a:lnTo>
                  <a:pt x="363045" y="861219"/>
                </a:lnTo>
                <a:lnTo>
                  <a:pt x="356603" y="850559"/>
                </a:lnTo>
                <a:lnTo>
                  <a:pt x="349784" y="841668"/>
                </a:lnTo>
                <a:lnTo>
                  <a:pt x="343860" y="829475"/>
                </a:lnTo>
                <a:lnTo>
                  <a:pt x="336401" y="817134"/>
                </a:lnTo>
                <a:lnTo>
                  <a:pt x="331238" y="803497"/>
                </a:lnTo>
                <a:lnTo>
                  <a:pt x="325595" y="791882"/>
                </a:lnTo>
                <a:lnTo>
                  <a:pt x="323936" y="784207"/>
                </a:lnTo>
                <a:lnTo>
                  <a:pt x="317046" y="766009"/>
                </a:lnTo>
                <a:cubicBezTo>
                  <a:pt x="311886" y="747951"/>
                  <a:pt x="308055" y="728956"/>
                  <a:pt x="305667" y="709260"/>
                </a:cubicBezTo>
                <a:lnTo>
                  <a:pt x="305929" y="700915"/>
                </a:lnTo>
                <a:lnTo>
                  <a:pt x="304036" y="692163"/>
                </a:lnTo>
                <a:cubicBezTo>
                  <a:pt x="301325" y="657090"/>
                  <a:pt x="303131" y="620703"/>
                  <a:pt x="309572" y="584565"/>
                </a:cubicBezTo>
                <a:lnTo>
                  <a:pt x="309573" y="584565"/>
                </a:lnTo>
                <a:lnTo>
                  <a:pt x="387628" y="598478"/>
                </a:lnTo>
                <a:lnTo>
                  <a:pt x="387627" y="598479"/>
                </a:lnTo>
                <a:lnTo>
                  <a:pt x="382625" y="703040"/>
                </a:lnTo>
                <a:lnTo>
                  <a:pt x="388024" y="734557"/>
                </a:lnTo>
                <a:lnTo>
                  <a:pt x="402202" y="797361"/>
                </a:lnTo>
                <a:lnTo>
                  <a:pt x="429737" y="857589"/>
                </a:lnTo>
                <a:lnTo>
                  <a:pt x="435784" y="866034"/>
                </a:lnTo>
                <a:lnTo>
                  <a:pt x="483259" y="917845"/>
                </a:lnTo>
                <a:lnTo>
                  <a:pt x="519600" y="939243"/>
                </a:lnTo>
                <a:lnTo>
                  <a:pt x="556966" y="933051"/>
                </a:lnTo>
                <a:lnTo>
                  <a:pt x="606237" y="911078"/>
                </a:lnTo>
                <a:lnTo>
                  <a:pt x="618017" y="903735"/>
                </a:lnTo>
                <a:lnTo>
                  <a:pt x="640369" y="885507"/>
                </a:lnTo>
                <a:lnTo>
                  <a:pt x="682219" y="842260"/>
                </a:lnTo>
                <a:lnTo>
                  <a:pt x="697583" y="822440"/>
                </a:lnTo>
                <a:lnTo>
                  <a:pt x="740385" y="741888"/>
                </a:lnTo>
                <a:lnTo>
                  <a:pt x="701358" y="734932"/>
                </a:lnTo>
                <a:lnTo>
                  <a:pt x="800500" y="672069"/>
                </a:lnTo>
                <a:lnTo>
                  <a:pt x="857468" y="762758"/>
                </a:lnTo>
                <a:lnTo>
                  <a:pt x="818440" y="755801"/>
                </a:lnTo>
                <a:cubicBezTo>
                  <a:pt x="786984" y="839089"/>
                  <a:pt x="733333" y="901679"/>
                  <a:pt x="672362" y="932426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Parallelogram 7">
            <a:extLst>
              <a:ext uri="{FF2B5EF4-FFF2-40B4-BE49-F238E27FC236}">
                <a16:creationId xmlns:a16="http://schemas.microsoft.com/office/drawing/2014/main" id="{D479266A-9137-D459-F3F6-FC58E00A9D78}"/>
              </a:ext>
            </a:extLst>
          </p:cNvPr>
          <p:cNvSpPr/>
          <p:nvPr/>
        </p:nvSpPr>
        <p:spPr>
          <a:xfrm>
            <a:off x="900277" y="2896340"/>
            <a:ext cx="5396762" cy="478912"/>
          </a:xfrm>
          <a:prstGeom prst="parallelogram">
            <a:avLst>
              <a:gd name="adj" fmla="val 93224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14" name="Freeform: Shape 19">
            <a:extLst>
              <a:ext uri="{FF2B5EF4-FFF2-40B4-BE49-F238E27FC236}">
                <a16:creationId xmlns:a16="http://schemas.microsoft.com/office/drawing/2014/main" id="{527A84F9-9DFB-B8F0-A4D1-D6555DE47283}"/>
              </a:ext>
            </a:extLst>
          </p:cNvPr>
          <p:cNvSpPr>
            <a:spLocks/>
          </p:cNvSpPr>
          <p:nvPr/>
        </p:nvSpPr>
        <p:spPr bwMode="auto">
          <a:xfrm>
            <a:off x="5476377" y="2966630"/>
            <a:ext cx="305522" cy="331780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7AE45B-43FB-912D-9F5E-CA9EC1284A34}"/>
              </a:ext>
            </a:extLst>
          </p:cNvPr>
          <p:cNvGrpSpPr/>
          <p:nvPr/>
        </p:nvGrpSpPr>
        <p:grpSpPr>
          <a:xfrm>
            <a:off x="1531557" y="1198731"/>
            <a:ext cx="6768986" cy="445378"/>
            <a:chOff x="376103" y="1402403"/>
            <a:chExt cx="6768986" cy="44537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D6C4F8E-1AA5-A9CB-3264-0F533BE1B7C7}"/>
                </a:ext>
              </a:extLst>
            </p:cNvPr>
            <p:cNvSpPr txBox="1"/>
            <p:nvPr/>
          </p:nvSpPr>
          <p:spPr>
            <a:xfrm>
              <a:off x="376103" y="1402403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788AFBE-8EDA-1139-8245-0F9C3BAFC511}"/>
                </a:ext>
              </a:extLst>
            </p:cNvPr>
            <p:cNvSpPr txBox="1"/>
            <p:nvPr/>
          </p:nvSpPr>
          <p:spPr>
            <a:xfrm>
              <a:off x="5125788" y="1452240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8DB02AE-C761-4F14-3CA0-D6496B3AAECC}"/>
              </a:ext>
            </a:extLst>
          </p:cNvPr>
          <p:cNvGrpSpPr/>
          <p:nvPr/>
        </p:nvGrpSpPr>
        <p:grpSpPr>
          <a:xfrm>
            <a:off x="1531557" y="2043326"/>
            <a:ext cx="6768986" cy="445378"/>
            <a:chOff x="376103" y="1402403"/>
            <a:chExt cx="6768986" cy="4453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81CB51D-65C9-BA61-C45B-F3D2221C42AF}"/>
                </a:ext>
              </a:extLst>
            </p:cNvPr>
            <p:cNvSpPr txBox="1"/>
            <p:nvPr/>
          </p:nvSpPr>
          <p:spPr>
            <a:xfrm>
              <a:off x="376103" y="1402403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26869C-9265-C681-5B0D-7F1F1D460C15}"/>
                </a:ext>
              </a:extLst>
            </p:cNvPr>
            <p:cNvSpPr txBox="1"/>
            <p:nvPr/>
          </p:nvSpPr>
          <p:spPr>
            <a:xfrm>
              <a:off x="5125788" y="1452240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16ACCE4-1F61-EA16-DC42-E0C36A72D076}"/>
              </a:ext>
            </a:extLst>
          </p:cNvPr>
          <p:cNvGrpSpPr/>
          <p:nvPr/>
        </p:nvGrpSpPr>
        <p:grpSpPr>
          <a:xfrm>
            <a:off x="1531557" y="2895138"/>
            <a:ext cx="6768986" cy="445378"/>
            <a:chOff x="376103" y="1402403"/>
            <a:chExt cx="6768986" cy="44537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3C1081F-A625-FAD7-9B10-4AD808694EFC}"/>
                </a:ext>
              </a:extLst>
            </p:cNvPr>
            <p:cNvSpPr txBox="1"/>
            <p:nvPr/>
          </p:nvSpPr>
          <p:spPr>
            <a:xfrm>
              <a:off x="376103" y="1402403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5A8BA2-1FA8-13A9-9E05-95071B28CB41}"/>
                </a:ext>
              </a:extLst>
            </p:cNvPr>
            <p:cNvSpPr txBox="1"/>
            <p:nvPr/>
          </p:nvSpPr>
          <p:spPr>
            <a:xfrm>
              <a:off x="5125788" y="1452240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BEAC3B-B084-F8AA-D5FC-960D43355EE3}"/>
              </a:ext>
            </a:extLst>
          </p:cNvPr>
          <p:cNvGrpSpPr/>
          <p:nvPr/>
        </p:nvGrpSpPr>
        <p:grpSpPr>
          <a:xfrm>
            <a:off x="1531557" y="3743943"/>
            <a:ext cx="6768986" cy="445378"/>
            <a:chOff x="376103" y="1402403"/>
            <a:chExt cx="6768986" cy="44537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A011020-EF12-E641-0AB6-85C7F85510D2}"/>
                </a:ext>
              </a:extLst>
            </p:cNvPr>
            <p:cNvSpPr txBox="1"/>
            <p:nvPr/>
          </p:nvSpPr>
          <p:spPr>
            <a:xfrm>
              <a:off x="376103" y="1402403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D63C94-387C-A9E5-0D19-BE108E458255}"/>
                </a:ext>
              </a:extLst>
            </p:cNvPr>
            <p:cNvSpPr txBox="1"/>
            <p:nvPr/>
          </p:nvSpPr>
          <p:spPr>
            <a:xfrm>
              <a:off x="5125788" y="1452240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Freeform 6">
            <a:extLst>
              <a:ext uri="{FF2B5EF4-FFF2-40B4-BE49-F238E27FC236}">
                <a16:creationId xmlns:a16="http://schemas.microsoft.com/office/drawing/2014/main" id="{B8310B53-E102-0ED3-2B5F-C63CB2EF14A4}"/>
              </a:ext>
            </a:extLst>
          </p:cNvPr>
          <p:cNvSpPr>
            <a:spLocks noEditPoints="1"/>
          </p:cNvSpPr>
          <p:nvPr/>
        </p:nvSpPr>
        <p:spPr bwMode="auto">
          <a:xfrm>
            <a:off x="347729" y="4063763"/>
            <a:ext cx="526171" cy="1190438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347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" name="淘宝网chenying0907出品 11">
            <a:extLst>
              <a:ext uri="{FF2B5EF4-FFF2-40B4-BE49-F238E27FC236}">
                <a16:creationId xmlns:a16="http://schemas.microsoft.com/office/drawing/2014/main" id="{AB198675-62D2-7F93-ECD9-5E367D49349B}"/>
              </a:ext>
            </a:extLst>
          </p:cNvPr>
          <p:cNvSpPr/>
          <p:nvPr/>
        </p:nvSpPr>
        <p:spPr>
          <a:xfrm>
            <a:off x="4000152" y="944880"/>
            <a:ext cx="1071261" cy="956070"/>
          </a:xfrm>
          <a:custGeom>
            <a:avLst/>
            <a:gdLst>
              <a:gd name="connsiteX0" fmla="*/ 535796 w 1071592"/>
              <a:gd name="connsiteY0" fmla="*/ 0 h 956365"/>
              <a:gd name="connsiteX1" fmla="*/ 643060 w 1071592"/>
              <a:gd name="connsiteY1" fmla="*/ 89762 h 956365"/>
              <a:gd name="connsiteX2" fmla="*/ 1071592 w 1071592"/>
              <a:gd name="connsiteY2" fmla="*/ 956365 h 956365"/>
              <a:gd name="connsiteX3" fmla="*/ 0 w 1071592"/>
              <a:gd name="connsiteY3" fmla="*/ 956365 h 956365"/>
              <a:gd name="connsiteX4" fmla="*/ 428531 w 1071592"/>
              <a:gd name="connsiteY4" fmla="*/ 89762 h 956365"/>
              <a:gd name="connsiteX5" fmla="*/ 535796 w 1071592"/>
              <a:gd name="connsiteY5" fmla="*/ 0 h 956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1592" h="956365">
                <a:moveTo>
                  <a:pt x="535796" y="0"/>
                </a:moveTo>
                <a:cubicBezTo>
                  <a:pt x="579570" y="0"/>
                  <a:pt x="615330" y="29926"/>
                  <a:pt x="643060" y="89762"/>
                </a:cubicBezTo>
                <a:lnTo>
                  <a:pt x="1071592" y="956365"/>
                </a:lnTo>
                <a:lnTo>
                  <a:pt x="0" y="956365"/>
                </a:lnTo>
                <a:lnTo>
                  <a:pt x="428531" y="89762"/>
                </a:lnTo>
                <a:cubicBezTo>
                  <a:pt x="456261" y="29926"/>
                  <a:pt x="492022" y="0"/>
                  <a:pt x="535796" y="0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3" name="淘宝网chenying0907出品 12">
            <a:extLst>
              <a:ext uri="{FF2B5EF4-FFF2-40B4-BE49-F238E27FC236}">
                <a16:creationId xmlns:a16="http://schemas.microsoft.com/office/drawing/2014/main" id="{57118C94-4E16-5876-50D4-2AD536836507}"/>
              </a:ext>
            </a:extLst>
          </p:cNvPr>
          <p:cNvSpPr/>
          <p:nvPr/>
        </p:nvSpPr>
        <p:spPr>
          <a:xfrm>
            <a:off x="5271956" y="2050159"/>
            <a:ext cx="1084509" cy="1006435"/>
          </a:xfrm>
          <a:custGeom>
            <a:avLst/>
            <a:gdLst>
              <a:gd name="connsiteX0" fmla="*/ 0 w 1084844"/>
              <a:gd name="connsiteY0" fmla="*/ 0 h 1006745"/>
              <a:gd name="connsiteX1" fmla="*/ 962256 w 1084844"/>
              <a:gd name="connsiteY1" fmla="*/ 139923 h 1006745"/>
              <a:gd name="connsiteX2" fmla="*/ 1084844 w 1084844"/>
              <a:gd name="connsiteY2" fmla="*/ 240615 h 1006745"/>
              <a:gd name="connsiteX3" fmla="*/ 1027926 w 1084844"/>
              <a:gd name="connsiteY3" fmla="*/ 345682 h 1006745"/>
              <a:gd name="connsiteX4" fmla="*/ 350058 w 1084844"/>
              <a:gd name="connsiteY4" fmla="*/ 1006745 h 1006745"/>
              <a:gd name="connsiteX5" fmla="*/ 426715 w 1084844"/>
              <a:gd name="connsiteY5" fmla="*/ 853431 h 1006745"/>
              <a:gd name="connsiteX6" fmla="*/ 0 w 1084844"/>
              <a:gd name="connsiteY6" fmla="*/ 0 h 100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4" h="1006745">
                <a:moveTo>
                  <a:pt x="0" y="0"/>
                </a:moveTo>
                <a:lnTo>
                  <a:pt x="962256" y="139923"/>
                </a:lnTo>
                <a:cubicBezTo>
                  <a:pt x="1043970" y="153050"/>
                  <a:pt x="1084844" y="186614"/>
                  <a:pt x="1084844" y="240615"/>
                </a:cubicBezTo>
                <a:cubicBezTo>
                  <a:pt x="1084844" y="272720"/>
                  <a:pt x="1065866" y="307743"/>
                  <a:pt x="1027926" y="345682"/>
                </a:cubicBezTo>
                <a:lnTo>
                  <a:pt x="350058" y="1006745"/>
                </a:lnTo>
                <a:lnTo>
                  <a:pt x="426715" y="85343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4" name="淘宝网chenying0907出品 13">
            <a:extLst>
              <a:ext uri="{FF2B5EF4-FFF2-40B4-BE49-F238E27FC236}">
                <a16:creationId xmlns:a16="http://schemas.microsoft.com/office/drawing/2014/main" id="{99A0D4AD-B43E-0307-EA18-2FE1294D2809}"/>
              </a:ext>
            </a:extLst>
          </p:cNvPr>
          <p:cNvSpPr/>
          <p:nvPr/>
        </p:nvSpPr>
        <p:spPr>
          <a:xfrm>
            <a:off x="2715100" y="2050157"/>
            <a:ext cx="1084511" cy="1007044"/>
          </a:xfrm>
          <a:custGeom>
            <a:avLst/>
            <a:gdLst>
              <a:gd name="connsiteX0" fmla="*/ 1084845 w 1084845"/>
              <a:gd name="connsiteY0" fmla="*/ 0 h 1007354"/>
              <a:gd name="connsiteX1" fmla="*/ 658129 w 1084845"/>
              <a:gd name="connsiteY1" fmla="*/ 853431 h 1007354"/>
              <a:gd name="connsiteX2" fmla="*/ 735091 w 1084845"/>
              <a:gd name="connsiteY2" fmla="*/ 1007354 h 1007354"/>
              <a:gd name="connsiteX3" fmla="*/ 54722 w 1084845"/>
              <a:gd name="connsiteY3" fmla="*/ 345682 h 1007354"/>
              <a:gd name="connsiteX4" fmla="*/ 0 w 1084845"/>
              <a:gd name="connsiteY4" fmla="*/ 240615 h 1007354"/>
              <a:gd name="connsiteX5" fmla="*/ 122588 w 1084845"/>
              <a:gd name="connsiteY5" fmla="*/ 139923 h 1007354"/>
              <a:gd name="connsiteX6" fmla="*/ 1084845 w 1084845"/>
              <a:gd name="connsiteY6" fmla="*/ 0 h 100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5" h="1007354">
                <a:moveTo>
                  <a:pt x="1084845" y="0"/>
                </a:moveTo>
                <a:lnTo>
                  <a:pt x="658129" y="853431"/>
                </a:lnTo>
                <a:lnTo>
                  <a:pt x="735091" y="1007354"/>
                </a:lnTo>
                <a:lnTo>
                  <a:pt x="54722" y="345682"/>
                </a:lnTo>
                <a:cubicBezTo>
                  <a:pt x="18241" y="306284"/>
                  <a:pt x="0" y="271262"/>
                  <a:pt x="0" y="240615"/>
                </a:cubicBezTo>
                <a:cubicBezTo>
                  <a:pt x="0" y="186614"/>
                  <a:pt x="40857" y="153050"/>
                  <a:pt x="122588" y="139923"/>
                </a:cubicBezTo>
                <a:lnTo>
                  <a:pt x="1084845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5" name="淘宝网chenying0907出品 14">
            <a:extLst>
              <a:ext uri="{FF2B5EF4-FFF2-40B4-BE49-F238E27FC236}">
                <a16:creationId xmlns:a16="http://schemas.microsoft.com/office/drawing/2014/main" id="{5788CDA7-1605-05AB-08F5-4BF972642BA7}"/>
              </a:ext>
            </a:extLst>
          </p:cNvPr>
          <p:cNvSpPr/>
          <p:nvPr/>
        </p:nvSpPr>
        <p:spPr>
          <a:xfrm>
            <a:off x="4594107" y="3259385"/>
            <a:ext cx="1101475" cy="1158352"/>
          </a:xfrm>
          <a:custGeom>
            <a:avLst/>
            <a:gdLst>
              <a:gd name="connsiteX0" fmla="*/ 926688 w 1101814"/>
              <a:gd name="connsiteY0" fmla="*/ 0 h 1158709"/>
              <a:gd name="connsiteX1" fmla="*/ 1099635 w 1101814"/>
              <a:gd name="connsiteY1" fmla="*/ 1005492 h 1158709"/>
              <a:gd name="connsiteX2" fmla="*/ 1101814 w 1101814"/>
              <a:gd name="connsiteY2" fmla="*/ 1049266 h 1158709"/>
              <a:gd name="connsiteX3" fmla="*/ 1078838 w 1101814"/>
              <a:gd name="connsiteY3" fmla="*/ 1126964 h 1158709"/>
              <a:gd name="connsiteX4" fmla="*/ 1012070 w 1101814"/>
              <a:gd name="connsiteY4" fmla="*/ 1158709 h 1158709"/>
              <a:gd name="connsiteX5" fmla="*/ 924505 w 1101814"/>
              <a:gd name="connsiteY5" fmla="*/ 1132438 h 1158709"/>
              <a:gd name="connsiteX6" fmla="*/ 0 w 1101814"/>
              <a:gd name="connsiteY6" fmla="*/ 646514 h 1158709"/>
              <a:gd name="connsiteX7" fmla="*/ 603431 w 1101814"/>
              <a:gd name="connsiteY7" fmla="*/ 646514 h 1158709"/>
              <a:gd name="connsiteX8" fmla="*/ 926688 w 1101814"/>
              <a:gd name="connsiteY8" fmla="*/ 0 h 115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814" h="1158709">
                <a:moveTo>
                  <a:pt x="926688" y="0"/>
                </a:moveTo>
                <a:lnTo>
                  <a:pt x="1099635" y="1005492"/>
                </a:lnTo>
                <a:cubicBezTo>
                  <a:pt x="1101094" y="1015702"/>
                  <a:pt x="1101814" y="1030287"/>
                  <a:pt x="1101814" y="1049266"/>
                </a:cubicBezTo>
                <a:cubicBezTo>
                  <a:pt x="1101814" y="1079913"/>
                  <a:pt x="1094161" y="1105806"/>
                  <a:pt x="1078838" y="1126964"/>
                </a:cubicBezTo>
                <a:cubicBezTo>
                  <a:pt x="1063514" y="1148139"/>
                  <a:pt x="1041258" y="1158709"/>
                  <a:pt x="1012070" y="1158709"/>
                </a:cubicBezTo>
                <a:cubicBezTo>
                  <a:pt x="984340" y="1158709"/>
                  <a:pt x="955152" y="1149958"/>
                  <a:pt x="924505" y="1132438"/>
                </a:cubicBezTo>
                <a:lnTo>
                  <a:pt x="0" y="646514"/>
                </a:lnTo>
                <a:lnTo>
                  <a:pt x="603431" y="646514"/>
                </a:lnTo>
                <a:lnTo>
                  <a:pt x="926688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6" name="淘宝网chenying0907出品 15">
            <a:extLst>
              <a:ext uri="{FF2B5EF4-FFF2-40B4-BE49-F238E27FC236}">
                <a16:creationId xmlns:a16="http://schemas.microsoft.com/office/drawing/2014/main" id="{F52D0FBC-45AA-FD37-3AA0-02DC9294DB40}"/>
              </a:ext>
            </a:extLst>
          </p:cNvPr>
          <p:cNvSpPr/>
          <p:nvPr/>
        </p:nvSpPr>
        <p:spPr>
          <a:xfrm>
            <a:off x="3373790" y="3259389"/>
            <a:ext cx="1103670" cy="1158350"/>
          </a:xfrm>
          <a:custGeom>
            <a:avLst/>
            <a:gdLst>
              <a:gd name="connsiteX0" fmla="*/ 177323 w 1104011"/>
              <a:gd name="connsiteY0" fmla="*/ 0 h 1158708"/>
              <a:gd name="connsiteX1" fmla="*/ 500579 w 1104011"/>
              <a:gd name="connsiteY1" fmla="*/ 646513 h 1158708"/>
              <a:gd name="connsiteX2" fmla="*/ 1104011 w 1104011"/>
              <a:gd name="connsiteY2" fmla="*/ 646513 h 1158708"/>
              <a:gd name="connsiteX3" fmla="*/ 179488 w 1104011"/>
              <a:gd name="connsiteY3" fmla="*/ 1132437 h 1158708"/>
              <a:gd name="connsiteX4" fmla="*/ 91940 w 1104011"/>
              <a:gd name="connsiteY4" fmla="*/ 1158708 h 1158708"/>
              <a:gd name="connsiteX5" fmla="*/ 22976 w 1104011"/>
              <a:gd name="connsiteY5" fmla="*/ 1126963 h 1158708"/>
              <a:gd name="connsiteX6" fmla="*/ 0 w 1104011"/>
              <a:gd name="connsiteY6" fmla="*/ 1049265 h 1158708"/>
              <a:gd name="connsiteX7" fmla="*/ 4375 w 1104011"/>
              <a:gd name="connsiteY7" fmla="*/ 1005491 h 1158708"/>
              <a:gd name="connsiteX8" fmla="*/ 177323 w 1104011"/>
              <a:gd name="connsiteY8" fmla="*/ 0 h 115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011" h="1158708">
                <a:moveTo>
                  <a:pt x="177323" y="0"/>
                </a:moveTo>
                <a:lnTo>
                  <a:pt x="500579" y="646513"/>
                </a:lnTo>
                <a:lnTo>
                  <a:pt x="1104011" y="646513"/>
                </a:lnTo>
                <a:lnTo>
                  <a:pt x="179488" y="1132437"/>
                </a:lnTo>
                <a:cubicBezTo>
                  <a:pt x="147383" y="1149957"/>
                  <a:pt x="118195" y="1158708"/>
                  <a:pt x="91940" y="1158708"/>
                </a:cubicBezTo>
                <a:cubicBezTo>
                  <a:pt x="61294" y="1158708"/>
                  <a:pt x="38300" y="1148138"/>
                  <a:pt x="22976" y="1126963"/>
                </a:cubicBezTo>
                <a:cubicBezTo>
                  <a:pt x="7653" y="1105805"/>
                  <a:pt x="0" y="1079912"/>
                  <a:pt x="0" y="1049265"/>
                </a:cubicBezTo>
                <a:cubicBezTo>
                  <a:pt x="0" y="1040513"/>
                  <a:pt x="1458" y="1025911"/>
                  <a:pt x="4375" y="1005491"/>
                </a:cubicBezTo>
                <a:lnTo>
                  <a:pt x="177323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8CB0F1E4-B7E0-2198-4085-AACC0A02ABA2}"/>
              </a:ext>
            </a:extLst>
          </p:cNvPr>
          <p:cNvSpPr/>
          <p:nvPr/>
        </p:nvSpPr>
        <p:spPr>
          <a:xfrm>
            <a:off x="4240610" y="1340402"/>
            <a:ext cx="561616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rPr>
              <a:t>02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9D21BB7A-1DCF-9E02-D6C3-8217C39B030D}"/>
              </a:ext>
            </a:extLst>
          </p:cNvPr>
          <p:cNvSpPr/>
          <p:nvPr/>
        </p:nvSpPr>
        <p:spPr>
          <a:xfrm>
            <a:off x="5568716" y="2181762"/>
            <a:ext cx="561616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rPr>
              <a:t>03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4E45ABEC-1E6D-A01A-F076-C5DB41DA717C}"/>
              </a:ext>
            </a:extLst>
          </p:cNvPr>
          <p:cNvSpPr/>
          <p:nvPr/>
        </p:nvSpPr>
        <p:spPr>
          <a:xfrm>
            <a:off x="5133966" y="3836469"/>
            <a:ext cx="561616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rPr>
              <a:t>04</a:t>
            </a: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A070A593-AD5F-C6B4-C82D-A2DF3A3EBBFB}"/>
              </a:ext>
            </a:extLst>
          </p:cNvPr>
          <p:cNvSpPr/>
          <p:nvPr/>
        </p:nvSpPr>
        <p:spPr>
          <a:xfrm>
            <a:off x="3374609" y="3836469"/>
            <a:ext cx="561616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rPr>
              <a:t>05</a:t>
            </a:r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CFA4B35E-E867-08A4-2CFB-C89994EE4A8B}"/>
              </a:ext>
            </a:extLst>
          </p:cNvPr>
          <p:cNvSpPr/>
          <p:nvPr/>
        </p:nvSpPr>
        <p:spPr>
          <a:xfrm>
            <a:off x="2908288" y="2181762"/>
            <a:ext cx="631468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rPr>
              <a:t>01</a:t>
            </a:r>
          </a:p>
        </p:txBody>
      </p:sp>
      <p:sp>
        <p:nvSpPr>
          <p:cNvPr id="19" name="Oval 34">
            <a:extLst>
              <a:ext uri="{FF2B5EF4-FFF2-40B4-BE49-F238E27FC236}">
                <a16:creationId xmlns:a16="http://schemas.microsoft.com/office/drawing/2014/main" id="{77EA642C-EDED-CAAF-5D7A-55D05C370486}"/>
              </a:ext>
            </a:extLst>
          </p:cNvPr>
          <p:cNvSpPr/>
          <p:nvPr/>
        </p:nvSpPr>
        <p:spPr>
          <a:xfrm>
            <a:off x="3041548" y="4350705"/>
            <a:ext cx="129553" cy="129553"/>
          </a:xfrm>
          <a:prstGeom prst="ellipse">
            <a:avLst/>
          </a:prstGeom>
          <a:solidFill>
            <a:srgbClr val="F744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六边形 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431A8E6-33B1-1CDF-6CE6-B0BADEF1D436}"/>
              </a:ext>
            </a:extLst>
          </p:cNvPr>
          <p:cNvSpPr/>
          <p:nvPr/>
        </p:nvSpPr>
        <p:spPr>
          <a:xfrm>
            <a:off x="3771003" y="2291921"/>
            <a:ext cx="1590613" cy="1371218"/>
          </a:xfrm>
          <a:prstGeom prst="hexagon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80EB23-0426-A128-9303-4F4FEE87236B}"/>
              </a:ext>
            </a:extLst>
          </p:cNvPr>
          <p:cNvGrpSpPr/>
          <p:nvPr/>
        </p:nvGrpSpPr>
        <p:grpSpPr>
          <a:xfrm>
            <a:off x="4975257" y="771550"/>
            <a:ext cx="2762415" cy="736738"/>
            <a:chOff x="4840473" y="1223664"/>
            <a:chExt cx="2762415" cy="73673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B8BC10B-2C44-6F96-06CE-3F94E105E8BF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9038FF-C4F4-C9F1-8636-EBFC13492BF8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2481029-A1BC-670D-38C9-2AFB0D55809D}"/>
              </a:ext>
            </a:extLst>
          </p:cNvPr>
          <p:cNvGrpSpPr/>
          <p:nvPr/>
        </p:nvGrpSpPr>
        <p:grpSpPr>
          <a:xfrm>
            <a:off x="1054039" y="3468100"/>
            <a:ext cx="2248697" cy="736738"/>
            <a:chOff x="5354190" y="1223664"/>
            <a:chExt cx="2248697" cy="73673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978C47B-1373-6353-C4FA-D82C853ABA56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A41E915-56B1-977B-AF9A-AD81A4D12ECF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6DB13BC-09E1-297F-E140-E630176114A9}"/>
              </a:ext>
            </a:extLst>
          </p:cNvPr>
          <p:cNvGrpSpPr/>
          <p:nvPr/>
        </p:nvGrpSpPr>
        <p:grpSpPr>
          <a:xfrm>
            <a:off x="6447602" y="2050157"/>
            <a:ext cx="2762415" cy="736738"/>
            <a:chOff x="4840473" y="1223664"/>
            <a:chExt cx="2762415" cy="73673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04A0028-3B2E-BF6D-BA59-B14249FDDF3C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3EAA9D7-1A02-D280-09B3-32EA4067DD56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408EA86-81A1-9CCE-27EA-04101B2ED7DA}"/>
              </a:ext>
            </a:extLst>
          </p:cNvPr>
          <p:cNvGrpSpPr/>
          <p:nvPr/>
        </p:nvGrpSpPr>
        <p:grpSpPr>
          <a:xfrm>
            <a:off x="5812229" y="3468100"/>
            <a:ext cx="2762415" cy="736738"/>
            <a:chOff x="4840473" y="1223664"/>
            <a:chExt cx="2762415" cy="73673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C7F886A-0954-DFCD-6469-7522D67F92DC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32CD964-73E4-2FF9-0AED-F553A886C6CF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CA22174-1E59-2BD3-E56F-633CEF4D675B}"/>
              </a:ext>
            </a:extLst>
          </p:cNvPr>
          <p:cNvGrpSpPr/>
          <p:nvPr/>
        </p:nvGrpSpPr>
        <p:grpSpPr>
          <a:xfrm>
            <a:off x="412891" y="2012222"/>
            <a:ext cx="2248697" cy="736738"/>
            <a:chOff x="5354190" y="1223664"/>
            <a:chExt cx="2248697" cy="7367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6E0F427-4933-F637-5954-5BCB050129A7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EB2A2ED-49C4-AAC1-ECA7-BEB1FBA2523F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Freeform 6">
            <a:extLst>
              <a:ext uri="{FF2B5EF4-FFF2-40B4-BE49-F238E27FC236}">
                <a16:creationId xmlns:a16="http://schemas.microsoft.com/office/drawing/2014/main" id="{116CB674-6C2B-5523-D951-E34615A388AC}"/>
              </a:ext>
            </a:extLst>
          </p:cNvPr>
          <p:cNvSpPr>
            <a:spLocks noEditPoints="1"/>
          </p:cNvSpPr>
          <p:nvPr/>
        </p:nvSpPr>
        <p:spPr bwMode="auto">
          <a:xfrm>
            <a:off x="347729" y="4063763"/>
            <a:ext cx="526171" cy="1190438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833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1335684"/>
              <a:ext cx="7610475" cy="340042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7205424" y="407391"/>
            <a:ext cx="1466360" cy="648072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331" y="439046"/>
            <a:ext cx="2057400" cy="1728193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688F296A-B84F-E1E7-A915-E4E821AC2C64}"/>
              </a:ext>
            </a:extLst>
          </p:cNvPr>
          <p:cNvSpPr/>
          <p:nvPr/>
        </p:nvSpPr>
        <p:spPr>
          <a:xfrm>
            <a:off x="1795932" y="3331871"/>
            <a:ext cx="1702055" cy="485601"/>
          </a:xfrm>
          <a:prstGeom prst="ellipse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3848389" y="2361628"/>
            <a:ext cx="3099875" cy="461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8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3895433" y="1481958"/>
            <a:ext cx="1229504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60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D79CB4-9464-11FD-9ABD-C09096895D16}"/>
              </a:ext>
            </a:extLst>
          </p:cNvPr>
          <p:cNvSpPr txBox="1"/>
          <p:nvPr/>
        </p:nvSpPr>
        <p:spPr>
          <a:xfrm>
            <a:off x="3864561" y="2822908"/>
            <a:ext cx="3340863" cy="65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</a:t>
            </a:r>
            <a:r>
              <a:rPr lang="en-US" altLang="zh-CN" sz="900" b="1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 </a:t>
            </a:r>
            <a:r>
              <a:rPr lang="zh-CN" altLang="en-US" sz="900" b="1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 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900" b="1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900" b="1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900" b="1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 an.com</a:t>
            </a:r>
            <a:endParaRPr lang="zh-CN" altLang="en-US" sz="900" b="1" dirty="0">
              <a:solidFill>
                <a:srgbClr val="FFE595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4784CB76-0556-C5C8-7E7B-7E51060EF615}"/>
              </a:ext>
            </a:extLst>
          </p:cNvPr>
          <p:cNvSpPr>
            <a:spLocks noEditPoints="1"/>
          </p:cNvSpPr>
          <p:nvPr/>
        </p:nvSpPr>
        <p:spPr bwMode="auto">
          <a:xfrm>
            <a:off x="2206910" y="1397187"/>
            <a:ext cx="848580" cy="2222221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1419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D75FC02-F067-3FB8-5BD1-B1C37BB4AED8}"/>
              </a:ext>
            </a:extLst>
          </p:cNvPr>
          <p:cNvSpPr>
            <a:spLocks/>
          </p:cNvSpPr>
          <p:nvPr/>
        </p:nvSpPr>
        <p:spPr bwMode="auto">
          <a:xfrm>
            <a:off x="4177226" y="2715766"/>
            <a:ext cx="1617103" cy="1438105"/>
          </a:xfrm>
          <a:custGeom>
            <a:avLst/>
            <a:gdLst>
              <a:gd name="connsiteX0" fmla="*/ 1202354 w 1617103"/>
              <a:gd name="connsiteY0" fmla="*/ 0 h 1438105"/>
              <a:gd name="connsiteX1" fmla="*/ 1617103 w 1617103"/>
              <a:gd name="connsiteY1" fmla="*/ 0 h 1438105"/>
              <a:gd name="connsiteX2" fmla="*/ 515113 w 1617103"/>
              <a:gd name="connsiteY2" fmla="*/ 1220880 h 1438105"/>
              <a:gd name="connsiteX3" fmla="*/ 453623 w 1617103"/>
              <a:gd name="connsiteY3" fmla="*/ 1223999 h 1438105"/>
              <a:gd name="connsiteX4" fmla="*/ 453623 w 1617103"/>
              <a:gd name="connsiteY4" fmla="*/ 1438105 h 1438105"/>
              <a:gd name="connsiteX5" fmla="*/ 0 w 1617103"/>
              <a:gd name="connsiteY5" fmla="*/ 1021263 h 1438105"/>
              <a:gd name="connsiteX6" fmla="*/ 453623 w 1617103"/>
              <a:gd name="connsiteY6" fmla="*/ 601969 h 1438105"/>
              <a:gd name="connsiteX7" fmla="*/ 453623 w 1617103"/>
              <a:gd name="connsiteY7" fmla="*/ 809265 h 1438105"/>
              <a:gd name="connsiteX8" fmla="*/ 472952 w 1617103"/>
              <a:gd name="connsiteY8" fmla="*/ 808289 h 1438105"/>
              <a:gd name="connsiteX9" fmla="*/ 1202354 w 1617103"/>
              <a:gd name="connsiteY9" fmla="*/ 0 h 143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7103" h="1438105">
                <a:moveTo>
                  <a:pt x="1202354" y="0"/>
                </a:moveTo>
                <a:cubicBezTo>
                  <a:pt x="1202354" y="0"/>
                  <a:pt x="1202354" y="0"/>
                  <a:pt x="1617103" y="0"/>
                </a:cubicBezTo>
                <a:cubicBezTo>
                  <a:pt x="1617103" y="634088"/>
                  <a:pt x="1132938" y="1157883"/>
                  <a:pt x="515113" y="1220880"/>
                </a:cubicBezTo>
                <a:lnTo>
                  <a:pt x="453623" y="1223999"/>
                </a:lnTo>
                <a:lnTo>
                  <a:pt x="453623" y="1438105"/>
                </a:lnTo>
                <a:lnTo>
                  <a:pt x="0" y="1021263"/>
                </a:lnTo>
                <a:lnTo>
                  <a:pt x="453623" y="601969"/>
                </a:lnTo>
                <a:lnTo>
                  <a:pt x="453623" y="809265"/>
                </a:lnTo>
                <a:lnTo>
                  <a:pt x="472952" y="808289"/>
                </a:lnTo>
                <a:cubicBezTo>
                  <a:pt x="882692" y="766688"/>
                  <a:pt x="1202354" y="420731"/>
                  <a:pt x="1202354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16200000" scaled="1"/>
            <a:tileRect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4FDD2942-95C3-F2FB-B63F-5FCE66EAC868}"/>
              </a:ext>
            </a:extLst>
          </p:cNvPr>
          <p:cNvSpPr>
            <a:spLocks noEditPoints="1"/>
          </p:cNvSpPr>
          <p:nvPr/>
        </p:nvSpPr>
        <p:spPr bwMode="auto">
          <a:xfrm>
            <a:off x="418722" y="3988431"/>
            <a:ext cx="447176" cy="1171043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E20883CB-44BD-85BC-162A-A61FAD4CC1DD}"/>
              </a:ext>
            </a:extLst>
          </p:cNvPr>
          <p:cNvSpPr>
            <a:spLocks/>
          </p:cNvSpPr>
          <p:nvPr/>
        </p:nvSpPr>
        <p:spPr bwMode="auto">
          <a:xfrm>
            <a:off x="4567096" y="1495888"/>
            <a:ext cx="1440557" cy="1617102"/>
          </a:xfrm>
          <a:custGeom>
            <a:avLst/>
            <a:gdLst>
              <a:gd name="connsiteX0" fmla="*/ 0 w 1440557"/>
              <a:gd name="connsiteY0" fmla="*/ 0 h 1617102"/>
              <a:gd name="connsiteX1" fmla="*/ 1220882 w 1440557"/>
              <a:gd name="connsiteY1" fmla="*/ 1103091 h 1617102"/>
              <a:gd name="connsiteX2" fmla="*/ 1224003 w 1440557"/>
              <a:gd name="connsiteY2" fmla="*/ 1164706 h 1617102"/>
              <a:gd name="connsiteX3" fmla="*/ 1440557 w 1440557"/>
              <a:gd name="connsiteY3" fmla="*/ 1164706 h 1617102"/>
              <a:gd name="connsiteX4" fmla="*/ 1021263 w 1440557"/>
              <a:gd name="connsiteY4" fmla="*/ 1617102 h 1617102"/>
              <a:gd name="connsiteX5" fmla="*/ 601968 w 1440557"/>
              <a:gd name="connsiteY5" fmla="*/ 1164706 h 1617102"/>
              <a:gd name="connsiteX6" fmla="*/ 809270 w 1440557"/>
              <a:gd name="connsiteY6" fmla="*/ 1164706 h 1617102"/>
              <a:gd name="connsiteX7" fmla="*/ 808290 w 1440557"/>
              <a:gd name="connsiteY7" fmla="*/ 1145271 h 1617102"/>
              <a:gd name="connsiteX8" fmla="*/ 0 w 1440557"/>
              <a:gd name="connsiteY8" fmla="*/ 413035 h 1617102"/>
              <a:gd name="connsiteX9" fmla="*/ 0 w 1440557"/>
              <a:gd name="connsiteY9" fmla="*/ 0 h 16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0557" h="1617102">
                <a:moveTo>
                  <a:pt x="0" y="0"/>
                </a:moveTo>
                <a:cubicBezTo>
                  <a:pt x="634088" y="0"/>
                  <a:pt x="1157884" y="484649"/>
                  <a:pt x="1220882" y="1103091"/>
                </a:cubicBezTo>
                <a:lnTo>
                  <a:pt x="1224003" y="1164706"/>
                </a:lnTo>
                <a:lnTo>
                  <a:pt x="1440557" y="1164706"/>
                </a:lnTo>
                <a:lnTo>
                  <a:pt x="1021263" y="1617102"/>
                </a:lnTo>
                <a:lnTo>
                  <a:pt x="601968" y="1164706"/>
                </a:lnTo>
                <a:lnTo>
                  <a:pt x="809270" y="1164706"/>
                </a:lnTo>
                <a:lnTo>
                  <a:pt x="808290" y="1145271"/>
                </a:lnTo>
                <a:cubicBezTo>
                  <a:pt x="766688" y="734887"/>
                  <a:pt x="420732" y="413035"/>
                  <a:pt x="0" y="413035"/>
                </a:cubicBezTo>
                <a:cubicBezTo>
                  <a:pt x="0" y="413035"/>
                  <a:pt x="0" y="413035"/>
                  <a:pt x="0" y="0"/>
                </a:cubicBezTo>
                <a:close/>
              </a:path>
            </a:pathLst>
          </a:custGeom>
          <a:gradFill flip="none" rotWithShape="1"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13500000" scaled="1"/>
            <a:tileRect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32F8D73-6FF1-F9AB-DC01-DD914A6FBBAF}"/>
              </a:ext>
            </a:extLst>
          </p:cNvPr>
          <p:cNvSpPr>
            <a:spLocks/>
          </p:cNvSpPr>
          <p:nvPr/>
        </p:nvSpPr>
        <p:spPr bwMode="auto">
          <a:xfrm>
            <a:off x="3136346" y="2325895"/>
            <a:ext cx="1439332" cy="1617103"/>
          </a:xfrm>
          <a:custGeom>
            <a:avLst/>
            <a:gdLst>
              <a:gd name="connsiteX0" fmla="*/ 416842 w 1439332"/>
              <a:gd name="connsiteY0" fmla="*/ 0 h 1617103"/>
              <a:gd name="connsiteX1" fmla="*/ 836136 w 1439332"/>
              <a:gd name="connsiteY1" fmla="*/ 453623 h 1617103"/>
              <a:gd name="connsiteX2" fmla="*/ 629258 w 1439332"/>
              <a:gd name="connsiteY2" fmla="*/ 453623 h 1617103"/>
              <a:gd name="connsiteX3" fmla="*/ 630235 w 1439332"/>
              <a:gd name="connsiteY3" fmla="*/ 472952 h 1617103"/>
              <a:gd name="connsiteX4" fmla="*/ 1439332 w 1439332"/>
              <a:gd name="connsiteY4" fmla="*/ 1202354 h 1617103"/>
              <a:gd name="connsiteX5" fmla="*/ 1439332 w 1439332"/>
              <a:gd name="connsiteY5" fmla="*/ 1617103 h 1617103"/>
              <a:gd name="connsiteX6" fmla="*/ 217231 w 1439332"/>
              <a:gd name="connsiteY6" fmla="*/ 515114 h 1617103"/>
              <a:gd name="connsiteX7" fmla="*/ 214110 w 1439332"/>
              <a:gd name="connsiteY7" fmla="*/ 453623 h 1617103"/>
              <a:gd name="connsiteX8" fmla="*/ 0 w 1439332"/>
              <a:gd name="connsiteY8" fmla="*/ 453623 h 1617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9332" h="1617103">
                <a:moveTo>
                  <a:pt x="416842" y="0"/>
                </a:moveTo>
                <a:lnTo>
                  <a:pt x="836136" y="453623"/>
                </a:lnTo>
                <a:lnTo>
                  <a:pt x="629258" y="453623"/>
                </a:lnTo>
                <a:lnTo>
                  <a:pt x="630235" y="472952"/>
                </a:lnTo>
                <a:cubicBezTo>
                  <a:pt x="671878" y="882693"/>
                  <a:pt x="1018180" y="1202354"/>
                  <a:pt x="1439332" y="1202354"/>
                </a:cubicBezTo>
                <a:cubicBezTo>
                  <a:pt x="1439332" y="1202354"/>
                  <a:pt x="1439332" y="1202354"/>
                  <a:pt x="1439332" y="1617103"/>
                </a:cubicBezTo>
                <a:cubicBezTo>
                  <a:pt x="804611" y="1617103"/>
                  <a:pt x="280292" y="1132938"/>
                  <a:pt x="217231" y="515114"/>
                </a:cubicBezTo>
                <a:lnTo>
                  <a:pt x="214110" y="453623"/>
                </a:lnTo>
                <a:lnTo>
                  <a:pt x="0" y="453623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383B6E6-F29E-D41C-BC43-7B5A02A25498}"/>
              </a:ext>
            </a:extLst>
          </p:cNvPr>
          <p:cNvSpPr>
            <a:spLocks/>
          </p:cNvSpPr>
          <p:nvPr/>
        </p:nvSpPr>
        <p:spPr bwMode="auto">
          <a:xfrm>
            <a:off x="3347218" y="1283791"/>
            <a:ext cx="1617104" cy="1440557"/>
          </a:xfrm>
          <a:custGeom>
            <a:avLst/>
            <a:gdLst>
              <a:gd name="connsiteX0" fmla="*/ 1164707 w 1617104"/>
              <a:gd name="connsiteY0" fmla="*/ 0 h 1440557"/>
              <a:gd name="connsiteX1" fmla="*/ 1617104 w 1617104"/>
              <a:gd name="connsiteY1" fmla="*/ 419295 h 1440557"/>
              <a:gd name="connsiteX2" fmla="*/ 1164707 w 1617104"/>
              <a:gd name="connsiteY2" fmla="*/ 838589 h 1440557"/>
              <a:gd name="connsiteX3" fmla="*/ 1164707 w 1617104"/>
              <a:gd name="connsiteY3" fmla="*/ 628370 h 1440557"/>
              <a:gd name="connsiteX4" fmla="*/ 1145295 w 1617104"/>
              <a:gd name="connsiteY4" fmla="*/ 629355 h 1440557"/>
              <a:gd name="connsiteX5" fmla="*/ 415164 w 1617104"/>
              <a:gd name="connsiteY5" fmla="*/ 1440557 h 1440557"/>
              <a:gd name="connsiteX6" fmla="*/ 0 w 1617104"/>
              <a:gd name="connsiteY6" fmla="*/ 1440557 h 1440557"/>
              <a:gd name="connsiteX7" fmla="*/ 1103091 w 1617104"/>
              <a:gd name="connsiteY7" fmla="*/ 218456 h 1440557"/>
              <a:gd name="connsiteX8" fmla="*/ 1164707 w 1617104"/>
              <a:gd name="connsiteY8" fmla="*/ 215331 h 144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104" h="1440557">
                <a:moveTo>
                  <a:pt x="1164707" y="0"/>
                </a:moveTo>
                <a:lnTo>
                  <a:pt x="1617104" y="419295"/>
                </a:lnTo>
                <a:lnTo>
                  <a:pt x="1164707" y="838589"/>
                </a:lnTo>
                <a:lnTo>
                  <a:pt x="1164707" y="628370"/>
                </a:lnTo>
                <a:lnTo>
                  <a:pt x="1145295" y="629355"/>
                </a:lnTo>
                <a:cubicBezTo>
                  <a:pt x="735144" y="671232"/>
                  <a:pt x="415164" y="1019405"/>
                  <a:pt x="415164" y="1440557"/>
                </a:cubicBezTo>
                <a:cubicBezTo>
                  <a:pt x="415164" y="1440557"/>
                  <a:pt x="415164" y="1440557"/>
                  <a:pt x="0" y="1440557"/>
                </a:cubicBezTo>
                <a:cubicBezTo>
                  <a:pt x="0" y="805836"/>
                  <a:pt x="484649" y="281517"/>
                  <a:pt x="1103091" y="218456"/>
                </a:cubicBezTo>
                <a:lnTo>
                  <a:pt x="1164707" y="21533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C3B7411-5898-1513-77F5-BDE5CE3F2031}"/>
              </a:ext>
            </a:extLst>
          </p:cNvPr>
          <p:cNvGrpSpPr/>
          <p:nvPr/>
        </p:nvGrpSpPr>
        <p:grpSpPr>
          <a:xfrm>
            <a:off x="3743377" y="1890208"/>
            <a:ext cx="1657245" cy="1657245"/>
            <a:chOff x="3743377" y="1926521"/>
            <a:chExt cx="1657245" cy="1657245"/>
          </a:xfrm>
        </p:grpSpPr>
        <p:sp>
          <p:nvSpPr>
            <p:cNvPr id="17" name="Block Arc 5">
              <a:extLst>
                <a:ext uri="{FF2B5EF4-FFF2-40B4-BE49-F238E27FC236}">
                  <a16:creationId xmlns:a16="http://schemas.microsoft.com/office/drawing/2014/main" id="{D05F7802-CB2B-0021-2A7F-A916D3081752}"/>
                </a:ext>
              </a:extLst>
            </p:cNvPr>
            <p:cNvSpPr/>
            <p:nvPr/>
          </p:nvSpPr>
          <p:spPr>
            <a:xfrm rot="16200000">
              <a:off x="3743378" y="1926522"/>
              <a:ext cx="1657244" cy="1657244"/>
            </a:xfrm>
            <a:prstGeom prst="blockArc">
              <a:avLst>
                <a:gd name="adj1" fmla="val 16182050"/>
                <a:gd name="adj2" fmla="val 0"/>
                <a:gd name="adj3" fmla="val 38684"/>
              </a:avLst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60BD613-4C18-FDF0-83DA-B1D515D36840}"/>
                </a:ext>
              </a:extLst>
            </p:cNvPr>
            <p:cNvGrpSpPr/>
            <p:nvPr/>
          </p:nvGrpSpPr>
          <p:grpSpPr>
            <a:xfrm>
              <a:off x="3743377" y="1926521"/>
              <a:ext cx="1657244" cy="1657244"/>
              <a:chOff x="3743377" y="1926521"/>
              <a:chExt cx="1657244" cy="1657244"/>
            </a:xfrm>
          </p:grpSpPr>
          <p:grpSp>
            <p:nvGrpSpPr>
              <p:cNvPr id="20" name="Group 4">
                <a:extLst>
                  <a:ext uri="{FF2B5EF4-FFF2-40B4-BE49-F238E27FC236}">
                    <a16:creationId xmlns:a16="http://schemas.microsoft.com/office/drawing/2014/main" id="{1EB4826D-1067-5F82-E715-7E0E97933FC3}"/>
                  </a:ext>
                </a:extLst>
              </p:cNvPr>
              <p:cNvGrpSpPr/>
              <p:nvPr/>
            </p:nvGrpSpPr>
            <p:grpSpPr>
              <a:xfrm>
                <a:off x="3743377" y="1926521"/>
                <a:ext cx="1657244" cy="1657244"/>
                <a:chOff x="3048000" y="2152650"/>
                <a:chExt cx="1828800" cy="1828800"/>
              </a:xfrm>
            </p:grpSpPr>
            <p:grpSp>
              <p:nvGrpSpPr>
                <p:cNvPr id="34" name="Group 6">
                  <a:extLst>
                    <a:ext uri="{FF2B5EF4-FFF2-40B4-BE49-F238E27FC236}">
                      <a16:creationId xmlns:a16="http://schemas.microsoft.com/office/drawing/2014/main" id="{D60517E1-260A-C355-545F-55B454EC0491}"/>
                    </a:ext>
                  </a:extLst>
                </p:cNvPr>
                <p:cNvGrpSpPr/>
                <p:nvPr/>
              </p:nvGrpSpPr>
              <p:grpSpPr>
                <a:xfrm>
                  <a:off x="3048000" y="2152650"/>
                  <a:ext cx="1828800" cy="1828800"/>
                  <a:chOff x="3352800" y="2152650"/>
                  <a:chExt cx="1828800" cy="1828800"/>
                </a:xfrm>
              </p:grpSpPr>
              <p:sp>
                <p:nvSpPr>
                  <p:cNvPr id="36" name="Block Arc 8">
                    <a:extLst>
                      <a:ext uri="{FF2B5EF4-FFF2-40B4-BE49-F238E27FC236}">
                        <a16:creationId xmlns:a16="http://schemas.microsoft.com/office/drawing/2014/main" id="{308DC3ED-A33F-5C11-1C5E-1133DCDB9E71}"/>
                      </a:ext>
                    </a:extLst>
                  </p:cNvPr>
                  <p:cNvSpPr/>
                  <p:nvPr/>
                </p:nvSpPr>
                <p:spPr>
                  <a:xfrm>
                    <a:off x="3352800" y="2152650"/>
                    <a:ext cx="1828800" cy="1828800"/>
                  </a:xfrm>
                  <a:prstGeom prst="blockArc">
                    <a:avLst>
                      <a:gd name="adj1" fmla="val 16182050"/>
                      <a:gd name="adj2" fmla="val 0"/>
                      <a:gd name="adj3" fmla="val 38684"/>
                    </a:avLst>
                  </a:prstGeom>
                  <a:gradFill>
                    <a:gsLst>
                      <a:gs pos="100000">
                        <a:srgbClr val="F24132"/>
                      </a:gs>
                      <a:gs pos="0">
                        <a:srgbClr val="FAA770"/>
                      </a:gs>
                    </a:gsLst>
                    <a:lin ang="5400000" scaled="1"/>
                  </a:gradFill>
                  <a:ln w="12700">
                    <a:solidFill>
                      <a:srgbClr val="C2222A"/>
                    </a:solidFill>
                  </a:ln>
                  <a:effectLst>
                    <a:outerShdw dist="635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>
                      <a:sym typeface="+mn-lt"/>
                    </a:endParaRPr>
                  </a:p>
                </p:txBody>
              </p:sp>
              <p:sp>
                <p:nvSpPr>
                  <p:cNvPr id="37" name="Block Arc 9">
                    <a:extLst>
                      <a:ext uri="{FF2B5EF4-FFF2-40B4-BE49-F238E27FC236}">
                        <a16:creationId xmlns:a16="http://schemas.microsoft.com/office/drawing/2014/main" id="{EDD571F5-20EB-33E8-38AA-2A220E3679E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352800" y="2152650"/>
                    <a:ext cx="1828800" cy="1828800"/>
                  </a:xfrm>
                  <a:prstGeom prst="blockArc">
                    <a:avLst>
                      <a:gd name="adj1" fmla="val 16182050"/>
                      <a:gd name="adj2" fmla="val 0"/>
                      <a:gd name="adj3" fmla="val 38684"/>
                    </a:avLst>
                  </a:prstGeom>
                  <a:gradFill>
                    <a:gsLst>
                      <a:gs pos="100000">
                        <a:srgbClr val="F24132"/>
                      </a:gs>
                      <a:gs pos="0">
                        <a:srgbClr val="FAA770"/>
                      </a:gs>
                    </a:gsLst>
                    <a:lin ang="5400000" scaled="1"/>
                  </a:gradFill>
                  <a:ln w="12700">
                    <a:solidFill>
                      <a:srgbClr val="C2222A"/>
                    </a:solidFill>
                  </a:ln>
                  <a:effectLst>
                    <a:outerShdw dist="635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sym typeface="+mn-lt"/>
                    </a:endParaRPr>
                  </a:p>
                </p:txBody>
              </p:sp>
            </p:grpSp>
            <p:sp>
              <p:nvSpPr>
                <p:cNvPr id="35" name="Block Arc 7">
                  <a:extLst>
                    <a:ext uri="{FF2B5EF4-FFF2-40B4-BE49-F238E27FC236}">
                      <a16:creationId xmlns:a16="http://schemas.microsoft.com/office/drawing/2014/main" id="{40FA34DD-02F3-AAF5-56B0-B2A1EE02A53A}"/>
                    </a:ext>
                  </a:extLst>
                </p:cNvPr>
                <p:cNvSpPr/>
                <p:nvPr/>
              </p:nvSpPr>
              <p:spPr>
                <a:xfrm rot="10800000">
                  <a:off x="3048000" y="2152650"/>
                  <a:ext cx="1828800" cy="1828800"/>
                </a:xfrm>
                <a:prstGeom prst="blockArc">
                  <a:avLst>
                    <a:gd name="adj1" fmla="val 16182050"/>
                    <a:gd name="adj2" fmla="val 0"/>
                    <a:gd name="adj3" fmla="val 38684"/>
                  </a:avLst>
                </a:prstGeom>
                <a:gradFill>
                  <a:gsLst>
                    <a:gs pos="100000">
                      <a:srgbClr val="F24132"/>
                    </a:gs>
                    <a:gs pos="0">
                      <a:srgbClr val="FAA770"/>
                    </a:gs>
                  </a:gsLst>
                  <a:lin ang="5400000" scaled="1"/>
                </a:gradFill>
                <a:ln w="12700">
                  <a:solidFill>
                    <a:srgbClr val="C2222A"/>
                  </a:solidFill>
                </a:ln>
                <a:effectLst>
                  <a:outerShdw dist="635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sym typeface="+mn-lt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FEDC7441-38BD-BA45-817E-DD26E51D983A}"/>
                  </a:ext>
                </a:extLst>
              </p:cNvPr>
              <p:cNvGrpSpPr/>
              <p:nvPr/>
            </p:nvGrpSpPr>
            <p:grpSpPr>
              <a:xfrm>
                <a:off x="4026101" y="2184060"/>
                <a:ext cx="1113417" cy="1107860"/>
                <a:chOff x="4026101" y="2184060"/>
                <a:chExt cx="1113417" cy="1107860"/>
              </a:xfrm>
            </p:grpSpPr>
            <p:grpSp>
              <p:nvGrpSpPr>
                <p:cNvPr id="22" name="Group 18">
                  <a:extLst>
                    <a:ext uri="{FF2B5EF4-FFF2-40B4-BE49-F238E27FC236}">
                      <a16:creationId xmlns:a16="http://schemas.microsoft.com/office/drawing/2014/main" id="{41C4E889-30D2-9AD6-277E-91AB8CFF9F19}"/>
                    </a:ext>
                  </a:extLst>
                </p:cNvPr>
                <p:cNvGrpSpPr/>
                <p:nvPr/>
              </p:nvGrpSpPr>
              <p:grpSpPr>
                <a:xfrm>
                  <a:off x="4026101" y="2185982"/>
                  <a:ext cx="339848" cy="339848"/>
                  <a:chOff x="4424363" y="754063"/>
                  <a:chExt cx="280987" cy="280987"/>
                </a:xfrm>
                <a:solidFill>
                  <a:schemeClr val="bg1"/>
                </a:solidFill>
              </p:grpSpPr>
              <p:sp>
                <p:nvSpPr>
                  <p:cNvPr id="31" name="Freeform: Shape 19">
                    <a:extLst>
                      <a:ext uri="{FF2B5EF4-FFF2-40B4-BE49-F238E27FC236}">
                        <a16:creationId xmlns:a16="http://schemas.microsoft.com/office/drawing/2014/main" id="{BA526996-5E46-3430-462C-BF3B6AC041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4363" y="942975"/>
                    <a:ext cx="92075" cy="92075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3" y="29"/>
                      </a:cxn>
                      <a:cxn ang="0">
                        <a:pos x="0" y="58"/>
                      </a:cxn>
                      <a:cxn ang="0">
                        <a:pos x="29" y="53"/>
                      </a:cxn>
                      <a:cxn ang="0">
                        <a:pos x="58" y="50"/>
                      </a:cxn>
                      <a:cxn ang="0">
                        <a:pos x="32" y="24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58" h="58">
                        <a:moveTo>
                          <a:pt x="8" y="0"/>
                        </a:moveTo>
                        <a:lnTo>
                          <a:pt x="3" y="29"/>
                        </a:lnTo>
                        <a:lnTo>
                          <a:pt x="0" y="58"/>
                        </a:lnTo>
                        <a:lnTo>
                          <a:pt x="29" y="53"/>
                        </a:lnTo>
                        <a:lnTo>
                          <a:pt x="58" y="50"/>
                        </a:lnTo>
                        <a:lnTo>
                          <a:pt x="32" y="24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: Shape 20">
                    <a:extLst>
                      <a:ext uri="{FF2B5EF4-FFF2-40B4-BE49-F238E27FC236}">
                        <a16:creationId xmlns:a16="http://schemas.microsoft.com/office/drawing/2014/main" id="{757F4073-30CB-97D0-B0D9-1F6E43DF4E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9763" y="800100"/>
                    <a:ext cx="206375" cy="209550"/>
                  </a:xfrm>
                  <a:custGeom>
                    <a:avLst/>
                    <a:gdLst/>
                    <a:ahLst/>
                    <a:cxnLst>
                      <a:cxn ang="0">
                        <a:pos x="50" y="114"/>
                      </a:cxn>
                      <a:cxn ang="0">
                        <a:pos x="40" y="106"/>
                      </a:cxn>
                      <a:cxn ang="0">
                        <a:pos x="114" y="32"/>
                      </a:cxn>
                      <a:cxn ang="0">
                        <a:pos x="98" y="16"/>
                      </a:cxn>
                      <a:cxn ang="0">
                        <a:pos x="24" y="90"/>
                      </a:cxn>
                      <a:cxn ang="0">
                        <a:pos x="16" y="82"/>
                      </a:cxn>
                      <a:cxn ang="0">
                        <a:pos x="90" y="8"/>
                      </a:cxn>
                      <a:cxn ang="0">
                        <a:pos x="82" y="0"/>
                      </a:cxn>
                      <a:cxn ang="0">
                        <a:pos x="0" y="82"/>
                      </a:cxn>
                      <a:cxn ang="0">
                        <a:pos x="50" y="132"/>
                      </a:cxn>
                      <a:cxn ang="0">
                        <a:pos x="130" y="50"/>
                      </a:cxn>
                      <a:cxn ang="0">
                        <a:pos x="122" y="42"/>
                      </a:cxn>
                      <a:cxn ang="0">
                        <a:pos x="50" y="114"/>
                      </a:cxn>
                    </a:cxnLst>
                    <a:rect l="0" t="0" r="r" b="b"/>
                    <a:pathLst>
                      <a:path w="130" h="132">
                        <a:moveTo>
                          <a:pt x="50" y="114"/>
                        </a:moveTo>
                        <a:lnTo>
                          <a:pt x="40" y="106"/>
                        </a:lnTo>
                        <a:lnTo>
                          <a:pt x="114" y="32"/>
                        </a:lnTo>
                        <a:lnTo>
                          <a:pt x="98" y="16"/>
                        </a:lnTo>
                        <a:lnTo>
                          <a:pt x="24" y="90"/>
                        </a:lnTo>
                        <a:lnTo>
                          <a:pt x="16" y="82"/>
                        </a:lnTo>
                        <a:lnTo>
                          <a:pt x="90" y="8"/>
                        </a:lnTo>
                        <a:lnTo>
                          <a:pt x="82" y="0"/>
                        </a:lnTo>
                        <a:lnTo>
                          <a:pt x="0" y="82"/>
                        </a:lnTo>
                        <a:lnTo>
                          <a:pt x="50" y="132"/>
                        </a:lnTo>
                        <a:lnTo>
                          <a:pt x="130" y="50"/>
                        </a:lnTo>
                        <a:lnTo>
                          <a:pt x="122" y="42"/>
                        </a:lnTo>
                        <a:lnTo>
                          <a:pt x="50" y="11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: Shape 21">
                    <a:extLst>
                      <a:ext uri="{FF2B5EF4-FFF2-40B4-BE49-F238E27FC236}">
                        <a16:creationId xmlns:a16="http://schemas.microsoft.com/office/drawing/2014/main" id="{2C6BE23D-A422-B17B-DB4F-2C6ACD7B23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4225" y="754063"/>
                    <a:ext cx="111125" cy="112713"/>
                  </a:xfrm>
                  <a:custGeom>
                    <a:avLst/>
                    <a:gdLst/>
                    <a:ahLst/>
                    <a:cxnLst>
                      <a:cxn ang="0">
                        <a:pos x="40" y="24"/>
                      </a:cxn>
                      <a:cxn ang="0">
                        <a:pos x="20" y="3"/>
                      </a:cxn>
                      <a:cxn ang="0">
                        <a:pos x="10" y="3"/>
                      </a:cxn>
                      <a:cxn ang="0">
                        <a:pos x="9" y="4"/>
                      </a:cxn>
                      <a:cxn ang="0">
                        <a:pos x="9" y="4"/>
                      </a:cxn>
                      <a:cxn ang="0">
                        <a:pos x="0" y="13"/>
                      </a:cxn>
                      <a:cxn ang="0">
                        <a:pos x="30" y="44"/>
                      </a:cxn>
                      <a:cxn ang="0">
                        <a:pos x="40" y="34"/>
                      </a:cxn>
                      <a:cxn ang="0">
                        <a:pos x="40" y="34"/>
                      </a:cxn>
                      <a:cxn ang="0">
                        <a:pos x="40" y="33"/>
                      </a:cxn>
                      <a:cxn ang="0">
                        <a:pos x="40" y="24"/>
                      </a:cxn>
                    </a:cxnLst>
                    <a:rect l="0" t="0" r="r" b="b"/>
                    <a:pathLst>
                      <a:path w="43" h="44">
                        <a:moveTo>
                          <a:pt x="40" y="24"/>
                        </a:move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17" y="0"/>
                          <a:pt x="13" y="0"/>
                          <a:pt x="10" y="3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30" y="44"/>
                          <a:pt x="30" y="44"/>
                          <a:pt x="30" y="44"/>
                        </a:cubicBezTo>
                        <a:cubicBezTo>
                          <a:pt x="40" y="34"/>
                          <a:pt x="40" y="34"/>
                          <a:pt x="40" y="34"/>
                        </a:cubicBezTo>
                        <a:cubicBezTo>
                          <a:pt x="40" y="34"/>
                          <a:pt x="40" y="34"/>
                          <a:pt x="40" y="34"/>
                        </a:cubicBezTo>
                        <a:cubicBezTo>
                          <a:pt x="40" y="33"/>
                          <a:pt x="40" y="33"/>
                          <a:pt x="40" y="33"/>
                        </a:cubicBezTo>
                        <a:cubicBezTo>
                          <a:pt x="43" y="31"/>
                          <a:pt x="43" y="26"/>
                          <a:pt x="40" y="2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0E497A52-6BEF-51BB-DC56-6B602D3C23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6309" y="2184060"/>
                  <a:ext cx="403209" cy="343688"/>
                </a:xfrm>
                <a:custGeom>
                  <a:avLst/>
                  <a:gdLst/>
                  <a:ahLst/>
                  <a:cxnLst>
                    <a:cxn ang="0">
                      <a:pos x="36" y="111"/>
                    </a:cxn>
                    <a:cxn ang="0">
                      <a:pos x="23" y="104"/>
                    </a:cxn>
                    <a:cxn ang="0">
                      <a:pos x="22" y="104"/>
                    </a:cxn>
                    <a:cxn ang="0">
                      <a:pos x="22" y="65"/>
                    </a:cxn>
                    <a:cxn ang="0">
                      <a:pos x="55" y="32"/>
                    </a:cxn>
                    <a:cxn ang="0">
                      <a:pos x="75" y="12"/>
                    </a:cxn>
                    <a:cxn ang="0">
                      <a:pos x="111" y="16"/>
                    </a:cxn>
                    <a:cxn ang="0">
                      <a:pos x="123" y="55"/>
                    </a:cxn>
                    <a:cxn ang="0">
                      <a:pos x="76" y="104"/>
                    </a:cxn>
                    <a:cxn ang="0">
                      <a:pos x="69" y="104"/>
                    </a:cxn>
                    <a:cxn ang="0">
                      <a:pos x="69" y="97"/>
                    </a:cxn>
                    <a:cxn ang="0">
                      <a:pos x="115" y="49"/>
                    </a:cxn>
                    <a:cxn ang="0">
                      <a:pos x="104" y="23"/>
                    </a:cxn>
                    <a:cxn ang="0">
                      <a:pos x="83" y="19"/>
                    </a:cxn>
                    <a:cxn ang="0">
                      <a:pos x="62" y="40"/>
                    </a:cxn>
                    <a:cxn ang="0">
                      <a:pos x="30" y="72"/>
                    </a:cxn>
                    <a:cxn ang="0">
                      <a:pos x="30" y="97"/>
                    </a:cxn>
                    <a:cxn ang="0">
                      <a:pos x="30" y="97"/>
                    </a:cxn>
                    <a:cxn ang="0">
                      <a:pos x="43" y="96"/>
                    </a:cxn>
                    <a:cxn ang="0">
                      <a:pos x="52" y="88"/>
                    </a:cxn>
                    <a:cxn ang="0">
                      <a:pos x="88" y="51"/>
                    </a:cxn>
                    <a:cxn ang="0">
                      <a:pos x="89" y="44"/>
                    </a:cxn>
                    <a:cxn ang="0">
                      <a:pos x="81" y="48"/>
                    </a:cxn>
                    <a:cxn ang="0">
                      <a:pos x="47" y="82"/>
                    </a:cxn>
                    <a:cxn ang="0">
                      <a:pos x="39" y="82"/>
                    </a:cxn>
                    <a:cxn ang="0">
                      <a:pos x="40" y="74"/>
                    </a:cxn>
                    <a:cxn ang="0">
                      <a:pos x="73" y="41"/>
                    </a:cxn>
                    <a:cxn ang="0">
                      <a:pos x="96" y="36"/>
                    </a:cxn>
                    <a:cxn ang="0">
                      <a:pos x="96" y="58"/>
                    </a:cxn>
                    <a:cxn ang="0">
                      <a:pos x="59" y="95"/>
                    </a:cxn>
                    <a:cxn ang="0">
                      <a:pos x="50" y="104"/>
                    </a:cxn>
                    <a:cxn ang="0">
                      <a:pos x="36" y="111"/>
                    </a:cxn>
                  </a:cxnLst>
                  <a:rect l="0" t="0" r="r" b="b"/>
                  <a:pathLst>
                    <a:path w="130" h="111">
                      <a:moveTo>
                        <a:pt x="36" y="111"/>
                      </a:moveTo>
                      <a:cubicBezTo>
                        <a:pt x="31" y="111"/>
                        <a:pt x="27" y="109"/>
                        <a:pt x="23" y="104"/>
                      </a:cubicBezTo>
                      <a:cubicBezTo>
                        <a:pt x="22" y="104"/>
                        <a:pt x="22" y="104"/>
                        <a:pt x="22" y="104"/>
                      </a:cubicBezTo>
                      <a:cubicBezTo>
                        <a:pt x="18" y="100"/>
                        <a:pt x="0" y="85"/>
                        <a:pt x="22" y="65"/>
                      </a:cubicBezTo>
                      <a:cubicBezTo>
                        <a:pt x="31" y="56"/>
                        <a:pt x="43" y="44"/>
                        <a:pt x="55" y="32"/>
                      </a:cubicBezTo>
                      <a:cubicBezTo>
                        <a:pt x="61" y="26"/>
                        <a:pt x="68" y="19"/>
                        <a:pt x="75" y="12"/>
                      </a:cubicBezTo>
                      <a:cubicBezTo>
                        <a:pt x="88" y="0"/>
                        <a:pt x="97" y="2"/>
                        <a:pt x="111" y="16"/>
                      </a:cubicBezTo>
                      <a:cubicBezTo>
                        <a:pt x="127" y="32"/>
                        <a:pt x="130" y="47"/>
                        <a:pt x="123" y="55"/>
                      </a:cubicBezTo>
                      <a:cubicBezTo>
                        <a:pt x="114" y="66"/>
                        <a:pt x="78" y="103"/>
                        <a:pt x="76" y="104"/>
                      </a:cubicBezTo>
                      <a:cubicBezTo>
                        <a:pt x="74" y="106"/>
                        <a:pt x="71" y="106"/>
                        <a:pt x="69" y="104"/>
                      </a:cubicBezTo>
                      <a:cubicBezTo>
                        <a:pt x="67" y="102"/>
                        <a:pt x="67" y="99"/>
                        <a:pt x="69" y="97"/>
                      </a:cubicBezTo>
                      <a:cubicBezTo>
                        <a:pt x="69" y="96"/>
                        <a:pt x="106" y="59"/>
                        <a:pt x="115" y="49"/>
                      </a:cubicBezTo>
                      <a:cubicBezTo>
                        <a:pt x="118" y="46"/>
                        <a:pt x="118" y="37"/>
                        <a:pt x="104" y="23"/>
                      </a:cubicBezTo>
                      <a:cubicBezTo>
                        <a:pt x="95" y="15"/>
                        <a:pt x="93" y="9"/>
                        <a:pt x="83" y="19"/>
                      </a:cubicBezTo>
                      <a:cubicBezTo>
                        <a:pt x="76" y="26"/>
                        <a:pt x="69" y="33"/>
                        <a:pt x="62" y="40"/>
                      </a:cubicBezTo>
                      <a:cubicBezTo>
                        <a:pt x="50" y="52"/>
                        <a:pt x="38" y="63"/>
                        <a:pt x="30" y="72"/>
                      </a:cubicBezTo>
                      <a:cubicBezTo>
                        <a:pt x="16" y="85"/>
                        <a:pt x="25" y="92"/>
                        <a:pt x="30" y="97"/>
                      </a:cubicBezTo>
                      <a:cubicBezTo>
                        <a:pt x="30" y="97"/>
                        <a:pt x="30" y="97"/>
                        <a:pt x="30" y="97"/>
                      </a:cubicBezTo>
                      <a:cubicBezTo>
                        <a:pt x="34" y="101"/>
                        <a:pt x="37" y="102"/>
                        <a:pt x="43" y="96"/>
                      </a:cubicBezTo>
                      <a:cubicBezTo>
                        <a:pt x="44" y="95"/>
                        <a:pt x="47" y="92"/>
                        <a:pt x="52" y="88"/>
                      </a:cubicBezTo>
                      <a:cubicBezTo>
                        <a:pt x="63" y="77"/>
                        <a:pt x="84" y="57"/>
                        <a:pt x="88" y="51"/>
                      </a:cubicBezTo>
                      <a:cubicBezTo>
                        <a:pt x="89" y="50"/>
                        <a:pt x="91" y="46"/>
                        <a:pt x="89" y="44"/>
                      </a:cubicBezTo>
                      <a:cubicBezTo>
                        <a:pt x="87" y="42"/>
                        <a:pt x="82" y="46"/>
                        <a:pt x="81" y="48"/>
                      </a:cubicBezTo>
                      <a:cubicBezTo>
                        <a:pt x="66" y="63"/>
                        <a:pt x="47" y="82"/>
                        <a:pt x="47" y="82"/>
                      </a:cubicBezTo>
                      <a:cubicBezTo>
                        <a:pt x="45" y="84"/>
                        <a:pt x="41" y="84"/>
                        <a:pt x="39" y="82"/>
                      </a:cubicBezTo>
                      <a:cubicBezTo>
                        <a:pt x="37" y="80"/>
                        <a:pt x="37" y="76"/>
                        <a:pt x="40" y="74"/>
                      </a:cubicBezTo>
                      <a:cubicBezTo>
                        <a:pt x="40" y="74"/>
                        <a:pt x="59" y="56"/>
                        <a:pt x="73" y="41"/>
                      </a:cubicBezTo>
                      <a:cubicBezTo>
                        <a:pt x="82" y="31"/>
                        <a:pt x="91" y="32"/>
                        <a:pt x="96" y="36"/>
                      </a:cubicBezTo>
                      <a:cubicBezTo>
                        <a:pt x="102" y="42"/>
                        <a:pt x="101" y="52"/>
                        <a:pt x="96" y="58"/>
                      </a:cubicBezTo>
                      <a:cubicBezTo>
                        <a:pt x="92" y="63"/>
                        <a:pt x="75" y="79"/>
                        <a:pt x="59" y="95"/>
                      </a:cubicBezTo>
                      <a:cubicBezTo>
                        <a:pt x="55" y="99"/>
                        <a:pt x="52" y="102"/>
                        <a:pt x="50" y="104"/>
                      </a:cubicBezTo>
                      <a:cubicBezTo>
                        <a:pt x="45" y="108"/>
                        <a:pt x="41" y="111"/>
                        <a:pt x="36" y="1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8A485D7C-A16C-F11C-21FB-E1B1277F6956}"/>
                    </a:ext>
                  </a:extLst>
                </p:cNvPr>
                <p:cNvGrpSpPr/>
                <p:nvPr/>
              </p:nvGrpSpPr>
              <p:grpSpPr>
                <a:xfrm>
                  <a:off x="4758391" y="2907914"/>
                  <a:ext cx="359046" cy="384006"/>
                  <a:chOff x="2640013" y="1927225"/>
                  <a:chExt cx="296862" cy="317500"/>
                </a:xfrm>
                <a:solidFill>
                  <a:schemeClr val="bg1"/>
                </a:solidFill>
              </p:grpSpPr>
              <p:sp>
                <p:nvSpPr>
                  <p:cNvPr id="29" name="Freeform: Shape 24">
                    <a:extLst>
                      <a:ext uri="{FF2B5EF4-FFF2-40B4-BE49-F238E27FC236}">
                        <a16:creationId xmlns:a16="http://schemas.microsoft.com/office/drawing/2014/main" id="{F6BF3C63-B436-3CA1-221D-EF1A1D593D6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60650" y="1927225"/>
                    <a:ext cx="276225" cy="206375"/>
                  </a:xfrm>
                  <a:custGeom>
                    <a:avLst/>
                    <a:gdLst/>
                    <a:ahLst/>
                    <a:cxnLst>
                      <a:cxn ang="0">
                        <a:pos x="19" y="64"/>
                      </a:cxn>
                      <a:cxn ang="0">
                        <a:pos x="0" y="79"/>
                      </a:cxn>
                      <a:cxn ang="0">
                        <a:pos x="8" y="81"/>
                      </a:cxn>
                      <a:cxn ang="0">
                        <a:pos x="25" y="67"/>
                      </a:cxn>
                      <a:cxn ang="0">
                        <a:pos x="78" y="53"/>
                      </a:cxn>
                      <a:cxn ang="0">
                        <a:pos x="66" y="44"/>
                      </a:cxn>
                      <a:cxn ang="0">
                        <a:pos x="92" y="44"/>
                      </a:cxn>
                      <a:cxn ang="0">
                        <a:pos x="108" y="9"/>
                      </a:cxn>
                      <a:cxn ang="0">
                        <a:pos x="19" y="64"/>
                      </a:cxn>
                      <a:cxn ang="0">
                        <a:pos x="28" y="60"/>
                      </a:cxn>
                      <a:cxn ang="0">
                        <a:pos x="28" y="60"/>
                      </a:cxn>
                      <a:cxn ang="0">
                        <a:pos x="100" y="14"/>
                      </a:cxn>
                      <a:cxn ang="0">
                        <a:pos x="28" y="60"/>
                      </a:cxn>
                    </a:cxnLst>
                    <a:rect l="0" t="0" r="r" b="b"/>
                    <a:pathLst>
                      <a:path w="108" h="81">
                        <a:moveTo>
                          <a:pt x="19" y="64"/>
                        </a:move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8" y="81"/>
                          <a:pt x="8" y="81"/>
                          <a:pt x="8" y="81"/>
                        </a:cubicBezTo>
                        <a:cubicBezTo>
                          <a:pt x="25" y="67"/>
                          <a:pt x="25" y="67"/>
                          <a:pt x="25" y="67"/>
                        </a:cubicBezTo>
                        <a:cubicBezTo>
                          <a:pt x="58" y="66"/>
                          <a:pt x="78" y="53"/>
                          <a:pt x="78" y="53"/>
                        </a:cubicBezTo>
                        <a:cubicBezTo>
                          <a:pt x="66" y="44"/>
                          <a:pt x="66" y="44"/>
                          <a:pt x="66" y="44"/>
                        </a:cubicBezTo>
                        <a:cubicBezTo>
                          <a:pt x="66" y="44"/>
                          <a:pt x="87" y="42"/>
                          <a:pt x="92" y="44"/>
                        </a:cubicBezTo>
                        <a:cubicBezTo>
                          <a:pt x="97" y="42"/>
                          <a:pt x="106" y="34"/>
                          <a:pt x="108" y="9"/>
                        </a:cubicBezTo>
                        <a:cubicBezTo>
                          <a:pt x="49" y="0"/>
                          <a:pt x="34" y="33"/>
                          <a:pt x="19" y="64"/>
                        </a:cubicBezTo>
                        <a:close/>
                        <a:moveTo>
                          <a:pt x="28" y="60"/>
                        </a:moveTo>
                        <a:cubicBezTo>
                          <a:pt x="28" y="60"/>
                          <a:pt x="28" y="60"/>
                          <a:pt x="28" y="60"/>
                        </a:cubicBezTo>
                        <a:cubicBezTo>
                          <a:pt x="33" y="54"/>
                          <a:pt x="66" y="21"/>
                          <a:pt x="100" y="14"/>
                        </a:cubicBezTo>
                        <a:cubicBezTo>
                          <a:pt x="81" y="20"/>
                          <a:pt x="37" y="54"/>
                          <a:pt x="28" y="6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: Shape 25">
                    <a:extLst>
                      <a:ext uri="{FF2B5EF4-FFF2-40B4-BE49-F238E27FC236}">
                        <a16:creationId xmlns:a16="http://schemas.microsoft.com/office/drawing/2014/main" id="{01E776E1-5CE7-3CA3-2518-0BE8E5F1CED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40013" y="2149475"/>
                    <a:ext cx="131763" cy="95250"/>
                  </a:xfrm>
                  <a:custGeom>
                    <a:avLst/>
                    <a:gdLst/>
                    <a:ahLst/>
                    <a:cxnLst>
                      <a:cxn ang="0">
                        <a:pos x="44" y="8"/>
                      </a:cxn>
                      <a:cxn ang="0">
                        <a:pos x="36" y="8"/>
                      </a:cxn>
                      <a:cxn ang="0">
                        <a:pos x="29" y="0"/>
                      </a:cxn>
                      <a:cxn ang="0">
                        <a:pos x="22" y="0"/>
                      </a:cxn>
                      <a:cxn ang="0">
                        <a:pos x="15" y="8"/>
                      </a:cxn>
                      <a:cxn ang="0">
                        <a:pos x="7" y="8"/>
                      </a:cxn>
                      <a:cxn ang="0">
                        <a:pos x="0" y="15"/>
                      </a:cxn>
                      <a:cxn ang="0">
                        <a:pos x="0" y="29"/>
                      </a:cxn>
                      <a:cxn ang="0">
                        <a:pos x="7" y="37"/>
                      </a:cxn>
                      <a:cxn ang="0">
                        <a:pos x="44" y="37"/>
                      </a:cxn>
                      <a:cxn ang="0">
                        <a:pos x="51" y="29"/>
                      </a:cxn>
                      <a:cxn ang="0">
                        <a:pos x="51" y="15"/>
                      </a:cxn>
                      <a:cxn ang="0">
                        <a:pos x="44" y="8"/>
                      </a:cxn>
                    </a:cxnLst>
                    <a:rect l="0" t="0" r="r" b="b"/>
                    <a:pathLst>
                      <a:path w="51" h="37">
                        <a:moveTo>
                          <a:pt x="44" y="8"/>
                        </a:moveTo>
                        <a:cubicBezTo>
                          <a:pt x="36" y="8"/>
                          <a:pt x="36" y="8"/>
                          <a:pt x="36" y="8"/>
                        </a:cubicBezTo>
                        <a:cubicBezTo>
                          <a:pt x="36" y="4"/>
                          <a:pt x="33" y="0"/>
                          <a:pt x="29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18" y="0"/>
                          <a:pt x="15" y="4"/>
                          <a:pt x="15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3" y="8"/>
                          <a:pt x="0" y="11"/>
                          <a:pt x="0" y="15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33"/>
                          <a:pt x="3" y="37"/>
                          <a:pt x="7" y="37"/>
                        </a:cubicBezTo>
                        <a:cubicBezTo>
                          <a:pt x="44" y="37"/>
                          <a:pt x="44" y="37"/>
                          <a:pt x="44" y="37"/>
                        </a:cubicBezTo>
                        <a:cubicBezTo>
                          <a:pt x="48" y="37"/>
                          <a:pt x="51" y="33"/>
                          <a:pt x="51" y="29"/>
                        </a:cubicBezTo>
                        <a:cubicBezTo>
                          <a:pt x="51" y="15"/>
                          <a:pt x="51" y="15"/>
                          <a:pt x="51" y="15"/>
                        </a:cubicBezTo>
                        <a:cubicBezTo>
                          <a:pt x="51" y="11"/>
                          <a:pt x="48" y="8"/>
                          <a:pt x="44" y="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6" name="Group 26">
                  <a:extLst>
                    <a:ext uri="{FF2B5EF4-FFF2-40B4-BE49-F238E27FC236}">
                      <a16:creationId xmlns:a16="http://schemas.microsoft.com/office/drawing/2014/main" id="{19CBA4AB-4AF6-D306-0733-1E6B308A82A6}"/>
                    </a:ext>
                  </a:extLst>
                </p:cNvPr>
                <p:cNvGrpSpPr/>
                <p:nvPr/>
              </p:nvGrpSpPr>
              <p:grpSpPr>
                <a:xfrm>
                  <a:off x="4067370" y="2922315"/>
                  <a:ext cx="257285" cy="355205"/>
                  <a:chOff x="5011738" y="2427288"/>
                  <a:chExt cx="212725" cy="293688"/>
                </a:xfrm>
                <a:solidFill>
                  <a:schemeClr val="bg1"/>
                </a:solidFill>
              </p:grpSpPr>
              <p:sp>
                <p:nvSpPr>
                  <p:cNvPr id="27" name="Freeform: Shape 27">
                    <a:extLst>
                      <a:ext uri="{FF2B5EF4-FFF2-40B4-BE49-F238E27FC236}">
                        <a16:creationId xmlns:a16="http://schemas.microsoft.com/office/drawing/2014/main" id="{F18E8BEF-B888-8F7F-662E-CB39649BF5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1738" y="2427288"/>
                    <a:ext cx="212725" cy="293688"/>
                  </a:xfrm>
                  <a:custGeom>
                    <a:avLst/>
                    <a:gdLst/>
                    <a:ahLst/>
                    <a:cxnLst>
                      <a:cxn ang="0">
                        <a:pos x="78" y="11"/>
                      </a:cxn>
                      <a:cxn ang="0">
                        <a:pos x="84" y="11"/>
                      </a:cxn>
                      <a:cxn ang="0">
                        <a:pos x="84" y="0"/>
                      </a:cxn>
                      <a:cxn ang="0">
                        <a:pos x="0" y="0"/>
                      </a:cxn>
                      <a:cxn ang="0">
                        <a:pos x="0" y="11"/>
                      </a:cxn>
                      <a:cxn ang="0">
                        <a:pos x="7" y="11"/>
                      </a:cxn>
                      <a:cxn ang="0">
                        <a:pos x="30" y="52"/>
                      </a:cxn>
                      <a:cxn ang="0">
                        <a:pos x="30" y="64"/>
                      </a:cxn>
                      <a:cxn ang="0">
                        <a:pos x="8" y="105"/>
                      </a:cxn>
                      <a:cxn ang="0">
                        <a:pos x="0" y="105"/>
                      </a:cxn>
                      <a:cxn ang="0">
                        <a:pos x="0" y="116"/>
                      </a:cxn>
                      <a:cxn ang="0">
                        <a:pos x="84" y="116"/>
                      </a:cxn>
                      <a:cxn ang="0">
                        <a:pos x="84" y="105"/>
                      </a:cxn>
                      <a:cxn ang="0">
                        <a:pos x="78" y="105"/>
                      </a:cxn>
                      <a:cxn ang="0">
                        <a:pos x="55" y="64"/>
                      </a:cxn>
                      <a:cxn ang="0">
                        <a:pos x="55" y="52"/>
                      </a:cxn>
                      <a:cxn ang="0">
                        <a:pos x="78" y="11"/>
                      </a:cxn>
                      <a:cxn ang="0">
                        <a:pos x="52" y="69"/>
                      </a:cxn>
                      <a:cxn ang="0">
                        <a:pos x="72" y="105"/>
                      </a:cxn>
                      <a:cxn ang="0">
                        <a:pos x="67" y="105"/>
                      </a:cxn>
                      <a:cxn ang="0">
                        <a:pos x="56" y="93"/>
                      </a:cxn>
                      <a:cxn ang="0">
                        <a:pos x="43" y="77"/>
                      </a:cxn>
                      <a:cxn ang="0">
                        <a:pos x="30" y="93"/>
                      </a:cxn>
                      <a:cxn ang="0">
                        <a:pos x="20" y="105"/>
                      </a:cxn>
                      <a:cxn ang="0">
                        <a:pos x="13" y="105"/>
                      </a:cxn>
                      <a:cxn ang="0">
                        <a:pos x="34" y="69"/>
                      </a:cxn>
                      <a:cxn ang="0">
                        <a:pos x="36" y="69"/>
                      </a:cxn>
                      <a:cxn ang="0">
                        <a:pos x="36" y="48"/>
                      </a:cxn>
                      <a:cxn ang="0">
                        <a:pos x="34" y="47"/>
                      </a:cxn>
                      <a:cxn ang="0">
                        <a:pos x="13" y="11"/>
                      </a:cxn>
                      <a:cxn ang="0">
                        <a:pos x="72" y="11"/>
                      </a:cxn>
                      <a:cxn ang="0">
                        <a:pos x="52" y="47"/>
                      </a:cxn>
                      <a:cxn ang="0">
                        <a:pos x="49" y="48"/>
                      </a:cxn>
                      <a:cxn ang="0">
                        <a:pos x="49" y="69"/>
                      </a:cxn>
                      <a:cxn ang="0">
                        <a:pos x="52" y="69"/>
                      </a:cxn>
                    </a:cxnLst>
                    <a:rect l="0" t="0" r="r" b="b"/>
                    <a:pathLst>
                      <a:path w="84" h="116">
                        <a:moveTo>
                          <a:pt x="78" y="11"/>
                        </a:moveTo>
                        <a:cubicBezTo>
                          <a:pt x="84" y="11"/>
                          <a:pt x="84" y="11"/>
                          <a:pt x="84" y="11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8" y="33"/>
                          <a:pt x="16" y="48"/>
                          <a:pt x="30" y="52"/>
                        </a:cubicBezTo>
                        <a:cubicBezTo>
                          <a:pt x="30" y="64"/>
                          <a:pt x="30" y="64"/>
                          <a:pt x="30" y="64"/>
                        </a:cubicBezTo>
                        <a:cubicBezTo>
                          <a:pt x="17" y="69"/>
                          <a:pt x="9" y="83"/>
                          <a:pt x="8" y="105"/>
                        </a:cubicBezTo>
                        <a:cubicBezTo>
                          <a:pt x="0" y="105"/>
                          <a:pt x="0" y="105"/>
                          <a:pt x="0" y="105"/>
                        </a:cubicBezTo>
                        <a:cubicBezTo>
                          <a:pt x="0" y="116"/>
                          <a:pt x="0" y="116"/>
                          <a:pt x="0" y="116"/>
                        </a:cubicBezTo>
                        <a:cubicBezTo>
                          <a:pt x="84" y="116"/>
                          <a:pt x="84" y="116"/>
                          <a:pt x="84" y="116"/>
                        </a:cubicBezTo>
                        <a:cubicBezTo>
                          <a:pt x="84" y="105"/>
                          <a:pt x="84" y="105"/>
                          <a:pt x="84" y="105"/>
                        </a:cubicBezTo>
                        <a:cubicBezTo>
                          <a:pt x="78" y="105"/>
                          <a:pt x="78" y="105"/>
                          <a:pt x="78" y="105"/>
                        </a:cubicBezTo>
                        <a:cubicBezTo>
                          <a:pt x="77" y="83"/>
                          <a:pt x="69" y="69"/>
                          <a:pt x="55" y="64"/>
                        </a:cubicBezTo>
                        <a:cubicBezTo>
                          <a:pt x="55" y="52"/>
                          <a:pt x="55" y="52"/>
                          <a:pt x="55" y="52"/>
                        </a:cubicBezTo>
                        <a:cubicBezTo>
                          <a:pt x="69" y="48"/>
                          <a:pt x="77" y="33"/>
                          <a:pt x="78" y="11"/>
                        </a:cubicBezTo>
                        <a:close/>
                        <a:moveTo>
                          <a:pt x="52" y="69"/>
                        </a:moveTo>
                        <a:cubicBezTo>
                          <a:pt x="67" y="73"/>
                          <a:pt x="72" y="90"/>
                          <a:pt x="72" y="105"/>
                        </a:cubicBezTo>
                        <a:cubicBezTo>
                          <a:pt x="67" y="105"/>
                          <a:pt x="67" y="105"/>
                          <a:pt x="67" y="105"/>
                        </a:cubicBezTo>
                        <a:cubicBezTo>
                          <a:pt x="56" y="93"/>
                          <a:pt x="56" y="93"/>
                          <a:pt x="56" y="93"/>
                        </a:cubicBezTo>
                        <a:cubicBezTo>
                          <a:pt x="43" y="77"/>
                          <a:pt x="43" y="77"/>
                          <a:pt x="43" y="77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20" y="105"/>
                          <a:pt x="20" y="105"/>
                          <a:pt x="20" y="105"/>
                        </a:cubicBezTo>
                        <a:cubicBezTo>
                          <a:pt x="13" y="105"/>
                          <a:pt x="13" y="105"/>
                          <a:pt x="13" y="105"/>
                        </a:cubicBezTo>
                        <a:cubicBezTo>
                          <a:pt x="14" y="90"/>
                          <a:pt x="18" y="73"/>
                          <a:pt x="34" y="69"/>
                        </a:cubicBezTo>
                        <a:cubicBezTo>
                          <a:pt x="36" y="69"/>
                          <a:pt x="36" y="69"/>
                          <a:pt x="36" y="69"/>
                        </a:cubicBezTo>
                        <a:cubicBezTo>
                          <a:pt x="36" y="48"/>
                          <a:pt x="36" y="48"/>
                          <a:pt x="36" y="48"/>
                        </a:cubicBezTo>
                        <a:cubicBezTo>
                          <a:pt x="34" y="47"/>
                          <a:pt x="34" y="47"/>
                          <a:pt x="34" y="47"/>
                        </a:cubicBezTo>
                        <a:cubicBezTo>
                          <a:pt x="18" y="43"/>
                          <a:pt x="14" y="27"/>
                          <a:pt x="13" y="11"/>
                        </a:cubicBezTo>
                        <a:cubicBezTo>
                          <a:pt x="72" y="11"/>
                          <a:pt x="72" y="11"/>
                          <a:pt x="72" y="11"/>
                        </a:cubicBezTo>
                        <a:cubicBezTo>
                          <a:pt x="72" y="27"/>
                          <a:pt x="67" y="43"/>
                          <a:pt x="52" y="47"/>
                        </a:cubicBezTo>
                        <a:cubicBezTo>
                          <a:pt x="49" y="48"/>
                          <a:pt x="49" y="48"/>
                          <a:pt x="49" y="48"/>
                        </a:cubicBezTo>
                        <a:cubicBezTo>
                          <a:pt x="49" y="69"/>
                          <a:pt x="49" y="69"/>
                          <a:pt x="49" y="69"/>
                        </a:cubicBezTo>
                        <a:lnTo>
                          <a:pt x="52" y="6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: Shape 28">
                    <a:extLst>
                      <a:ext uri="{FF2B5EF4-FFF2-40B4-BE49-F238E27FC236}">
                        <a16:creationId xmlns:a16="http://schemas.microsoft.com/office/drawing/2014/main" id="{61D33840-970E-856D-06E5-60EAB57329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92701" y="2516188"/>
                    <a:ext cx="60325" cy="34925"/>
                  </a:xfrm>
                  <a:custGeom>
                    <a:avLst/>
                    <a:gdLst/>
                    <a:ahLst/>
                    <a:cxnLst>
                      <a:cxn ang="0">
                        <a:pos x="38" y="0"/>
                      </a:cxn>
                      <a:cxn ang="0">
                        <a:pos x="0" y="0"/>
                      </a:cxn>
                      <a:cxn ang="0">
                        <a:pos x="9" y="11"/>
                      </a:cxn>
                      <a:cxn ang="0">
                        <a:pos x="19" y="22"/>
                      </a:cxn>
                      <a:cxn ang="0">
                        <a:pos x="29" y="11"/>
                      </a:cxn>
                      <a:cxn ang="0">
                        <a:pos x="38" y="0"/>
                      </a:cxn>
                    </a:cxnLst>
                    <a:rect l="0" t="0" r="r" b="b"/>
                    <a:pathLst>
                      <a:path w="38" h="22">
                        <a:moveTo>
                          <a:pt x="38" y="0"/>
                        </a:moveTo>
                        <a:lnTo>
                          <a:pt x="0" y="0"/>
                        </a:lnTo>
                        <a:lnTo>
                          <a:pt x="9" y="11"/>
                        </a:lnTo>
                        <a:lnTo>
                          <a:pt x="19" y="22"/>
                        </a:lnTo>
                        <a:lnTo>
                          <a:pt x="29" y="11"/>
                        </a:lnTo>
                        <a:lnTo>
                          <a:pt x="38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cxnSp>
        <p:nvCxnSpPr>
          <p:cNvPr id="38" name="Straight Connector 29">
            <a:extLst>
              <a:ext uri="{FF2B5EF4-FFF2-40B4-BE49-F238E27FC236}">
                <a16:creationId xmlns:a16="http://schemas.microsoft.com/office/drawing/2014/main" id="{01332F2F-AD6A-37FE-77D6-1EC308C5D5E5}"/>
              </a:ext>
            </a:extLst>
          </p:cNvPr>
          <p:cNvCxnSpPr/>
          <p:nvPr/>
        </p:nvCxnSpPr>
        <p:spPr>
          <a:xfrm rot="12240000">
            <a:off x="3390709" y="1641887"/>
            <a:ext cx="405512" cy="1409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1">
            <a:extLst>
              <a:ext uri="{FF2B5EF4-FFF2-40B4-BE49-F238E27FC236}">
                <a16:creationId xmlns:a16="http://schemas.microsoft.com/office/drawing/2014/main" id="{7347F20C-B23A-D58B-22BD-0D8F383620D8}"/>
              </a:ext>
            </a:extLst>
          </p:cNvPr>
          <p:cNvSpPr>
            <a:spLocks noChangeAspect="1"/>
          </p:cNvSpPr>
          <p:nvPr/>
        </p:nvSpPr>
        <p:spPr>
          <a:xfrm>
            <a:off x="2784104" y="1160480"/>
            <a:ext cx="542159" cy="542159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40" name="Freeform: Shape 32">
            <a:extLst>
              <a:ext uri="{FF2B5EF4-FFF2-40B4-BE49-F238E27FC236}">
                <a16:creationId xmlns:a16="http://schemas.microsoft.com/office/drawing/2014/main" id="{61E3F4D0-00C8-EC92-2D32-C95CE2187B9C}"/>
              </a:ext>
            </a:extLst>
          </p:cNvPr>
          <p:cNvSpPr>
            <a:spLocks/>
          </p:cNvSpPr>
          <p:nvPr/>
        </p:nvSpPr>
        <p:spPr bwMode="auto">
          <a:xfrm>
            <a:off x="2949583" y="1276058"/>
            <a:ext cx="211204" cy="31100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41" name="Straight Connector 34">
            <a:extLst>
              <a:ext uri="{FF2B5EF4-FFF2-40B4-BE49-F238E27FC236}">
                <a16:creationId xmlns:a16="http://schemas.microsoft.com/office/drawing/2014/main" id="{5AB77B0D-A0DA-C85F-E90C-9652166344A4}"/>
              </a:ext>
            </a:extLst>
          </p:cNvPr>
          <p:cNvCxnSpPr/>
          <p:nvPr/>
        </p:nvCxnSpPr>
        <p:spPr>
          <a:xfrm rot="9360000" flipH="1">
            <a:off x="5347780" y="1641887"/>
            <a:ext cx="405512" cy="1409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6">
            <a:extLst>
              <a:ext uri="{FF2B5EF4-FFF2-40B4-BE49-F238E27FC236}">
                <a16:creationId xmlns:a16="http://schemas.microsoft.com/office/drawing/2014/main" id="{6BD693ED-74B8-2CE8-A283-0C78DD8A0238}"/>
              </a:ext>
            </a:extLst>
          </p:cNvPr>
          <p:cNvCxnSpPr/>
          <p:nvPr/>
        </p:nvCxnSpPr>
        <p:spPr>
          <a:xfrm rot="9360000" flipV="1">
            <a:off x="3390709" y="3813407"/>
            <a:ext cx="405512" cy="1409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8">
            <a:extLst>
              <a:ext uri="{FF2B5EF4-FFF2-40B4-BE49-F238E27FC236}">
                <a16:creationId xmlns:a16="http://schemas.microsoft.com/office/drawing/2014/main" id="{EBEF1436-668F-7065-CD66-F5E835518975}"/>
              </a:ext>
            </a:extLst>
          </p:cNvPr>
          <p:cNvCxnSpPr/>
          <p:nvPr/>
        </p:nvCxnSpPr>
        <p:spPr>
          <a:xfrm rot="12240000" flipH="1" flipV="1">
            <a:off x="5347780" y="3813407"/>
            <a:ext cx="405512" cy="1409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1">
            <a:extLst>
              <a:ext uri="{FF2B5EF4-FFF2-40B4-BE49-F238E27FC236}">
                <a16:creationId xmlns:a16="http://schemas.microsoft.com/office/drawing/2014/main" id="{BAB8EBE1-49FE-8989-A545-48A72C462F3B}"/>
              </a:ext>
            </a:extLst>
          </p:cNvPr>
          <p:cNvSpPr>
            <a:spLocks noChangeAspect="1"/>
          </p:cNvSpPr>
          <p:nvPr/>
        </p:nvSpPr>
        <p:spPr>
          <a:xfrm>
            <a:off x="5816694" y="1162258"/>
            <a:ext cx="542159" cy="542159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45" name="Freeform: Shape 42">
            <a:extLst>
              <a:ext uri="{FF2B5EF4-FFF2-40B4-BE49-F238E27FC236}">
                <a16:creationId xmlns:a16="http://schemas.microsoft.com/office/drawing/2014/main" id="{D169A648-6E37-C9DC-DFAB-A0D56A8AE0FE}"/>
              </a:ext>
            </a:extLst>
          </p:cNvPr>
          <p:cNvSpPr>
            <a:spLocks noChangeAspect="1"/>
          </p:cNvSpPr>
          <p:nvPr/>
        </p:nvSpPr>
        <p:spPr bwMode="auto">
          <a:xfrm>
            <a:off x="5969500" y="1306092"/>
            <a:ext cx="236549" cy="25449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Oval 44">
            <a:extLst>
              <a:ext uri="{FF2B5EF4-FFF2-40B4-BE49-F238E27FC236}">
                <a16:creationId xmlns:a16="http://schemas.microsoft.com/office/drawing/2014/main" id="{7BBDF56D-FA7E-2CB8-E4DB-2D91B1CFB524}"/>
              </a:ext>
            </a:extLst>
          </p:cNvPr>
          <p:cNvSpPr>
            <a:spLocks noChangeAspect="1"/>
          </p:cNvSpPr>
          <p:nvPr/>
        </p:nvSpPr>
        <p:spPr>
          <a:xfrm>
            <a:off x="5820176" y="3751981"/>
            <a:ext cx="542159" cy="542159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47" name="Freeform: Shape 45">
            <a:extLst>
              <a:ext uri="{FF2B5EF4-FFF2-40B4-BE49-F238E27FC236}">
                <a16:creationId xmlns:a16="http://schemas.microsoft.com/office/drawing/2014/main" id="{5B84652B-FB3C-CA18-975C-67E36D228090}"/>
              </a:ext>
            </a:extLst>
          </p:cNvPr>
          <p:cNvSpPr>
            <a:spLocks/>
          </p:cNvSpPr>
          <p:nvPr/>
        </p:nvSpPr>
        <p:spPr bwMode="auto">
          <a:xfrm>
            <a:off x="5956085" y="3879509"/>
            <a:ext cx="270341" cy="253310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62779A1-DD16-CDED-C50E-809CB11DEB03}"/>
              </a:ext>
            </a:extLst>
          </p:cNvPr>
          <p:cNvSpPr>
            <a:spLocks noChangeAspect="1"/>
          </p:cNvSpPr>
          <p:nvPr/>
        </p:nvSpPr>
        <p:spPr>
          <a:xfrm>
            <a:off x="2784911" y="3754739"/>
            <a:ext cx="542159" cy="542159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65A5F67-53B9-BC77-121D-8AD015C8E0F3}"/>
              </a:ext>
            </a:extLst>
          </p:cNvPr>
          <p:cNvSpPr>
            <a:spLocks noChangeAspect="1"/>
          </p:cNvSpPr>
          <p:nvPr/>
        </p:nvSpPr>
        <p:spPr bwMode="auto">
          <a:xfrm>
            <a:off x="2917637" y="3897961"/>
            <a:ext cx="276708" cy="2557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6269665-EDCC-F0DB-9634-778B0F7CE299}"/>
              </a:ext>
            </a:extLst>
          </p:cNvPr>
          <p:cNvGrpSpPr/>
          <p:nvPr/>
        </p:nvGrpSpPr>
        <p:grpSpPr>
          <a:xfrm>
            <a:off x="6418097" y="1080742"/>
            <a:ext cx="2431187" cy="921404"/>
            <a:chOff x="4840473" y="1223664"/>
            <a:chExt cx="2431187" cy="92140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4A7244-C2DE-B010-5725-1E6636962980}"/>
                </a:ext>
              </a:extLst>
            </p:cNvPr>
            <p:cNvSpPr txBox="1"/>
            <p:nvPr/>
          </p:nvSpPr>
          <p:spPr>
            <a:xfrm>
              <a:off x="4856706" y="1515024"/>
              <a:ext cx="2414954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5D90B58-7113-F05E-FDBF-10D11EBEE2DB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3AA8CC4-E103-A8BF-C7E4-CB96014704BE}"/>
              </a:ext>
            </a:extLst>
          </p:cNvPr>
          <p:cNvGrpSpPr/>
          <p:nvPr/>
        </p:nvGrpSpPr>
        <p:grpSpPr>
          <a:xfrm>
            <a:off x="514452" y="1042807"/>
            <a:ext cx="2248697" cy="736738"/>
            <a:chOff x="5354190" y="1223664"/>
            <a:chExt cx="2248697" cy="73673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1E83EDD-80F5-8E92-74BB-95035F7FD93E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B25F460-DAFA-ACBE-8408-4F703929ED18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CED217C-6F55-3F64-6BDE-5E3A636ACCA5}"/>
              </a:ext>
            </a:extLst>
          </p:cNvPr>
          <p:cNvGrpSpPr/>
          <p:nvPr/>
        </p:nvGrpSpPr>
        <p:grpSpPr>
          <a:xfrm>
            <a:off x="6418097" y="3674103"/>
            <a:ext cx="2762415" cy="736738"/>
            <a:chOff x="4840473" y="1223664"/>
            <a:chExt cx="2762415" cy="73673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022663B-DE2D-FAD7-59D6-49B92EA35950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49B8C45-AEB8-42F5-CA93-296CFC5DF3FD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3602C1A-65EC-173C-06D7-8310D9C38724}"/>
              </a:ext>
            </a:extLst>
          </p:cNvPr>
          <p:cNvGrpSpPr/>
          <p:nvPr/>
        </p:nvGrpSpPr>
        <p:grpSpPr>
          <a:xfrm>
            <a:off x="514452" y="3636168"/>
            <a:ext cx="2248697" cy="736738"/>
            <a:chOff x="5354190" y="1223664"/>
            <a:chExt cx="2248697" cy="73673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EEDD4B5-148D-9975-92C3-ADD2EF66602A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3BA0D2C-8DD9-0F91-C11A-D479B71BA9DD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006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4FDD2942-95C3-F2FB-B63F-5FCE66EAC868}"/>
              </a:ext>
            </a:extLst>
          </p:cNvPr>
          <p:cNvSpPr>
            <a:spLocks noEditPoints="1"/>
          </p:cNvSpPr>
          <p:nvPr/>
        </p:nvSpPr>
        <p:spPr bwMode="auto">
          <a:xfrm>
            <a:off x="418722" y="3988431"/>
            <a:ext cx="447176" cy="1171043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CB634A14-E05F-B9FC-7FEE-CE4201387AA6}"/>
              </a:ext>
            </a:extLst>
          </p:cNvPr>
          <p:cNvGrpSpPr/>
          <p:nvPr/>
        </p:nvGrpSpPr>
        <p:grpSpPr>
          <a:xfrm>
            <a:off x="1520661" y="848993"/>
            <a:ext cx="858932" cy="593090"/>
            <a:chOff x="1668087" y="1131991"/>
            <a:chExt cx="1145243" cy="790786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D35CA153-F27A-BFD6-C86E-1F2EE2941F62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845316" y="954762"/>
              <a:ext cx="790786" cy="1145243"/>
            </a:xfrm>
            <a:custGeom>
              <a:avLst/>
              <a:gdLst>
                <a:gd name="T0" fmla="*/ 0 w 482"/>
                <a:gd name="T1" fmla="*/ 0 h 696"/>
                <a:gd name="T2" fmla="*/ 0 w 482"/>
                <a:gd name="T3" fmla="*/ 223 h 696"/>
                <a:gd name="T4" fmla="*/ 0 w 482"/>
                <a:gd name="T5" fmla="*/ 223 h 696"/>
                <a:gd name="T6" fmla="*/ 125 w 482"/>
                <a:gd name="T7" fmla="*/ 348 h 696"/>
                <a:gd name="T8" fmla="*/ 0 w 482"/>
                <a:gd name="T9" fmla="*/ 473 h 696"/>
                <a:gd name="T10" fmla="*/ 0 w 482"/>
                <a:gd name="T11" fmla="*/ 473 h 696"/>
                <a:gd name="T12" fmla="*/ 0 w 482"/>
                <a:gd name="T13" fmla="*/ 696 h 696"/>
                <a:gd name="T14" fmla="*/ 388 w 482"/>
                <a:gd name="T15" fmla="*/ 441 h 696"/>
                <a:gd name="T16" fmla="*/ 482 w 482"/>
                <a:gd name="T17" fmla="*/ 348 h 696"/>
                <a:gd name="T18" fmla="*/ 388 w 482"/>
                <a:gd name="T19" fmla="*/ 255 h 696"/>
                <a:gd name="T20" fmla="*/ 0 w 482"/>
                <a:gd name="T2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0" y="696"/>
                    <a:pt x="380" y="441"/>
                    <a:pt x="388" y="441"/>
                  </a:cubicBezTo>
                  <a:cubicBezTo>
                    <a:pt x="440" y="441"/>
                    <a:pt x="482" y="400"/>
                    <a:pt x="482" y="348"/>
                  </a:cubicBezTo>
                  <a:cubicBezTo>
                    <a:pt x="482" y="296"/>
                    <a:pt x="440" y="255"/>
                    <a:pt x="388" y="255"/>
                  </a:cubicBezTo>
                  <a:cubicBezTo>
                    <a:pt x="380" y="255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DC5466A0-EC71-7A75-3547-3BFBCF709F7C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135239" y="1083831"/>
              <a:ext cx="209977" cy="306297"/>
            </a:xfrm>
            <a:custGeom>
              <a:avLst/>
              <a:gdLst>
                <a:gd name="T0" fmla="*/ 34 w 128"/>
                <a:gd name="T1" fmla="*/ 186 h 186"/>
                <a:gd name="T2" fmla="*/ 128 w 128"/>
                <a:gd name="T3" fmla="*/ 93 h 186"/>
                <a:gd name="T4" fmla="*/ 34 w 128"/>
                <a:gd name="T5" fmla="*/ 0 h 186"/>
                <a:gd name="T6" fmla="*/ 0 w 128"/>
                <a:gd name="T7" fmla="*/ 93 h 186"/>
                <a:gd name="T8" fmla="*/ 34 w 12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6">
                  <a:moveTo>
                    <a:pt x="34" y="186"/>
                  </a:moveTo>
                  <a:cubicBezTo>
                    <a:pt x="86" y="186"/>
                    <a:pt x="128" y="145"/>
                    <a:pt x="128" y="93"/>
                  </a:cubicBezTo>
                  <a:cubicBezTo>
                    <a:pt x="128" y="41"/>
                    <a:pt x="86" y="0"/>
                    <a:pt x="34" y="0"/>
                  </a:cubicBezTo>
                  <a:cubicBezTo>
                    <a:pt x="30" y="0"/>
                    <a:pt x="0" y="46"/>
                    <a:pt x="0" y="93"/>
                  </a:cubicBezTo>
                  <a:cubicBezTo>
                    <a:pt x="0" y="140"/>
                    <a:pt x="30" y="186"/>
                    <a:pt x="34" y="1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Freeform: Shape 7">
            <a:extLst>
              <a:ext uri="{FF2B5EF4-FFF2-40B4-BE49-F238E27FC236}">
                <a16:creationId xmlns:a16="http://schemas.microsoft.com/office/drawing/2014/main" id="{919520FC-C719-2F21-7D56-F23D06868B9B}"/>
              </a:ext>
            </a:extLst>
          </p:cNvPr>
          <p:cNvSpPr>
            <a:spLocks/>
          </p:cNvSpPr>
          <p:nvPr/>
        </p:nvSpPr>
        <p:spPr bwMode="auto">
          <a:xfrm rot="16200000">
            <a:off x="1521384" y="1326499"/>
            <a:ext cx="857488" cy="858932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lt"/>
                <a:sym typeface="+mn-lt"/>
              </a:rPr>
              <a:t>01</a:t>
            </a:r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4473D440-4AD9-642B-59C7-EC6013D0519C}"/>
              </a:ext>
            </a:extLst>
          </p:cNvPr>
          <p:cNvSpPr>
            <a:spLocks/>
          </p:cNvSpPr>
          <p:nvPr/>
        </p:nvSpPr>
        <p:spPr bwMode="auto">
          <a:xfrm rot="16200000">
            <a:off x="1521384" y="2074182"/>
            <a:ext cx="857488" cy="858932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n-lt"/>
                <a:sym typeface="+mn-lt"/>
              </a:rPr>
              <a:t>02</a:t>
            </a:r>
          </a:p>
        </p:txBody>
      </p:sp>
      <p:sp>
        <p:nvSpPr>
          <p:cNvPr id="8" name="Freeform: Shape 13">
            <a:extLst>
              <a:ext uri="{FF2B5EF4-FFF2-40B4-BE49-F238E27FC236}">
                <a16:creationId xmlns:a16="http://schemas.microsoft.com/office/drawing/2014/main" id="{90D6AA87-CE55-A354-2C46-836B11D60F20}"/>
              </a:ext>
            </a:extLst>
          </p:cNvPr>
          <p:cNvSpPr>
            <a:spLocks/>
          </p:cNvSpPr>
          <p:nvPr/>
        </p:nvSpPr>
        <p:spPr bwMode="auto">
          <a:xfrm rot="16200000">
            <a:off x="1521745" y="2822226"/>
            <a:ext cx="856766" cy="858932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n-lt"/>
                <a:sym typeface="+mn-lt"/>
              </a:rPr>
              <a:t>03</a:t>
            </a:r>
          </a:p>
        </p:txBody>
      </p:sp>
      <p:sp>
        <p:nvSpPr>
          <p:cNvPr id="9" name="Freeform: Shape 16">
            <a:extLst>
              <a:ext uri="{FF2B5EF4-FFF2-40B4-BE49-F238E27FC236}">
                <a16:creationId xmlns:a16="http://schemas.microsoft.com/office/drawing/2014/main" id="{A4BD6FFA-6B56-85FC-D560-FE6D9D2BE7BE}"/>
              </a:ext>
            </a:extLst>
          </p:cNvPr>
          <p:cNvSpPr>
            <a:spLocks/>
          </p:cNvSpPr>
          <p:nvPr/>
        </p:nvSpPr>
        <p:spPr bwMode="auto">
          <a:xfrm rot="16200000">
            <a:off x="1521384" y="3570271"/>
            <a:ext cx="857488" cy="858932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n-lt"/>
                <a:sym typeface="+mn-lt"/>
              </a:rPr>
              <a:t>04</a:t>
            </a:r>
          </a:p>
        </p:txBody>
      </p:sp>
      <p:cxnSp>
        <p:nvCxnSpPr>
          <p:cNvPr id="10" name="Straight Connector 18">
            <a:extLst>
              <a:ext uri="{FF2B5EF4-FFF2-40B4-BE49-F238E27FC236}">
                <a16:creationId xmlns:a16="http://schemas.microsoft.com/office/drawing/2014/main" id="{361E2C92-477D-29B8-8807-1D2702B54235}"/>
              </a:ext>
            </a:extLst>
          </p:cNvPr>
          <p:cNvCxnSpPr/>
          <p:nvPr/>
        </p:nvCxnSpPr>
        <p:spPr>
          <a:xfrm>
            <a:off x="2481842" y="1835834"/>
            <a:ext cx="1888588" cy="0"/>
          </a:xfrm>
          <a:prstGeom prst="line">
            <a:avLst/>
          </a:prstGeom>
          <a:ln w="12700">
            <a:solidFill>
              <a:srgbClr val="FFE595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9">
            <a:extLst>
              <a:ext uri="{FF2B5EF4-FFF2-40B4-BE49-F238E27FC236}">
                <a16:creationId xmlns:a16="http://schemas.microsoft.com/office/drawing/2014/main" id="{C676719A-E26E-6D2E-2D65-1F7FF11C8636}"/>
              </a:ext>
            </a:extLst>
          </p:cNvPr>
          <p:cNvCxnSpPr/>
          <p:nvPr/>
        </p:nvCxnSpPr>
        <p:spPr>
          <a:xfrm>
            <a:off x="2481842" y="2582302"/>
            <a:ext cx="1888588" cy="0"/>
          </a:xfrm>
          <a:prstGeom prst="line">
            <a:avLst/>
          </a:prstGeom>
          <a:ln w="12700">
            <a:solidFill>
              <a:srgbClr val="FFE595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0">
            <a:extLst>
              <a:ext uri="{FF2B5EF4-FFF2-40B4-BE49-F238E27FC236}">
                <a16:creationId xmlns:a16="http://schemas.microsoft.com/office/drawing/2014/main" id="{345F520A-AE02-2202-7D09-5E19E1A7E21B}"/>
              </a:ext>
            </a:extLst>
          </p:cNvPr>
          <p:cNvCxnSpPr/>
          <p:nvPr/>
        </p:nvCxnSpPr>
        <p:spPr>
          <a:xfrm>
            <a:off x="2481842" y="3312359"/>
            <a:ext cx="1888588" cy="0"/>
          </a:xfrm>
          <a:prstGeom prst="line">
            <a:avLst/>
          </a:prstGeom>
          <a:ln w="12700">
            <a:solidFill>
              <a:srgbClr val="FFE595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9BE3569A-A20A-CB1B-401F-DC7C98737C69}"/>
              </a:ext>
            </a:extLst>
          </p:cNvPr>
          <p:cNvCxnSpPr/>
          <p:nvPr/>
        </p:nvCxnSpPr>
        <p:spPr>
          <a:xfrm>
            <a:off x="2481842" y="4050913"/>
            <a:ext cx="1888588" cy="0"/>
          </a:xfrm>
          <a:prstGeom prst="line">
            <a:avLst/>
          </a:prstGeom>
          <a:ln w="12700">
            <a:solidFill>
              <a:srgbClr val="FFE595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4">
            <a:extLst>
              <a:ext uri="{FF2B5EF4-FFF2-40B4-BE49-F238E27FC236}">
                <a16:creationId xmlns:a16="http://schemas.microsoft.com/office/drawing/2014/main" id="{D7038178-3A8D-54AC-DBA4-5710B83AE4AC}"/>
              </a:ext>
            </a:extLst>
          </p:cNvPr>
          <p:cNvSpPr txBox="1">
            <a:spLocks/>
          </p:cNvSpPr>
          <p:nvPr/>
        </p:nvSpPr>
        <p:spPr>
          <a:xfrm>
            <a:off x="2533843" y="1419622"/>
            <a:ext cx="1732980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15" name="TextBox 35">
            <a:extLst>
              <a:ext uri="{FF2B5EF4-FFF2-40B4-BE49-F238E27FC236}">
                <a16:creationId xmlns:a16="http://schemas.microsoft.com/office/drawing/2014/main" id="{5CD7F375-AE66-C3D9-2A54-364AA16F13DC}"/>
              </a:ext>
            </a:extLst>
          </p:cNvPr>
          <p:cNvSpPr txBox="1">
            <a:spLocks/>
          </p:cNvSpPr>
          <p:nvPr/>
        </p:nvSpPr>
        <p:spPr>
          <a:xfrm>
            <a:off x="2533843" y="2168798"/>
            <a:ext cx="1732980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16" name="TextBox 36">
            <a:extLst>
              <a:ext uri="{FF2B5EF4-FFF2-40B4-BE49-F238E27FC236}">
                <a16:creationId xmlns:a16="http://schemas.microsoft.com/office/drawing/2014/main" id="{E5539CBE-2FED-60B5-5497-65A92716E7BC}"/>
              </a:ext>
            </a:extLst>
          </p:cNvPr>
          <p:cNvSpPr txBox="1">
            <a:spLocks/>
          </p:cNvSpPr>
          <p:nvPr/>
        </p:nvSpPr>
        <p:spPr>
          <a:xfrm>
            <a:off x="2533843" y="2895007"/>
            <a:ext cx="1732980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5EAD6434-A592-9700-E6F4-884C781BB8AA}"/>
              </a:ext>
            </a:extLst>
          </p:cNvPr>
          <p:cNvSpPr txBox="1">
            <a:spLocks/>
          </p:cNvSpPr>
          <p:nvPr/>
        </p:nvSpPr>
        <p:spPr>
          <a:xfrm>
            <a:off x="2533843" y="3639309"/>
            <a:ext cx="1732980" cy="3870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添加标题文本</a:t>
            </a:r>
          </a:p>
        </p:txBody>
      </p:sp>
      <p:sp>
        <p:nvSpPr>
          <p:cNvPr id="20" name="Freeform: Shape 31">
            <a:extLst>
              <a:ext uri="{FF2B5EF4-FFF2-40B4-BE49-F238E27FC236}">
                <a16:creationId xmlns:a16="http://schemas.microsoft.com/office/drawing/2014/main" id="{1608FD5E-F074-F232-925D-088D1B549297}"/>
              </a:ext>
            </a:extLst>
          </p:cNvPr>
          <p:cNvSpPr>
            <a:spLocks noChangeAspect="1"/>
          </p:cNvSpPr>
          <p:nvPr/>
        </p:nvSpPr>
        <p:spPr bwMode="auto">
          <a:xfrm>
            <a:off x="4773572" y="1446301"/>
            <a:ext cx="416379" cy="36035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26" name="Freeform: Shape 32">
            <a:extLst>
              <a:ext uri="{FF2B5EF4-FFF2-40B4-BE49-F238E27FC236}">
                <a16:creationId xmlns:a16="http://schemas.microsoft.com/office/drawing/2014/main" id="{19A6ABF9-6527-E30E-7BE6-8DD4BF5B5B95}"/>
              </a:ext>
            </a:extLst>
          </p:cNvPr>
          <p:cNvSpPr>
            <a:spLocks noChangeAspect="1"/>
          </p:cNvSpPr>
          <p:nvPr/>
        </p:nvSpPr>
        <p:spPr bwMode="auto">
          <a:xfrm>
            <a:off x="4789316" y="2288123"/>
            <a:ext cx="384892" cy="282749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31" name="Freeform: Shape 33">
            <a:extLst>
              <a:ext uri="{FF2B5EF4-FFF2-40B4-BE49-F238E27FC236}">
                <a16:creationId xmlns:a16="http://schemas.microsoft.com/office/drawing/2014/main" id="{FC19EF78-C779-F855-4E8A-62A3D40DA4F8}"/>
              </a:ext>
            </a:extLst>
          </p:cNvPr>
          <p:cNvSpPr>
            <a:spLocks noChangeAspect="1"/>
          </p:cNvSpPr>
          <p:nvPr/>
        </p:nvSpPr>
        <p:spPr bwMode="auto">
          <a:xfrm>
            <a:off x="4746785" y="3052344"/>
            <a:ext cx="469955" cy="363997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36" name="Freeform: Shape 30">
            <a:extLst>
              <a:ext uri="{FF2B5EF4-FFF2-40B4-BE49-F238E27FC236}">
                <a16:creationId xmlns:a16="http://schemas.microsoft.com/office/drawing/2014/main" id="{3B59CE1B-476E-62AF-1D0E-7979C55AB1CA}"/>
              </a:ext>
            </a:extLst>
          </p:cNvPr>
          <p:cNvSpPr>
            <a:spLocks noChangeAspect="1"/>
          </p:cNvSpPr>
          <p:nvPr/>
        </p:nvSpPr>
        <p:spPr bwMode="auto">
          <a:xfrm>
            <a:off x="4822867" y="3861066"/>
            <a:ext cx="383548" cy="49721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FFA770F-36CC-9D76-E4E5-E98490B3D515}"/>
              </a:ext>
            </a:extLst>
          </p:cNvPr>
          <p:cNvGrpSpPr/>
          <p:nvPr/>
        </p:nvGrpSpPr>
        <p:grpSpPr>
          <a:xfrm>
            <a:off x="5237303" y="1279224"/>
            <a:ext cx="2762415" cy="736738"/>
            <a:chOff x="4840473" y="1223664"/>
            <a:chExt cx="2762415" cy="7367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A86A119-E4AE-CEEF-2F8B-33287E50F512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5DA45EF-1DB3-07D5-826F-8736BA69885E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10D25F0-03DB-936E-F053-06FF78E7174D}"/>
              </a:ext>
            </a:extLst>
          </p:cNvPr>
          <p:cNvGrpSpPr/>
          <p:nvPr/>
        </p:nvGrpSpPr>
        <p:grpSpPr>
          <a:xfrm>
            <a:off x="5237303" y="2105562"/>
            <a:ext cx="2762415" cy="736738"/>
            <a:chOff x="4840473" y="1223664"/>
            <a:chExt cx="2762415" cy="7367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5FBABB-3005-6026-7213-51A8ACE5A483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C368D72-3677-7350-37F2-DB3013952C70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CCF720A-7D32-C320-7B71-640AEC85B82A}"/>
              </a:ext>
            </a:extLst>
          </p:cNvPr>
          <p:cNvGrpSpPr/>
          <p:nvPr/>
        </p:nvGrpSpPr>
        <p:grpSpPr>
          <a:xfrm>
            <a:off x="5237303" y="2931900"/>
            <a:ext cx="2762415" cy="736738"/>
            <a:chOff x="4840473" y="1223664"/>
            <a:chExt cx="2762415" cy="73673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2959852-9026-B777-3544-ED204EAC69B8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AC1906F-1B4D-BB06-F321-C7FB3ED91758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CCE3E24-E6D6-A3C7-73D7-9A73B4300614}"/>
              </a:ext>
            </a:extLst>
          </p:cNvPr>
          <p:cNvGrpSpPr/>
          <p:nvPr/>
        </p:nvGrpSpPr>
        <p:grpSpPr>
          <a:xfrm>
            <a:off x="5237303" y="3758238"/>
            <a:ext cx="2762415" cy="736738"/>
            <a:chOff x="4840473" y="1223664"/>
            <a:chExt cx="2762415" cy="73673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F62AD51-D917-3A95-7CBF-2B85713D4D1D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2CAD18B-C070-CD43-392A-FCC1F8DDACD1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33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4FDD2942-95C3-F2FB-B63F-5FCE66EAC868}"/>
              </a:ext>
            </a:extLst>
          </p:cNvPr>
          <p:cNvSpPr>
            <a:spLocks noEditPoints="1"/>
          </p:cNvSpPr>
          <p:nvPr/>
        </p:nvSpPr>
        <p:spPr bwMode="auto">
          <a:xfrm>
            <a:off x="418722" y="3988431"/>
            <a:ext cx="447176" cy="1171043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" name="Group 26">
            <a:extLst>
              <a:ext uri="{FF2B5EF4-FFF2-40B4-BE49-F238E27FC236}">
                <a16:creationId xmlns:a16="http://schemas.microsoft.com/office/drawing/2014/main" id="{9552C413-FCEE-7344-7A85-7C9EB9A730B7}"/>
              </a:ext>
            </a:extLst>
          </p:cNvPr>
          <p:cNvGrpSpPr/>
          <p:nvPr/>
        </p:nvGrpSpPr>
        <p:grpSpPr>
          <a:xfrm rot="16200000">
            <a:off x="4641926" y="2534634"/>
            <a:ext cx="2039882" cy="532550"/>
            <a:chOff x="1949380" y="3188693"/>
            <a:chExt cx="5260312" cy="710067"/>
          </a:xfrm>
          <a:solidFill>
            <a:schemeClr val="bg1">
              <a:lumMod val="65000"/>
            </a:schemeClr>
          </a:solidFill>
        </p:grpSpPr>
        <p:cxnSp>
          <p:nvCxnSpPr>
            <p:cNvPr id="5" name="Straight Connector 27">
              <a:extLst>
                <a:ext uri="{FF2B5EF4-FFF2-40B4-BE49-F238E27FC236}">
                  <a16:creationId xmlns:a16="http://schemas.microsoft.com/office/drawing/2014/main" id="{80F96696-D7AF-E9CC-B967-A93081C8677E}"/>
                </a:ext>
              </a:extLst>
            </p:cNvPr>
            <p:cNvCxnSpPr/>
            <p:nvPr/>
          </p:nvCxnSpPr>
          <p:spPr>
            <a:xfrm flipH="1">
              <a:off x="1949380" y="3657600"/>
              <a:ext cx="5260312" cy="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>
              <a:extLst>
                <a:ext uri="{FF2B5EF4-FFF2-40B4-BE49-F238E27FC236}">
                  <a16:creationId xmlns:a16="http://schemas.microsoft.com/office/drawing/2014/main" id="{77F37FC0-C2FD-6556-68C8-89A23FE64BC2}"/>
                </a:ext>
              </a:extLst>
            </p:cNvPr>
            <p:cNvCxnSpPr/>
            <p:nvPr/>
          </p:nvCxnSpPr>
          <p:spPr>
            <a:xfrm>
              <a:off x="1949380" y="3657600"/>
              <a:ext cx="0" cy="24116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9">
              <a:extLst>
                <a:ext uri="{FF2B5EF4-FFF2-40B4-BE49-F238E27FC236}">
                  <a16:creationId xmlns:a16="http://schemas.microsoft.com/office/drawing/2014/main" id="{526B1EE4-8F9C-C46B-97A1-C437793D96DD}"/>
                </a:ext>
              </a:extLst>
            </p:cNvPr>
            <p:cNvCxnSpPr/>
            <p:nvPr/>
          </p:nvCxnSpPr>
          <p:spPr>
            <a:xfrm>
              <a:off x="7209692" y="3657600"/>
              <a:ext cx="0" cy="24116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0">
              <a:extLst>
                <a:ext uri="{FF2B5EF4-FFF2-40B4-BE49-F238E27FC236}">
                  <a16:creationId xmlns:a16="http://schemas.microsoft.com/office/drawing/2014/main" id="{E0F9FC26-76A7-3992-7B70-DA261454E5D4}"/>
                </a:ext>
              </a:extLst>
            </p:cNvPr>
            <p:cNvCxnSpPr/>
            <p:nvPr/>
          </p:nvCxnSpPr>
          <p:spPr>
            <a:xfrm rot="16200000" flipH="1">
              <a:off x="4224506" y="3543726"/>
              <a:ext cx="710066" cy="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1">
            <a:extLst>
              <a:ext uri="{FF2B5EF4-FFF2-40B4-BE49-F238E27FC236}">
                <a16:creationId xmlns:a16="http://schemas.microsoft.com/office/drawing/2014/main" id="{019B8656-C0A5-7C7D-9881-CE25B6813499}"/>
              </a:ext>
            </a:extLst>
          </p:cNvPr>
          <p:cNvGrpSpPr/>
          <p:nvPr/>
        </p:nvGrpSpPr>
        <p:grpSpPr>
          <a:xfrm rot="5400000" flipH="1">
            <a:off x="2462195" y="2534637"/>
            <a:ext cx="2039882" cy="532550"/>
            <a:chOff x="1949380" y="3188693"/>
            <a:chExt cx="5260312" cy="710067"/>
          </a:xfrm>
          <a:solidFill>
            <a:schemeClr val="bg1">
              <a:lumMod val="65000"/>
            </a:schemeClr>
          </a:solidFill>
        </p:grpSpPr>
        <p:cxnSp>
          <p:nvCxnSpPr>
            <p:cNvPr id="10" name="Straight Connector 32">
              <a:extLst>
                <a:ext uri="{FF2B5EF4-FFF2-40B4-BE49-F238E27FC236}">
                  <a16:creationId xmlns:a16="http://schemas.microsoft.com/office/drawing/2014/main" id="{4B1E296C-830C-B240-30B3-61452168EB7B}"/>
                </a:ext>
              </a:extLst>
            </p:cNvPr>
            <p:cNvCxnSpPr/>
            <p:nvPr/>
          </p:nvCxnSpPr>
          <p:spPr>
            <a:xfrm flipH="1">
              <a:off x="1949380" y="3657600"/>
              <a:ext cx="5260312" cy="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33">
              <a:extLst>
                <a:ext uri="{FF2B5EF4-FFF2-40B4-BE49-F238E27FC236}">
                  <a16:creationId xmlns:a16="http://schemas.microsoft.com/office/drawing/2014/main" id="{3FC3C12D-A6DD-5093-83C9-BB70B9B1BAF6}"/>
                </a:ext>
              </a:extLst>
            </p:cNvPr>
            <p:cNvCxnSpPr/>
            <p:nvPr/>
          </p:nvCxnSpPr>
          <p:spPr>
            <a:xfrm>
              <a:off x="1949380" y="3657600"/>
              <a:ext cx="0" cy="24116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34">
              <a:extLst>
                <a:ext uri="{FF2B5EF4-FFF2-40B4-BE49-F238E27FC236}">
                  <a16:creationId xmlns:a16="http://schemas.microsoft.com/office/drawing/2014/main" id="{5535AE99-93E0-3FC3-49DA-4EB168377067}"/>
                </a:ext>
              </a:extLst>
            </p:cNvPr>
            <p:cNvCxnSpPr/>
            <p:nvPr/>
          </p:nvCxnSpPr>
          <p:spPr>
            <a:xfrm>
              <a:off x="7209692" y="3657600"/>
              <a:ext cx="0" cy="24116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35">
              <a:extLst>
                <a:ext uri="{FF2B5EF4-FFF2-40B4-BE49-F238E27FC236}">
                  <a16:creationId xmlns:a16="http://schemas.microsoft.com/office/drawing/2014/main" id="{24CD33C9-9D76-4B29-BD38-461F426DE987}"/>
                </a:ext>
              </a:extLst>
            </p:cNvPr>
            <p:cNvCxnSpPr/>
            <p:nvPr/>
          </p:nvCxnSpPr>
          <p:spPr>
            <a:xfrm rot="16200000" flipH="1">
              <a:off x="4224506" y="3543726"/>
              <a:ext cx="710066" cy="0"/>
            </a:xfrm>
            <a:prstGeom prst="line">
              <a:avLst/>
            </a:prstGeom>
            <a:grpFill/>
            <a:ln w="12700">
              <a:solidFill>
                <a:srgbClr val="FFE595"/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440908B-980E-D84C-EE79-D393835776EE}"/>
              </a:ext>
            </a:extLst>
          </p:cNvPr>
          <p:cNvGrpSpPr/>
          <p:nvPr/>
        </p:nvGrpSpPr>
        <p:grpSpPr>
          <a:xfrm>
            <a:off x="684212" y="1366576"/>
            <a:ext cx="2234187" cy="828782"/>
            <a:chOff x="468515" y="1366576"/>
            <a:chExt cx="2234187" cy="828782"/>
          </a:xfrm>
        </p:grpSpPr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45ABB3C2-F59C-218F-C801-CEE51126EFF3}"/>
                </a:ext>
              </a:extLst>
            </p:cNvPr>
            <p:cNvSpPr/>
            <p:nvPr/>
          </p:nvSpPr>
          <p:spPr>
            <a:xfrm>
              <a:off x="468515" y="1366576"/>
              <a:ext cx="2234187" cy="828782"/>
            </a:xfrm>
            <a:prstGeom prst="rect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宋体" charset="-122"/>
                <a:sym typeface="+mn-lt"/>
              </a:endParaRPr>
            </a:p>
          </p:txBody>
        </p:sp>
        <p:sp>
          <p:nvSpPr>
            <p:cNvPr id="17" name="Freeform: Shape 50">
              <a:extLst>
                <a:ext uri="{FF2B5EF4-FFF2-40B4-BE49-F238E27FC236}">
                  <a16:creationId xmlns:a16="http://schemas.microsoft.com/office/drawing/2014/main" id="{BD94CBDA-AA93-BF6C-339E-4866297A6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17" y="1440802"/>
              <a:ext cx="315991" cy="315991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A2A458-8D66-55D3-39FE-3E9E45DF7F78}"/>
              </a:ext>
            </a:extLst>
          </p:cNvPr>
          <p:cNvGrpSpPr/>
          <p:nvPr/>
        </p:nvGrpSpPr>
        <p:grpSpPr>
          <a:xfrm>
            <a:off x="6225601" y="1366576"/>
            <a:ext cx="2234187" cy="828782"/>
            <a:chOff x="6441299" y="1366576"/>
            <a:chExt cx="2234187" cy="828782"/>
          </a:xfrm>
        </p:grpSpPr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319B0135-93F9-59FD-82C1-A278501014BB}"/>
                </a:ext>
              </a:extLst>
            </p:cNvPr>
            <p:cNvSpPr/>
            <p:nvPr/>
          </p:nvSpPr>
          <p:spPr>
            <a:xfrm>
              <a:off x="6441299" y="1366576"/>
              <a:ext cx="2234187" cy="828782"/>
            </a:xfrm>
            <a:prstGeom prst="rect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+mn-lt"/>
                <a:sym typeface="+mn-lt"/>
              </a:endParaRPr>
            </a:p>
          </p:txBody>
        </p:sp>
        <p:sp>
          <p:nvSpPr>
            <p:cNvPr id="22" name="Freeform: Shape 54">
              <a:extLst>
                <a:ext uri="{FF2B5EF4-FFF2-40B4-BE49-F238E27FC236}">
                  <a16:creationId xmlns:a16="http://schemas.microsoft.com/office/drawing/2014/main" id="{49DA52F6-6CC1-9BC0-6A61-D6FD9892A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271" y="1469036"/>
              <a:ext cx="324083" cy="32408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A882A91-67E6-587E-23A1-12B855973E38}"/>
              </a:ext>
            </a:extLst>
          </p:cNvPr>
          <p:cNvGrpSpPr/>
          <p:nvPr/>
        </p:nvGrpSpPr>
        <p:grpSpPr>
          <a:xfrm>
            <a:off x="684212" y="2386518"/>
            <a:ext cx="2234187" cy="828782"/>
            <a:chOff x="468515" y="2386518"/>
            <a:chExt cx="2234187" cy="828782"/>
          </a:xfrm>
        </p:grpSpPr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DE14C215-A080-3B23-6FCA-82CF24C7340A}"/>
                </a:ext>
              </a:extLst>
            </p:cNvPr>
            <p:cNvSpPr/>
            <p:nvPr/>
          </p:nvSpPr>
          <p:spPr>
            <a:xfrm>
              <a:off x="468515" y="2386518"/>
              <a:ext cx="2234187" cy="828782"/>
            </a:xfrm>
            <a:prstGeom prst="rect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latin typeface="+mn-lt"/>
                <a:sym typeface="+mn-lt"/>
              </a:endParaRPr>
            </a:p>
          </p:txBody>
        </p:sp>
        <p:sp>
          <p:nvSpPr>
            <p:cNvPr id="26" name="Freeform: Shape 49">
              <a:extLst>
                <a:ext uri="{FF2B5EF4-FFF2-40B4-BE49-F238E27FC236}">
                  <a16:creationId xmlns:a16="http://schemas.microsoft.com/office/drawing/2014/main" id="{53369E75-CEC5-9C13-7A60-35228646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18" y="2449019"/>
              <a:ext cx="315991" cy="31599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AEE5AF-870B-4BFF-3B3D-CC9B291C1B17}"/>
              </a:ext>
            </a:extLst>
          </p:cNvPr>
          <p:cNvGrpSpPr/>
          <p:nvPr/>
        </p:nvGrpSpPr>
        <p:grpSpPr>
          <a:xfrm>
            <a:off x="684212" y="3406459"/>
            <a:ext cx="2234187" cy="828782"/>
            <a:chOff x="468515" y="3406459"/>
            <a:chExt cx="2234187" cy="828782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9CF753DD-51E4-290F-9541-712E5B6B2304}"/>
                </a:ext>
              </a:extLst>
            </p:cNvPr>
            <p:cNvSpPr/>
            <p:nvPr/>
          </p:nvSpPr>
          <p:spPr>
            <a:xfrm>
              <a:off x="468515" y="3406459"/>
              <a:ext cx="2234187" cy="828782"/>
            </a:xfrm>
            <a:prstGeom prst="rect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宋体" charset="-122"/>
                <a:sym typeface="+mn-lt"/>
              </a:endParaRPr>
            </a:p>
          </p:txBody>
        </p:sp>
        <p:sp>
          <p:nvSpPr>
            <p:cNvPr id="30" name="Freeform: Shape 52">
              <a:extLst>
                <a:ext uri="{FF2B5EF4-FFF2-40B4-BE49-F238E27FC236}">
                  <a16:creationId xmlns:a16="http://schemas.microsoft.com/office/drawing/2014/main" id="{78AF274B-BD57-6B71-4420-2D4528232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48" y="3503356"/>
              <a:ext cx="315991" cy="315991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86C6CD9-BB47-A5E7-4898-1D7309AA5B2B}"/>
              </a:ext>
            </a:extLst>
          </p:cNvPr>
          <p:cNvGrpSpPr/>
          <p:nvPr/>
        </p:nvGrpSpPr>
        <p:grpSpPr>
          <a:xfrm>
            <a:off x="6225601" y="2386518"/>
            <a:ext cx="2234187" cy="828782"/>
            <a:chOff x="6441299" y="2386518"/>
            <a:chExt cx="2234187" cy="828782"/>
          </a:xfrm>
        </p:grpSpPr>
        <p:sp>
          <p:nvSpPr>
            <p:cNvPr id="33" name="Rectangle 5">
              <a:extLst>
                <a:ext uri="{FF2B5EF4-FFF2-40B4-BE49-F238E27FC236}">
                  <a16:creationId xmlns:a16="http://schemas.microsoft.com/office/drawing/2014/main" id="{FD5AD860-0CCA-96B2-5356-4C1F8423CE31}"/>
                </a:ext>
              </a:extLst>
            </p:cNvPr>
            <p:cNvSpPr/>
            <p:nvPr/>
          </p:nvSpPr>
          <p:spPr>
            <a:xfrm>
              <a:off x="6441299" y="2386518"/>
              <a:ext cx="2234187" cy="828782"/>
            </a:xfrm>
            <a:prstGeom prst="rect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/>
                </a:solidFill>
                <a:ea typeface="宋体" charset="-122"/>
                <a:sym typeface="+mn-lt"/>
              </a:endParaRPr>
            </a:p>
          </p:txBody>
        </p:sp>
        <p:sp>
          <p:nvSpPr>
            <p:cNvPr id="34" name="Freeform: Shape 53">
              <a:extLst>
                <a:ext uri="{FF2B5EF4-FFF2-40B4-BE49-F238E27FC236}">
                  <a16:creationId xmlns:a16="http://schemas.microsoft.com/office/drawing/2014/main" id="{FC9D9CDF-660C-0552-BAA2-DF106A08E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909" y="2480876"/>
              <a:ext cx="324083" cy="32408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6" name="Group 35">
            <a:extLst>
              <a:ext uri="{FF2B5EF4-FFF2-40B4-BE49-F238E27FC236}">
                <a16:creationId xmlns:a16="http://schemas.microsoft.com/office/drawing/2014/main" id="{AAFC680B-EE17-6C94-02CE-3F179BAC42CF}"/>
              </a:ext>
            </a:extLst>
          </p:cNvPr>
          <p:cNvGrpSpPr/>
          <p:nvPr/>
        </p:nvGrpSpPr>
        <p:grpSpPr>
          <a:xfrm>
            <a:off x="6225601" y="3406459"/>
            <a:ext cx="2234187" cy="828782"/>
            <a:chOff x="6441299" y="3406459"/>
            <a:chExt cx="2234187" cy="828782"/>
          </a:xfrm>
        </p:grpSpPr>
        <p:sp>
          <p:nvSpPr>
            <p:cNvPr id="147" name="Rectangle 6">
              <a:extLst>
                <a:ext uri="{FF2B5EF4-FFF2-40B4-BE49-F238E27FC236}">
                  <a16:creationId xmlns:a16="http://schemas.microsoft.com/office/drawing/2014/main" id="{F15D7CBA-A5A7-9225-F049-481A850E4B1A}"/>
                </a:ext>
              </a:extLst>
            </p:cNvPr>
            <p:cNvSpPr/>
            <p:nvPr/>
          </p:nvSpPr>
          <p:spPr>
            <a:xfrm>
              <a:off x="6441299" y="3406459"/>
              <a:ext cx="2234187" cy="828782"/>
            </a:xfrm>
            <a:prstGeom prst="rect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endParaRPr lang="zh-CN" altLang="en-US" sz="2400" dirty="0">
                <a:solidFill>
                  <a:schemeClr val="bg1"/>
                </a:solidFill>
                <a:latin typeface="+mn-lt"/>
                <a:sym typeface="+mn-lt"/>
              </a:endParaRPr>
            </a:p>
          </p:txBody>
        </p:sp>
        <p:sp>
          <p:nvSpPr>
            <p:cNvPr id="148" name="Freeform: Shape 51">
              <a:extLst>
                <a:ext uri="{FF2B5EF4-FFF2-40B4-BE49-F238E27FC236}">
                  <a16:creationId xmlns:a16="http://schemas.microsoft.com/office/drawing/2014/main" id="{58C4BACB-195D-7B86-28BC-E32A75E7F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212" y="3503579"/>
              <a:ext cx="315991" cy="315544"/>
            </a:xfrm>
            <a:custGeom>
              <a:avLst/>
              <a:gdLst>
                <a:gd name="T0" fmla="*/ 1278 w 2556"/>
                <a:gd name="T1" fmla="*/ 0 h 2556"/>
                <a:gd name="T2" fmla="*/ 0 w 2556"/>
                <a:gd name="T3" fmla="*/ 1278 h 2556"/>
                <a:gd name="T4" fmla="*/ 1278 w 2556"/>
                <a:gd name="T5" fmla="*/ 2556 h 2556"/>
                <a:gd name="T6" fmla="*/ 2556 w 2556"/>
                <a:gd name="T7" fmla="*/ 1278 h 2556"/>
                <a:gd name="T8" fmla="*/ 1278 w 2556"/>
                <a:gd name="T9" fmla="*/ 0 h 2556"/>
                <a:gd name="T10" fmla="*/ 2011 w 2556"/>
                <a:gd name="T11" fmla="*/ 1062 h 2556"/>
                <a:gd name="T12" fmla="*/ 1209 w 2556"/>
                <a:gd name="T13" fmla="*/ 1865 h 2556"/>
                <a:gd name="T14" fmla="*/ 1081 w 2556"/>
                <a:gd name="T15" fmla="*/ 1918 h 2556"/>
                <a:gd name="T16" fmla="*/ 953 w 2556"/>
                <a:gd name="T17" fmla="*/ 1865 h 2556"/>
                <a:gd name="T18" fmla="*/ 544 w 2556"/>
                <a:gd name="T19" fmla="*/ 1456 h 2556"/>
                <a:gd name="T20" fmla="*/ 491 w 2556"/>
                <a:gd name="T21" fmla="*/ 1328 h 2556"/>
                <a:gd name="T22" fmla="*/ 544 w 2556"/>
                <a:gd name="T23" fmla="*/ 1200 h 2556"/>
                <a:gd name="T24" fmla="*/ 672 w 2556"/>
                <a:gd name="T25" fmla="*/ 1147 h 2556"/>
                <a:gd name="T26" fmla="*/ 800 w 2556"/>
                <a:gd name="T27" fmla="*/ 1200 h 2556"/>
                <a:gd name="T28" fmla="*/ 1081 w 2556"/>
                <a:gd name="T29" fmla="*/ 1481 h 2556"/>
                <a:gd name="T30" fmla="*/ 1756 w 2556"/>
                <a:gd name="T31" fmla="*/ 806 h 2556"/>
                <a:gd name="T32" fmla="*/ 1884 w 2556"/>
                <a:gd name="T33" fmla="*/ 753 h 2556"/>
                <a:gd name="T34" fmla="*/ 2011 w 2556"/>
                <a:gd name="T35" fmla="*/ 806 h 2556"/>
                <a:gd name="T36" fmla="*/ 2011 w 2556"/>
                <a:gd name="T37" fmla="*/ 1062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56" h="2556">
                  <a:moveTo>
                    <a:pt x="1278" y="0"/>
                  </a:moveTo>
                  <a:cubicBezTo>
                    <a:pt x="573" y="0"/>
                    <a:pt x="0" y="573"/>
                    <a:pt x="0" y="1278"/>
                  </a:cubicBezTo>
                  <a:cubicBezTo>
                    <a:pt x="0" y="1982"/>
                    <a:pt x="573" y="2556"/>
                    <a:pt x="1278" y="2556"/>
                  </a:cubicBezTo>
                  <a:cubicBezTo>
                    <a:pt x="1982" y="2556"/>
                    <a:pt x="2556" y="1982"/>
                    <a:pt x="2556" y="1278"/>
                  </a:cubicBezTo>
                  <a:cubicBezTo>
                    <a:pt x="2556" y="573"/>
                    <a:pt x="1982" y="0"/>
                    <a:pt x="1278" y="0"/>
                  </a:cubicBezTo>
                  <a:close/>
                  <a:moveTo>
                    <a:pt x="2011" y="1062"/>
                  </a:moveTo>
                  <a:lnTo>
                    <a:pt x="1209" y="1865"/>
                  </a:lnTo>
                  <a:cubicBezTo>
                    <a:pt x="1175" y="1899"/>
                    <a:pt x="1129" y="1918"/>
                    <a:pt x="1081" y="1918"/>
                  </a:cubicBezTo>
                  <a:cubicBezTo>
                    <a:pt x="1033" y="1918"/>
                    <a:pt x="987" y="1899"/>
                    <a:pt x="953" y="1865"/>
                  </a:cubicBezTo>
                  <a:lnTo>
                    <a:pt x="544" y="1456"/>
                  </a:lnTo>
                  <a:cubicBezTo>
                    <a:pt x="510" y="1421"/>
                    <a:pt x="491" y="1376"/>
                    <a:pt x="491" y="1328"/>
                  </a:cubicBezTo>
                  <a:cubicBezTo>
                    <a:pt x="491" y="1280"/>
                    <a:pt x="510" y="1234"/>
                    <a:pt x="544" y="1200"/>
                  </a:cubicBezTo>
                  <a:cubicBezTo>
                    <a:pt x="578" y="1166"/>
                    <a:pt x="624" y="1147"/>
                    <a:pt x="672" y="1147"/>
                  </a:cubicBezTo>
                  <a:cubicBezTo>
                    <a:pt x="720" y="1147"/>
                    <a:pt x="765" y="1166"/>
                    <a:pt x="800" y="1200"/>
                  </a:cubicBezTo>
                  <a:lnTo>
                    <a:pt x="1081" y="1481"/>
                  </a:lnTo>
                  <a:lnTo>
                    <a:pt x="1756" y="806"/>
                  </a:lnTo>
                  <a:cubicBezTo>
                    <a:pt x="1790" y="772"/>
                    <a:pt x="1835" y="753"/>
                    <a:pt x="1884" y="753"/>
                  </a:cubicBezTo>
                  <a:cubicBezTo>
                    <a:pt x="1932" y="753"/>
                    <a:pt x="1977" y="772"/>
                    <a:pt x="2011" y="806"/>
                  </a:cubicBezTo>
                  <a:cubicBezTo>
                    <a:pt x="2082" y="877"/>
                    <a:pt x="2082" y="991"/>
                    <a:pt x="2011" y="1062"/>
                  </a:cubicBez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2" name="图形 4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8F42E82-EC87-40D1-433E-0C68611BE2AC}"/>
              </a:ext>
            </a:extLst>
          </p:cNvPr>
          <p:cNvGrpSpPr/>
          <p:nvPr/>
        </p:nvGrpSpPr>
        <p:grpSpPr>
          <a:xfrm>
            <a:off x="3135119" y="922801"/>
            <a:ext cx="3352094" cy="3065630"/>
            <a:chOff x="2522717" y="5416813"/>
            <a:chExt cx="4658256" cy="426017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041703A-BC94-2BC2-0207-23B8F9A53308}"/>
                </a:ext>
              </a:extLst>
            </p:cNvPr>
            <p:cNvSpPr/>
            <p:nvPr/>
          </p:nvSpPr>
          <p:spPr>
            <a:xfrm>
              <a:off x="4018143" y="6554126"/>
              <a:ext cx="134784" cy="3122857"/>
            </a:xfrm>
            <a:custGeom>
              <a:avLst/>
              <a:gdLst>
                <a:gd name="connsiteX0" fmla="*/ 134784 w 134784"/>
                <a:gd name="connsiteY0" fmla="*/ 0 h 3122857"/>
                <a:gd name="connsiteX1" fmla="*/ 0 w 134784"/>
                <a:gd name="connsiteY1" fmla="*/ 6 h 3122857"/>
                <a:gd name="connsiteX2" fmla="*/ 0 w 134784"/>
                <a:gd name="connsiteY2" fmla="*/ 3122852 h 3122857"/>
                <a:gd name="connsiteX3" fmla="*/ 134784 w 134784"/>
                <a:gd name="connsiteY3" fmla="*/ 3122858 h 3122857"/>
                <a:gd name="connsiteX4" fmla="*/ 134784 w 134784"/>
                <a:gd name="connsiteY4" fmla="*/ 0 h 312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84" h="3122857">
                  <a:moveTo>
                    <a:pt x="134784" y="0"/>
                  </a:moveTo>
                  <a:lnTo>
                    <a:pt x="0" y="6"/>
                  </a:lnTo>
                  <a:lnTo>
                    <a:pt x="0" y="3122852"/>
                  </a:lnTo>
                  <a:lnTo>
                    <a:pt x="134784" y="3122858"/>
                  </a:lnTo>
                  <a:lnTo>
                    <a:pt x="134784" y="0"/>
                  </a:lnTo>
                </a:path>
              </a:pathLst>
            </a:custGeom>
            <a:solidFill>
              <a:srgbClr val="884636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FC407DD-35CB-2293-8F71-D42E7E25B6A8}"/>
                </a:ext>
              </a:extLst>
            </p:cNvPr>
            <p:cNvSpPr/>
            <p:nvPr/>
          </p:nvSpPr>
          <p:spPr>
            <a:xfrm>
              <a:off x="4143878" y="8257747"/>
              <a:ext cx="848486" cy="267809"/>
            </a:xfrm>
            <a:custGeom>
              <a:avLst/>
              <a:gdLst>
                <a:gd name="connsiteX0" fmla="*/ 133905 w 848486"/>
                <a:gd name="connsiteY0" fmla="*/ 231221 h 267809"/>
                <a:gd name="connsiteX1" fmla="*/ 37058 w 848486"/>
                <a:gd name="connsiteY1" fmla="*/ 124166 h 267809"/>
                <a:gd name="connsiteX2" fmla="*/ 138243 w 848486"/>
                <a:gd name="connsiteY2" fmla="*/ 36572 h 267809"/>
                <a:gd name="connsiteX3" fmla="*/ 830201 w 848486"/>
                <a:gd name="connsiteY3" fmla="*/ 36574 h 267809"/>
                <a:gd name="connsiteX4" fmla="*/ 848487 w 848486"/>
                <a:gd name="connsiteY4" fmla="*/ 18287 h 267809"/>
                <a:gd name="connsiteX5" fmla="*/ 848487 w 848486"/>
                <a:gd name="connsiteY5" fmla="*/ 18290 h 267809"/>
                <a:gd name="connsiteX6" fmla="*/ 830201 w 848486"/>
                <a:gd name="connsiteY6" fmla="*/ 0 h 267809"/>
                <a:gd name="connsiteX7" fmla="*/ 139511 w 848486"/>
                <a:gd name="connsiteY7" fmla="*/ 4 h 267809"/>
                <a:gd name="connsiteX8" fmla="*/ 62 w 848486"/>
                <a:gd name="connsiteY8" fmla="*/ 129783 h 267809"/>
                <a:gd name="connsiteX9" fmla="*/ 133895 w 848486"/>
                <a:gd name="connsiteY9" fmla="*/ 267800 h 267809"/>
                <a:gd name="connsiteX10" fmla="*/ 830201 w 848486"/>
                <a:gd name="connsiteY10" fmla="*/ 267809 h 267809"/>
                <a:gd name="connsiteX11" fmla="*/ 848487 w 848486"/>
                <a:gd name="connsiteY11" fmla="*/ 249514 h 267809"/>
                <a:gd name="connsiteX12" fmla="*/ 848487 w 848486"/>
                <a:gd name="connsiteY12" fmla="*/ 249500 h 267809"/>
                <a:gd name="connsiteX13" fmla="*/ 830201 w 848486"/>
                <a:gd name="connsiteY13" fmla="*/ 231217 h 267809"/>
                <a:gd name="connsiteX14" fmla="*/ 133905 w 848486"/>
                <a:gd name="connsiteY14" fmla="*/ 231223 h 267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486" h="267809">
                  <a:moveTo>
                    <a:pt x="133905" y="231221"/>
                  </a:moveTo>
                  <a:cubicBezTo>
                    <a:pt x="77033" y="231217"/>
                    <a:pt x="31396" y="182177"/>
                    <a:pt x="37058" y="124166"/>
                  </a:cubicBezTo>
                  <a:cubicBezTo>
                    <a:pt x="41992" y="73606"/>
                    <a:pt x="87447" y="36569"/>
                    <a:pt x="138243" y="36572"/>
                  </a:cubicBezTo>
                  <a:lnTo>
                    <a:pt x="830201" y="36574"/>
                  </a:lnTo>
                  <a:cubicBezTo>
                    <a:pt x="840301" y="36567"/>
                    <a:pt x="848487" y="28379"/>
                    <a:pt x="848487" y="18287"/>
                  </a:cubicBezTo>
                  <a:lnTo>
                    <a:pt x="848487" y="18290"/>
                  </a:lnTo>
                  <a:cubicBezTo>
                    <a:pt x="848487" y="8188"/>
                    <a:pt x="840301" y="0"/>
                    <a:pt x="830201" y="0"/>
                  </a:cubicBezTo>
                  <a:lnTo>
                    <a:pt x="139511" y="4"/>
                  </a:lnTo>
                  <a:cubicBezTo>
                    <a:pt x="66193" y="4"/>
                    <a:pt x="2261" y="56502"/>
                    <a:pt x="62" y="129783"/>
                  </a:cubicBezTo>
                  <a:cubicBezTo>
                    <a:pt x="-2213" y="205614"/>
                    <a:pt x="58582" y="267797"/>
                    <a:pt x="133895" y="267800"/>
                  </a:cubicBezTo>
                  <a:lnTo>
                    <a:pt x="830201" y="267809"/>
                  </a:lnTo>
                  <a:cubicBezTo>
                    <a:pt x="840301" y="267797"/>
                    <a:pt x="848487" y="259609"/>
                    <a:pt x="848487" y="249514"/>
                  </a:cubicBezTo>
                  <a:lnTo>
                    <a:pt x="848487" y="249500"/>
                  </a:lnTo>
                  <a:cubicBezTo>
                    <a:pt x="848487" y="239403"/>
                    <a:pt x="840301" y="231217"/>
                    <a:pt x="830201" y="231217"/>
                  </a:cubicBezTo>
                  <a:lnTo>
                    <a:pt x="133905" y="231223"/>
                  </a:lnTo>
                  <a:close/>
                </a:path>
              </a:pathLst>
            </a:custGeom>
            <a:solidFill>
              <a:srgbClr val="01338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3D6282-90F1-7876-2F52-F8668BE2370B}"/>
                </a:ext>
              </a:extLst>
            </p:cNvPr>
            <p:cNvSpPr/>
            <p:nvPr/>
          </p:nvSpPr>
          <p:spPr>
            <a:xfrm>
              <a:off x="4180460" y="8294317"/>
              <a:ext cx="790150" cy="194662"/>
            </a:xfrm>
            <a:custGeom>
              <a:avLst/>
              <a:gdLst>
                <a:gd name="connsiteX0" fmla="*/ 476 w 790150"/>
                <a:gd name="connsiteY0" fmla="*/ 87597 h 194662"/>
                <a:gd name="connsiteX1" fmla="*/ 97323 w 790150"/>
                <a:gd name="connsiteY1" fmla="*/ 194651 h 194662"/>
                <a:gd name="connsiteX2" fmla="*/ 790150 w 790150"/>
                <a:gd name="connsiteY2" fmla="*/ 194663 h 194662"/>
                <a:gd name="connsiteX3" fmla="*/ 790150 w 790150"/>
                <a:gd name="connsiteY3" fmla="*/ 0 h 194662"/>
                <a:gd name="connsiteX4" fmla="*/ 101662 w 790150"/>
                <a:gd name="connsiteY4" fmla="*/ 4 h 194662"/>
                <a:gd name="connsiteX5" fmla="*/ 476 w 790150"/>
                <a:gd name="connsiteY5" fmla="*/ 87597 h 19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150" h="194662">
                  <a:moveTo>
                    <a:pt x="476" y="87597"/>
                  </a:moveTo>
                  <a:cubicBezTo>
                    <a:pt x="-5189" y="145606"/>
                    <a:pt x="40451" y="194647"/>
                    <a:pt x="97323" y="194651"/>
                  </a:cubicBezTo>
                  <a:lnTo>
                    <a:pt x="790150" y="194663"/>
                  </a:lnTo>
                  <a:cubicBezTo>
                    <a:pt x="759953" y="129763"/>
                    <a:pt x="759953" y="64880"/>
                    <a:pt x="790150" y="0"/>
                  </a:cubicBezTo>
                  <a:lnTo>
                    <a:pt x="101662" y="4"/>
                  </a:lnTo>
                  <a:cubicBezTo>
                    <a:pt x="50859" y="1"/>
                    <a:pt x="5409" y="37035"/>
                    <a:pt x="476" y="87597"/>
                  </a:cubicBezTo>
                  <a:close/>
                </a:path>
              </a:pathLst>
            </a:custGeom>
            <a:solidFill>
              <a:srgbClr val="EBF0F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EC1D880-27E6-5C4B-9FD4-D70140CCD4E8}"/>
                </a:ext>
              </a:extLst>
            </p:cNvPr>
            <p:cNvSpPr/>
            <p:nvPr/>
          </p:nvSpPr>
          <p:spPr>
            <a:xfrm>
              <a:off x="4240680" y="8331006"/>
              <a:ext cx="716426" cy="7725"/>
            </a:xfrm>
            <a:custGeom>
              <a:avLst/>
              <a:gdLst>
                <a:gd name="connsiteX0" fmla="*/ 0 w 716426"/>
                <a:gd name="connsiteY0" fmla="*/ 7714 h 7725"/>
                <a:gd name="connsiteX1" fmla="*/ 714183 w 716426"/>
                <a:gd name="connsiteY1" fmla="*/ 7725 h 7725"/>
                <a:gd name="connsiteX2" fmla="*/ 716427 w 716426"/>
                <a:gd name="connsiteY2" fmla="*/ 0 h 7725"/>
                <a:gd name="connsiteX3" fmla="*/ 0 w 716426"/>
                <a:gd name="connsiteY3" fmla="*/ 1 h 7725"/>
                <a:gd name="connsiteX4" fmla="*/ 0 w 716426"/>
                <a:gd name="connsiteY4" fmla="*/ 7714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5">
                  <a:moveTo>
                    <a:pt x="0" y="7714"/>
                  </a:moveTo>
                  <a:lnTo>
                    <a:pt x="714183" y="7725"/>
                  </a:lnTo>
                  <a:cubicBezTo>
                    <a:pt x="714833" y="5138"/>
                    <a:pt x="715682" y="2568"/>
                    <a:pt x="716427" y="0"/>
                  </a:cubicBezTo>
                  <a:lnTo>
                    <a:pt x="0" y="1"/>
                  </a:lnTo>
                  <a:lnTo>
                    <a:pt x="0" y="7714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9B13AB4-895F-49AA-9CC8-7E28849E7259}"/>
                </a:ext>
              </a:extLst>
            </p:cNvPr>
            <p:cNvSpPr/>
            <p:nvPr/>
          </p:nvSpPr>
          <p:spPr>
            <a:xfrm>
              <a:off x="4240680" y="8359383"/>
              <a:ext cx="710078" cy="7720"/>
            </a:xfrm>
            <a:custGeom>
              <a:avLst/>
              <a:gdLst>
                <a:gd name="connsiteX0" fmla="*/ 0 w 710078"/>
                <a:gd name="connsiteY0" fmla="*/ 7721 h 7720"/>
                <a:gd name="connsiteX1" fmla="*/ 708731 w 710078"/>
                <a:gd name="connsiteY1" fmla="*/ 7716 h 7720"/>
                <a:gd name="connsiteX2" fmla="*/ 710079 w 710078"/>
                <a:gd name="connsiteY2" fmla="*/ 0 h 7720"/>
                <a:gd name="connsiteX3" fmla="*/ 0 w 710078"/>
                <a:gd name="connsiteY3" fmla="*/ 6 h 7720"/>
                <a:gd name="connsiteX4" fmla="*/ 0 w 710078"/>
                <a:gd name="connsiteY4" fmla="*/ 7721 h 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0">
                  <a:moveTo>
                    <a:pt x="0" y="7721"/>
                  </a:moveTo>
                  <a:lnTo>
                    <a:pt x="708731" y="7716"/>
                  </a:lnTo>
                  <a:cubicBezTo>
                    <a:pt x="709038" y="5142"/>
                    <a:pt x="709684" y="2571"/>
                    <a:pt x="710079" y="0"/>
                  </a:cubicBezTo>
                  <a:lnTo>
                    <a:pt x="0" y="6"/>
                  </a:lnTo>
                  <a:lnTo>
                    <a:pt x="0" y="7721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DCD3F6D-9329-F48A-0F87-F74D513FB806}"/>
                </a:ext>
              </a:extLst>
            </p:cNvPr>
            <p:cNvSpPr/>
            <p:nvPr/>
          </p:nvSpPr>
          <p:spPr>
            <a:xfrm>
              <a:off x="4240680" y="8387783"/>
              <a:ext cx="707504" cy="7728"/>
            </a:xfrm>
            <a:custGeom>
              <a:avLst/>
              <a:gdLst>
                <a:gd name="connsiteX0" fmla="*/ 0 w 707504"/>
                <a:gd name="connsiteY0" fmla="*/ 7719 h 7728"/>
                <a:gd name="connsiteX1" fmla="*/ 707504 w 707504"/>
                <a:gd name="connsiteY1" fmla="*/ 7729 h 7728"/>
                <a:gd name="connsiteX2" fmla="*/ 707504 w 707504"/>
                <a:gd name="connsiteY2" fmla="*/ 0 h 7728"/>
                <a:gd name="connsiteX3" fmla="*/ 0 w 707504"/>
                <a:gd name="connsiteY3" fmla="*/ 5 h 7728"/>
                <a:gd name="connsiteX4" fmla="*/ 0 w 707504"/>
                <a:gd name="connsiteY4" fmla="*/ 7719 h 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504" h="7728">
                  <a:moveTo>
                    <a:pt x="0" y="7719"/>
                  </a:moveTo>
                  <a:lnTo>
                    <a:pt x="707504" y="7729"/>
                  </a:lnTo>
                  <a:cubicBezTo>
                    <a:pt x="707454" y="5142"/>
                    <a:pt x="707454" y="2567"/>
                    <a:pt x="707504" y="0"/>
                  </a:cubicBezTo>
                  <a:lnTo>
                    <a:pt x="0" y="5"/>
                  </a:lnTo>
                  <a:lnTo>
                    <a:pt x="0" y="7719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14531D-AC4F-38C0-A462-EC99DD1EAE39}"/>
                </a:ext>
              </a:extLst>
            </p:cNvPr>
            <p:cNvSpPr/>
            <p:nvPr/>
          </p:nvSpPr>
          <p:spPr>
            <a:xfrm>
              <a:off x="4240680" y="8416180"/>
              <a:ext cx="710078" cy="7726"/>
            </a:xfrm>
            <a:custGeom>
              <a:avLst/>
              <a:gdLst>
                <a:gd name="connsiteX0" fmla="*/ 0 w 710078"/>
                <a:gd name="connsiteY0" fmla="*/ 7716 h 7726"/>
                <a:gd name="connsiteX1" fmla="*/ 710079 w 710078"/>
                <a:gd name="connsiteY1" fmla="*/ 7726 h 7726"/>
                <a:gd name="connsiteX2" fmla="*/ 708731 w 710078"/>
                <a:gd name="connsiteY2" fmla="*/ 0 h 7726"/>
                <a:gd name="connsiteX3" fmla="*/ 0 w 710078"/>
                <a:gd name="connsiteY3" fmla="*/ 6 h 7726"/>
                <a:gd name="connsiteX4" fmla="*/ 0 w 710078"/>
                <a:gd name="connsiteY4" fmla="*/ 7716 h 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6">
                  <a:moveTo>
                    <a:pt x="0" y="7716"/>
                  </a:moveTo>
                  <a:lnTo>
                    <a:pt x="710079" y="7726"/>
                  </a:lnTo>
                  <a:cubicBezTo>
                    <a:pt x="709684" y="5141"/>
                    <a:pt x="709038" y="2565"/>
                    <a:pt x="708731" y="0"/>
                  </a:cubicBezTo>
                  <a:lnTo>
                    <a:pt x="0" y="6"/>
                  </a:lnTo>
                  <a:lnTo>
                    <a:pt x="0" y="7716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5E8BA91-C33A-7794-8300-B2B7A31B7802}"/>
                </a:ext>
              </a:extLst>
            </p:cNvPr>
            <p:cNvSpPr/>
            <p:nvPr/>
          </p:nvSpPr>
          <p:spPr>
            <a:xfrm>
              <a:off x="4240680" y="8444569"/>
              <a:ext cx="716426" cy="7725"/>
            </a:xfrm>
            <a:custGeom>
              <a:avLst/>
              <a:gdLst>
                <a:gd name="connsiteX0" fmla="*/ 0 w 716426"/>
                <a:gd name="connsiteY0" fmla="*/ 7715 h 7725"/>
                <a:gd name="connsiteX1" fmla="*/ 716427 w 716426"/>
                <a:gd name="connsiteY1" fmla="*/ 7725 h 7725"/>
                <a:gd name="connsiteX2" fmla="*/ 714183 w 716426"/>
                <a:gd name="connsiteY2" fmla="*/ 0 h 7725"/>
                <a:gd name="connsiteX3" fmla="*/ 0 w 716426"/>
                <a:gd name="connsiteY3" fmla="*/ 2 h 7725"/>
                <a:gd name="connsiteX4" fmla="*/ 0 w 716426"/>
                <a:gd name="connsiteY4" fmla="*/ 7715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5">
                  <a:moveTo>
                    <a:pt x="0" y="7715"/>
                  </a:moveTo>
                  <a:lnTo>
                    <a:pt x="716427" y="7725"/>
                  </a:lnTo>
                  <a:cubicBezTo>
                    <a:pt x="715680" y="5136"/>
                    <a:pt x="714833" y="2564"/>
                    <a:pt x="714183" y="0"/>
                  </a:cubicBezTo>
                  <a:lnTo>
                    <a:pt x="0" y="2"/>
                  </a:lnTo>
                  <a:lnTo>
                    <a:pt x="0" y="7715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7845A30-05EB-E69A-6F9C-155362245BE1}"/>
                </a:ext>
              </a:extLst>
            </p:cNvPr>
            <p:cNvSpPr/>
            <p:nvPr/>
          </p:nvSpPr>
          <p:spPr>
            <a:xfrm>
              <a:off x="4970715" y="6554126"/>
              <a:ext cx="134783" cy="3122857"/>
            </a:xfrm>
            <a:custGeom>
              <a:avLst/>
              <a:gdLst>
                <a:gd name="connsiteX0" fmla="*/ 134784 w 134783"/>
                <a:gd name="connsiteY0" fmla="*/ 0 h 3122857"/>
                <a:gd name="connsiteX1" fmla="*/ 67392 w 134783"/>
                <a:gd name="connsiteY1" fmla="*/ 3 h 3122857"/>
                <a:gd name="connsiteX2" fmla="*/ 0 w 134783"/>
                <a:gd name="connsiteY2" fmla="*/ 6 h 3122857"/>
                <a:gd name="connsiteX3" fmla="*/ 0 w 134783"/>
                <a:gd name="connsiteY3" fmla="*/ 3122851 h 3122857"/>
                <a:gd name="connsiteX4" fmla="*/ 134784 w 134783"/>
                <a:gd name="connsiteY4" fmla="*/ 3122857 h 3122857"/>
                <a:gd name="connsiteX5" fmla="*/ 134784 w 134783"/>
                <a:gd name="connsiteY5" fmla="*/ 0 h 312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83" h="3122857">
                  <a:moveTo>
                    <a:pt x="134784" y="0"/>
                  </a:moveTo>
                  <a:lnTo>
                    <a:pt x="67392" y="3"/>
                  </a:lnTo>
                  <a:lnTo>
                    <a:pt x="0" y="6"/>
                  </a:lnTo>
                  <a:cubicBezTo>
                    <a:pt x="0" y="1040954"/>
                    <a:pt x="0" y="2081902"/>
                    <a:pt x="0" y="3122851"/>
                  </a:cubicBezTo>
                  <a:cubicBezTo>
                    <a:pt x="44928" y="3122853"/>
                    <a:pt x="89856" y="3122856"/>
                    <a:pt x="134784" y="3122857"/>
                  </a:cubicBezTo>
                  <a:cubicBezTo>
                    <a:pt x="134784" y="2081905"/>
                    <a:pt x="134784" y="1040952"/>
                    <a:pt x="134784" y="0"/>
                  </a:cubicBezTo>
                </a:path>
              </a:pathLst>
            </a:custGeom>
            <a:solidFill>
              <a:srgbClr val="884636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D932DB9-393E-43E8-A4ED-03F2C795B60C}"/>
                </a:ext>
              </a:extLst>
            </p:cNvPr>
            <p:cNvSpPr/>
            <p:nvPr/>
          </p:nvSpPr>
          <p:spPr>
            <a:xfrm>
              <a:off x="4143878" y="7761318"/>
              <a:ext cx="848486" cy="267808"/>
            </a:xfrm>
            <a:custGeom>
              <a:avLst/>
              <a:gdLst>
                <a:gd name="connsiteX0" fmla="*/ 133905 w 848486"/>
                <a:gd name="connsiteY0" fmla="*/ 231220 h 267808"/>
                <a:gd name="connsiteX1" fmla="*/ 37058 w 848486"/>
                <a:gd name="connsiteY1" fmla="*/ 124164 h 267808"/>
                <a:gd name="connsiteX2" fmla="*/ 138243 w 848486"/>
                <a:gd name="connsiteY2" fmla="*/ 36572 h 267808"/>
                <a:gd name="connsiteX3" fmla="*/ 830201 w 848486"/>
                <a:gd name="connsiteY3" fmla="*/ 36573 h 267808"/>
                <a:gd name="connsiteX4" fmla="*/ 848487 w 848486"/>
                <a:gd name="connsiteY4" fmla="*/ 18287 h 267808"/>
                <a:gd name="connsiteX5" fmla="*/ 848487 w 848486"/>
                <a:gd name="connsiteY5" fmla="*/ 18289 h 267808"/>
                <a:gd name="connsiteX6" fmla="*/ 830201 w 848486"/>
                <a:gd name="connsiteY6" fmla="*/ 0 h 267808"/>
                <a:gd name="connsiteX7" fmla="*/ 139511 w 848486"/>
                <a:gd name="connsiteY7" fmla="*/ 3 h 267808"/>
                <a:gd name="connsiteX8" fmla="*/ 62 w 848486"/>
                <a:gd name="connsiteY8" fmla="*/ 129781 h 267808"/>
                <a:gd name="connsiteX9" fmla="*/ 133895 w 848486"/>
                <a:gd name="connsiteY9" fmla="*/ 267799 h 267808"/>
                <a:gd name="connsiteX10" fmla="*/ 830201 w 848486"/>
                <a:gd name="connsiteY10" fmla="*/ 267808 h 267808"/>
                <a:gd name="connsiteX11" fmla="*/ 848487 w 848486"/>
                <a:gd name="connsiteY11" fmla="*/ 249514 h 267808"/>
                <a:gd name="connsiteX12" fmla="*/ 848487 w 848486"/>
                <a:gd name="connsiteY12" fmla="*/ 249500 h 267808"/>
                <a:gd name="connsiteX13" fmla="*/ 830201 w 848486"/>
                <a:gd name="connsiteY13" fmla="*/ 231217 h 267808"/>
                <a:gd name="connsiteX14" fmla="*/ 133905 w 848486"/>
                <a:gd name="connsiteY14" fmla="*/ 231223 h 26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486" h="267808">
                  <a:moveTo>
                    <a:pt x="133905" y="231220"/>
                  </a:moveTo>
                  <a:cubicBezTo>
                    <a:pt x="77033" y="231217"/>
                    <a:pt x="31396" y="182177"/>
                    <a:pt x="37058" y="124164"/>
                  </a:cubicBezTo>
                  <a:cubicBezTo>
                    <a:pt x="41992" y="73605"/>
                    <a:pt x="87447" y="36568"/>
                    <a:pt x="138243" y="36572"/>
                  </a:cubicBezTo>
                  <a:lnTo>
                    <a:pt x="830201" y="36573"/>
                  </a:lnTo>
                  <a:cubicBezTo>
                    <a:pt x="840301" y="36566"/>
                    <a:pt x="848487" y="28379"/>
                    <a:pt x="848487" y="18287"/>
                  </a:cubicBezTo>
                  <a:lnTo>
                    <a:pt x="848487" y="18289"/>
                  </a:lnTo>
                  <a:cubicBezTo>
                    <a:pt x="848487" y="8186"/>
                    <a:pt x="840301" y="0"/>
                    <a:pt x="830201" y="0"/>
                  </a:cubicBezTo>
                  <a:lnTo>
                    <a:pt x="139511" y="3"/>
                  </a:lnTo>
                  <a:cubicBezTo>
                    <a:pt x="66193" y="3"/>
                    <a:pt x="2261" y="56502"/>
                    <a:pt x="62" y="129781"/>
                  </a:cubicBezTo>
                  <a:cubicBezTo>
                    <a:pt x="-2213" y="205614"/>
                    <a:pt x="58582" y="267795"/>
                    <a:pt x="133895" y="267799"/>
                  </a:cubicBezTo>
                  <a:lnTo>
                    <a:pt x="830201" y="267808"/>
                  </a:lnTo>
                  <a:cubicBezTo>
                    <a:pt x="840301" y="267795"/>
                    <a:pt x="848487" y="259609"/>
                    <a:pt x="848487" y="249514"/>
                  </a:cubicBezTo>
                  <a:lnTo>
                    <a:pt x="848487" y="249500"/>
                  </a:lnTo>
                  <a:cubicBezTo>
                    <a:pt x="848487" y="239403"/>
                    <a:pt x="840301" y="231217"/>
                    <a:pt x="830201" y="231217"/>
                  </a:cubicBezTo>
                  <a:lnTo>
                    <a:pt x="133905" y="231223"/>
                  </a:lnTo>
                  <a:close/>
                </a:path>
              </a:pathLst>
            </a:custGeom>
            <a:solidFill>
              <a:srgbClr val="029614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3262D88-1268-4F52-39EE-4014091B3999}"/>
                </a:ext>
              </a:extLst>
            </p:cNvPr>
            <p:cNvSpPr/>
            <p:nvPr/>
          </p:nvSpPr>
          <p:spPr>
            <a:xfrm>
              <a:off x="4180460" y="7797888"/>
              <a:ext cx="790150" cy="194662"/>
            </a:xfrm>
            <a:custGeom>
              <a:avLst/>
              <a:gdLst>
                <a:gd name="connsiteX0" fmla="*/ 476 w 790150"/>
                <a:gd name="connsiteY0" fmla="*/ 87598 h 194662"/>
                <a:gd name="connsiteX1" fmla="*/ 97323 w 790150"/>
                <a:gd name="connsiteY1" fmla="*/ 194650 h 194662"/>
                <a:gd name="connsiteX2" fmla="*/ 790150 w 790150"/>
                <a:gd name="connsiteY2" fmla="*/ 194663 h 194662"/>
                <a:gd name="connsiteX3" fmla="*/ 790150 w 790150"/>
                <a:gd name="connsiteY3" fmla="*/ 0 h 194662"/>
                <a:gd name="connsiteX4" fmla="*/ 101662 w 790150"/>
                <a:gd name="connsiteY4" fmla="*/ 4 h 194662"/>
                <a:gd name="connsiteX5" fmla="*/ 476 w 790150"/>
                <a:gd name="connsiteY5" fmla="*/ 87598 h 19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150" h="194662">
                  <a:moveTo>
                    <a:pt x="476" y="87598"/>
                  </a:moveTo>
                  <a:cubicBezTo>
                    <a:pt x="-5189" y="145607"/>
                    <a:pt x="40451" y="194647"/>
                    <a:pt x="97323" y="194650"/>
                  </a:cubicBezTo>
                  <a:lnTo>
                    <a:pt x="790150" y="194663"/>
                  </a:lnTo>
                  <a:cubicBezTo>
                    <a:pt x="759953" y="129763"/>
                    <a:pt x="759953" y="64880"/>
                    <a:pt x="790150" y="0"/>
                  </a:cubicBezTo>
                  <a:lnTo>
                    <a:pt x="101662" y="4"/>
                  </a:lnTo>
                  <a:cubicBezTo>
                    <a:pt x="50859" y="2"/>
                    <a:pt x="5409" y="37035"/>
                    <a:pt x="476" y="87598"/>
                  </a:cubicBezTo>
                  <a:close/>
                </a:path>
              </a:pathLst>
            </a:custGeom>
            <a:solidFill>
              <a:srgbClr val="EBF0F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47399A0-F85C-3464-3872-24CDFF8BAA50}"/>
                </a:ext>
              </a:extLst>
            </p:cNvPr>
            <p:cNvSpPr/>
            <p:nvPr/>
          </p:nvSpPr>
          <p:spPr>
            <a:xfrm>
              <a:off x="4240680" y="7834577"/>
              <a:ext cx="716426" cy="7724"/>
            </a:xfrm>
            <a:custGeom>
              <a:avLst/>
              <a:gdLst>
                <a:gd name="connsiteX0" fmla="*/ 0 w 716426"/>
                <a:gd name="connsiteY0" fmla="*/ 7712 h 7724"/>
                <a:gd name="connsiteX1" fmla="*/ 714183 w 716426"/>
                <a:gd name="connsiteY1" fmla="*/ 7725 h 7724"/>
                <a:gd name="connsiteX2" fmla="*/ 716427 w 716426"/>
                <a:gd name="connsiteY2" fmla="*/ 0 h 7724"/>
                <a:gd name="connsiteX3" fmla="*/ 0 w 716426"/>
                <a:gd name="connsiteY3" fmla="*/ 0 h 7724"/>
                <a:gd name="connsiteX4" fmla="*/ 0 w 716426"/>
                <a:gd name="connsiteY4" fmla="*/ 7712 h 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4">
                  <a:moveTo>
                    <a:pt x="0" y="7712"/>
                  </a:moveTo>
                  <a:lnTo>
                    <a:pt x="714183" y="7725"/>
                  </a:lnTo>
                  <a:cubicBezTo>
                    <a:pt x="714833" y="5137"/>
                    <a:pt x="715682" y="2566"/>
                    <a:pt x="716427" y="0"/>
                  </a:cubicBezTo>
                  <a:lnTo>
                    <a:pt x="0" y="0"/>
                  </a:lnTo>
                  <a:lnTo>
                    <a:pt x="0" y="7712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33AEA07-024C-6C39-140F-00936E32FFFC}"/>
                </a:ext>
              </a:extLst>
            </p:cNvPr>
            <p:cNvSpPr/>
            <p:nvPr/>
          </p:nvSpPr>
          <p:spPr>
            <a:xfrm>
              <a:off x="4240680" y="7862955"/>
              <a:ext cx="710078" cy="7719"/>
            </a:xfrm>
            <a:custGeom>
              <a:avLst/>
              <a:gdLst>
                <a:gd name="connsiteX0" fmla="*/ 0 w 710078"/>
                <a:gd name="connsiteY0" fmla="*/ 7720 h 7719"/>
                <a:gd name="connsiteX1" fmla="*/ 708731 w 710078"/>
                <a:gd name="connsiteY1" fmla="*/ 7715 h 7719"/>
                <a:gd name="connsiteX2" fmla="*/ 710079 w 710078"/>
                <a:gd name="connsiteY2" fmla="*/ 0 h 7719"/>
                <a:gd name="connsiteX3" fmla="*/ 0 w 710078"/>
                <a:gd name="connsiteY3" fmla="*/ 4 h 7719"/>
                <a:gd name="connsiteX4" fmla="*/ 0 w 710078"/>
                <a:gd name="connsiteY4" fmla="*/ 7720 h 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19">
                  <a:moveTo>
                    <a:pt x="0" y="7720"/>
                  </a:moveTo>
                  <a:lnTo>
                    <a:pt x="708731" y="7715"/>
                  </a:lnTo>
                  <a:cubicBezTo>
                    <a:pt x="709038" y="5142"/>
                    <a:pt x="709684" y="2569"/>
                    <a:pt x="710079" y="0"/>
                  </a:cubicBezTo>
                  <a:lnTo>
                    <a:pt x="0" y="4"/>
                  </a:lnTo>
                  <a:lnTo>
                    <a:pt x="0" y="7720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AAFEE42-7612-1D88-9C03-3C53301B2D83}"/>
                </a:ext>
              </a:extLst>
            </p:cNvPr>
            <p:cNvSpPr/>
            <p:nvPr/>
          </p:nvSpPr>
          <p:spPr>
            <a:xfrm>
              <a:off x="4240680" y="7891353"/>
              <a:ext cx="707504" cy="7729"/>
            </a:xfrm>
            <a:custGeom>
              <a:avLst/>
              <a:gdLst>
                <a:gd name="connsiteX0" fmla="*/ 0 w 707504"/>
                <a:gd name="connsiteY0" fmla="*/ 7719 h 7729"/>
                <a:gd name="connsiteX1" fmla="*/ 707504 w 707504"/>
                <a:gd name="connsiteY1" fmla="*/ 7730 h 7729"/>
                <a:gd name="connsiteX2" fmla="*/ 707504 w 707504"/>
                <a:gd name="connsiteY2" fmla="*/ 0 h 7729"/>
                <a:gd name="connsiteX3" fmla="*/ 0 w 707504"/>
                <a:gd name="connsiteY3" fmla="*/ 7 h 7729"/>
                <a:gd name="connsiteX4" fmla="*/ 0 w 707504"/>
                <a:gd name="connsiteY4" fmla="*/ 7719 h 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504" h="7729">
                  <a:moveTo>
                    <a:pt x="0" y="7719"/>
                  </a:moveTo>
                  <a:lnTo>
                    <a:pt x="707504" y="7730"/>
                  </a:lnTo>
                  <a:cubicBezTo>
                    <a:pt x="707454" y="5142"/>
                    <a:pt x="707454" y="2568"/>
                    <a:pt x="707504" y="0"/>
                  </a:cubicBezTo>
                  <a:lnTo>
                    <a:pt x="0" y="7"/>
                  </a:lnTo>
                  <a:lnTo>
                    <a:pt x="0" y="7719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FBC589F-E3E4-E185-30B2-927ECDD38DCF}"/>
                </a:ext>
              </a:extLst>
            </p:cNvPr>
            <p:cNvSpPr/>
            <p:nvPr/>
          </p:nvSpPr>
          <p:spPr>
            <a:xfrm>
              <a:off x="4240680" y="7919750"/>
              <a:ext cx="710078" cy="7725"/>
            </a:xfrm>
            <a:custGeom>
              <a:avLst/>
              <a:gdLst>
                <a:gd name="connsiteX0" fmla="*/ 0 w 710078"/>
                <a:gd name="connsiteY0" fmla="*/ 7716 h 7725"/>
                <a:gd name="connsiteX1" fmla="*/ 710079 w 710078"/>
                <a:gd name="connsiteY1" fmla="*/ 7725 h 7725"/>
                <a:gd name="connsiteX2" fmla="*/ 708731 w 710078"/>
                <a:gd name="connsiteY2" fmla="*/ 0 h 7725"/>
                <a:gd name="connsiteX3" fmla="*/ 0 w 710078"/>
                <a:gd name="connsiteY3" fmla="*/ 6 h 7725"/>
                <a:gd name="connsiteX4" fmla="*/ 0 w 710078"/>
                <a:gd name="connsiteY4" fmla="*/ 7716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5">
                  <a:moveTo>
                    <a:pt x="0" y="7716"/>
                  </a:moveTo>
                  <a:lnTo>
                    <a:pt x="710079" y="7725"/>
                  </a:lnTo>
                  <a:cubicBezTo>
                    <a:pt x="709684" y="5141"/>
                    <a:pt x="709038" y="2565"/>
                    <a:pt x="708731" y="0"/>
                  </a:cubicBezTo>
                  <a:lnTo>
                    <a:pt x="0" y="6"/>
                  </a:lnTo>
                  <a:lnTo>
                    <a:pt x="0" y="7716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025944E-FAF4-9FE9-9B5E-73F5082FDB93}"/>
                </a:ext>
              </a:extLst>
            </p:cNvPr>
            <p:cNvSpPr/>
            <p:nvPr/>
          </p:nvSpPr>
          <p:spPr>
            <a:xfrm>
              <a:off x="4240680" y="7948139"/>
              <a:ext cx="716426" cy="7726"/>
            </a:xfrm>
            <a:custGeom>
              <a:avLst/>
              <a:gdLst>
                <a:gd name="connsiteX0" fmla="*/ 0 w 716426"/>
                <a:gd name="connsiteY0" fmla="*/ 7716 h 7726"/>
                <a:gd name="connsiteX1" fmla="*/ 716427 w 716426"/>
                <a:gd name="connsiteY1" fmla="*/ 7726 h 7726"/>
                <a:gd name="connsiteX2" fmla="*/ 714183 w 716426"/>
                <a:gd name="connsiteY2" fmla="*/ 0 h 7726"/>
                <a:gd name="connsiteX3" fmla="*/ 0 w 716426"/>
                <a:gd name="connsiteY3" fmla="*/ 3 h 7726"/>
                <a:gd name="connsiteX4" fmla="*/ 0 w 716426"/>
                <a:gd name="connsiteY4" fmla="*/ 7716 h 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6">
                  <a:moveTo>
                    <a:pt x="0" y="7716"/>
                  </a:moveTo>
                  <a:lnTo>
                    <a:pt x="716427" y="7726"/>
                  </a:lnTo>
                  <a:cubicBezTo>
                    <a:pt x="715680" y="5138"/>
                    <a:pt x="714833" y="2565"/>
                    <a:pt x="714183" y="0"/>
                  </a:cubicBezTo>
                  <a:lnTo>
                    <a:pt x="0" y="3"/>
                  </a:lnTo>
                  <a:lnTo>
                    <a:pt x="0" y="7716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28AFE80-8712-B5C6-23FD-AE1CF2FE283E}"/>
                </a:ext>
              </a:extLst>
            </p:cNvPr>
            <p:cNvSpPr/>
            <p:nvPr/>
          </p:nvSpPr>
          <p:spPr>
            <a:xfrm>
              <a:off x="4143878" y="7264889"/>
              <a:ext cx="848486" cy="267808"/>
            </a:xfrm>
            <a:custGeom>
              <a:avLst/>
              <a:gdLst>
                <a:gd name="connsiteX0" fmla="*/ 133905 w 848486"/>
                <a:gd name="connsiteY0" fmla="*/ 231221 h 267808"/>
                <a:gd name="connsiteX1" fmla="*/ 37058 w 848486"/>
                <a:gd name="connsiteY1" fmla="*/ 124165 h 267808"/>
                <a:gd name="connsiteX2" fmla="*/ 138243 w 848486"/>
                <a:gd name="connsiteY2" fmla="*/ 36572 h 267808"/>
                <a:gd name="connsiteX3" fmla="*/ 830201 w 848486"/>
                <a:gd name="connsiteY3" fmla="*/ 36573 h 267808"/>
                <a:gd name="connsiteX4" fmla="*/ 848487 w 848486"/>
                <a:gd name="connsiteY4" fmla="*/ 18287 h 267808"/>
                <a:gd name="connsiteX5" fmla="*/ 848487 w 848486"/>
                <a:gd name="connsiteY5" fmla="*/ 18290 h 267808"/>
                <a:gd name="connsiteX6" fmla="*/ 830201 w 848486"/>
                <a:gd name="connsiteY6" fmla="*/ 0 h 267808"/>
                <a:gd name="connsiteX7" fmla="*/ 139511 w 848486"/>
                <a:gd name="connsiteY7" fmla="*/ 3 h 267808"/>
                <a:gd name="connsiteX8" fmla="*/ 62 w 848486"/>
                <a:gd name="connsiteY8" fmla="*/ 129782 h 267808"/>
                <a:gd name="connsiteX9" fmla="*/ 133895 w 848486"/>
                <a:gd name="connsiteY9" fmla="*/ 267799 h 267808"/>
                <a:gd name="connsiteX10" fmla="*/ 830201 w 848486"/>
                <a:gd name="connsiteY10" fmla="*/ 267808 h 267808"/>
                <a:gd name="connsiteX11" fmla="*/ 848487 w 848486"/>
                <a:gd name="connsiteY11" fmla="*/ 249514 h 267808"/>
                <a:gd name="connsiteX12" fmla="*/ 848487 w 848486"/>
                <a:gd name="connsiteY12" fmla="*/ 249499 h 267808"/>
                <a:gd name="connsiteX13" fmla="*/ 830201 w 848486"/>
                <a:gd name="connsiteY13" fmla="*/ 231216 h 267808"/>
                <a:gd name="connsiteX14" fmla="*/ 133905 w 848486"/>
                <a:gd name="connsiteY14" fmla="*/ 231222 h 26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486" h="267808">
                  <a:moveTo>
                    <a:pt x="133905" y="231221"/>
                  </a:moveTo>
                  <a:cubicBezTo>
                    <a:pt x="77033" y="231216"/>
                    <a:pt x="31396" y="182177"/>
                    <a:pt x="37058" y="124165"/>
                  </a:cubicBezTo>
                  <a:cubicBezTo>
                    <a:pt x="41992" y="73606"/>
                    <a:pt x="87447" y="36569"/>
                    <a:pt x="138243" y="36572"/>
                  </a:cubicBezTo>
                  <a:lnTo>
                    <a:pt x="830201" y="36573"/>
                  </a:lnTo>
                  <a:cubicBezTo>
                    <a:pt x="840301" y="36567"/>
                    <a:pt x="848487" y="28377"/>
                    <a:pt x="848487" y="18287"/>
                  </a:cubicBezTo>
                  <a:lnTo>
                    <a:pt x="848487" y="18290"/>
                  </a:lnTo>
                  <a:cubicBezTo>
                    <a:pt x="848487" y="8188"/>
                    <a:pt x="840301" y="0"/>
                    <a:pt x="830201" y="0"/>
                  </a:cubicBezTo>
                  <a:lnTo>
                    <a:pt x="139511" y="3"/>
                  </a:lnTo>
                  <a:cubicBezTo>
                    <a:pt x="66193" y="3"/>
                    <a:pt x="2261" y="56502"/>
                    <a:pt x="62" y="129782"/>
                  </a:cubicBezTo>
                  <a:cubicBezTo>
                    <a:pt x="-2213" y="205613"/>
                    <a:pt x="58582" y="267797"/>
                    <a:pt x="133895" y="267799"/>
                  </a:cubicBezTo>
                  <a:lnTo>
                    <a:pt x="830201" y="267808"/>
                  </a:lnTo>
                  <a:cubicBezTo>
                    <a:pt x="840301" y="267797"/>
                    <a:pt x="848487" y="259609"/>
                    <a:pt x="848487" y="249514"/>
                  </a:cubicBezTo>
                  <a:lnTo>
                    <a:pt x="848487" y="249499"/>
                  </a:lnTo>
                  <a:cubicBezTo>
                    <a:pt x="848487" y="239403"/>
                    <a:pt x="840301" y="231216"/>
                    <a:pt x="830201" y="231216"/>
                  </a:cubicBezTo>
                  <a:lnTo>
                    <a:pt x="133905" y="231222"/>
                  </a:lnTo>
                  <a:close/>
                </a:path>
              </a:pathLst>
            </a:custGeom>
            <a:solidFill>
              <a:srgbClr val="920212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7AFA2C9-8422-F837-30FC-75AC035E1176}"/>
                </a:ext>
              </a:extLst>
            </p:cNvPr>
            <p:cNvSpPr/>
            <p:nvPr/>
          </p:nvSpPr>
          <p:spPr>
            <a:xfrm>
              <a:off x="4180460" y="7301459"/>
              <a:ext cx="790150" cy="194662"/>
            </a:xfrm>
            <a:custGeom>
              <a:avLst/>
              <a:gdLst>
                <a:gd name="connsiteX0" fmla="*/ 476 w 790150"/>
                <a:gd name="connsiteY0" fmla="*/ 87598 h 194662"/>
                <a:gd name="connsiteX1" fmla="*/ 97323 w 790150"/>
                <a:gd name="connsiteY1" fmla="*/ 194651 h 194662"/>
                <a:gd name="connsiteX2" fmla="*/ 790150 w 790150"/>
                <a:gd name="connsiteY2" fmla="*/ 194662 h 194662"/>
                <a:gd name="connsiteX3" fmla="*/ 790150 w 790150"/>
                <a:gd name="connsiteY3" fmla="*/ 0 h 194662"/>
                <a:gd name="connsiteX4" fmla="*/ 101662 w 790150"/>
                <a:gd name="connsiteY4" fmla="*/ 4 h 194662"/>
                <a:gd name="connsiteX5" fmla="*/ 476 w 790150"/>
                <a:gd name="connsiteY5" fmla="*/ 87598 h 19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150" h="194662">
                  <a:moveTo>
                    <a:pt x="476" y="87598"/>
                  </a:moveTo>
                  <a:cubicBezTo>
                    <a:pt x="-5189" y="145607"/>
                    <a:pt x="40451" y="194646"/>
                    <a:pt x="97323" y="194651"/>
                  </a:cubicBezTo>
                  <a:lnTo>
                    <a:pt x="790150" y="194662"/>
                  </a:lnTo>
                  <a:cubicBezTo>
                    <a:pt x="759953" y="129763"/>
                    <a:pt x="759953" y="64880"/>
                    <a:pt x="790150" y="0"/>
                  </a:cubicBezTo>
                  <a:lnTo>
                    <a:pt x="101662" y="4"/>
                  </a:lnTo>
                  <a:cubicBezTo>
                    <a:pt x="50859" y="2"/>
                    <a:pt x="5409" y="37036"/>
                    <a:pt x="476" y="87598"/>
                  </a:cubicBezTo>
                  <a:close/>
                </a:path>
              </a:pathLst>
            </a:custGeom>
            <a:solidFill>
              <a:srgbClr val="EBF0F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1FEDC6C-FCBB-EF02-6C53-980A78766197}"/>
                </a:ext>
              </a:extLst>
            </p:cNvPr>
            <p:cNvSpPr/>
            <p:nvPr/>
          </p:nvSpPr>
          <p:spPr>
            <a:xfrm>
              <a:off x="4240680" y="7338148"/>
              <a:ext cx="716426" cy="7725"/>
            </a:xfrm>
            <a:custGeom>
              <a:avLst/>
              <a:gdLst>
                <a:gd name="connsiteX0" fmla="*/ 0 w 716426"/>
                <a:gd name="connsiteY0" fmla="*/ 7713 h 7725"/>
                <a:gd name="connsiteX1" fmla="*/ 714183 w 716426"/>
                <a:gd name="connsiteY1" fmla="*/ 7725 h 7725"/>
                <a:gd name="connsiteX2" fmla="*/ 716427 w 716426"/>
                <a:gd name="connsiteY2" fmla="*/ 0 h 7725"/>
                <a:gd name="connsiteX3" fmla="*/ 0 w 716426"/>
                <a:gd name="connsiteY3" fmla="*/ 1 h 7725"/>
                <a:gd name="connsiteX4" fmla="*/ 0 w 716426"/>
                <a:gd name="connsiteY4" fmla="*/ 7713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5">
                  <a:moveTo>
                    <a:pt x="0" y="7713"/>
                  </a:moveTo>
                  <a:lnTo>
                    <a:pt x="714183" y="7725"/>
                  </a:lnTo>
                  <a:cubicBezTo>
                    <a:pt x="714833" y="5137"/>
                    <a:pt x="715682" y="2567"/>
                    <a:pt x="716427" y="0"/>
                  </a:cubicBezTo>
                  <a:lnTo>
                    <a:pt x="0" y="1"/>
                  </a:lnTo>
                  <a:lnTo>
                    <a:pt x="0" y="7713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41EA55C-BD66-DC85-741B-7152B716AC02}"/>
                </a:ext>
              </a:extLst>
            </p:cNvPr>
            <p:cNvSpPr/>
            <p:nvPr/>
          </p:nvSpPr>
          <p:spPr>
            <a:xfrm>
              <a:off x="4240680" y="7366525"/>
              <a:ext cx="710078" cy="7720"/>
            </a:xfrm>
            <a:custGeom>
              <a:avLst/>
              <a:gdLst>
                <a:gd name="connsiteX0" fmla="*/ 0 w 710078"/>
                <a:gd name="connsiteY0" fmla="*/ 7721 h 7720"/>
                <a:gd name="connsiteX1" fmla="*/ 708731 w 710078"/>
                <a:gd name="connsiteY1" fmla="*/ 7716 h 7720"/>
                <a:gd name="connsiteX2" fmla="*/ 710079 w 710078"/>
                <a:gd name="connsiteY2" fmla="*/ 0 h 7720"/>
                <a:gd name="connsiteX3" fmla="*/ 0 w 710078"/>
                <a:gd name="connsiteY3" fmla="*/ 5 h 7720"/>
                <a:gd name="connsiteX4" fmla="*/ 0 w 710078"/>
                <a:gd name="connsiteY4" fmla="*/ 7721 h 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0">
                  <a:moveTo>
                    <a:pt x="0" y="7721"/>
                  </a:moveTo>
                  <a:lnTo>
                    <a:pt x="708731" y="7716"/>
                  </a:lnTo>
                  <a:cubicBezTo>
                    <a:pt x="709038" y="5142"/>
                    <a:pt x="709684" y="2570"/>
                    <a:pt x="710079" y="0"/>
                  </a:cubicBezTo>
                  <a:lnTo>
                    <a:pt x="0" y="5"/>
                  </a:lnTo>
                  <a:lnTo>
                    <a:pt x="0" y="7721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65D59F7-4CEB-8D5D-545A-84090CFEF241}"/>
                </a:ext>
              </a:extLst>
            </p:cNvPr>
            <p:cNvSpPr/>
            <p:nvPr/>
          </p:nvSpPr>
          <p:spPr>
            <a:xfrm>
              <a:off x="4240680" y="7394924"/>
              <a:ext cx="707504" cy="7728"/>
            </a:xfrm>
            <a:custGeom>
              <a:avLst/>
              <a:gdLst>
                <a:gd name="connsiteX0" fmla="*/ 0 w 707504"/>
                <a:gd name="connsiteY0" fmla="*/ 7721 h 7728"/>
                <a:gd name="connsiteX1" fmla="*/ 707504 w 707504"/>
                <a:gd name="connsiteY1" fmla="*/ 7729 h 7728"/>
                <a:gd name="connsiteX2" fmla="*/ 707504 w 707504"/>
                <a:gd name="connsiteY2" fmla="*/ 0 h 7728"/>
                <a:gd name="connsiteX3" fmla="*/ 0 w 707504"/>
                <a:gd name="connsiteY3" fmla="*/ 7 h 7728"/>
                <a:gd name="connsiteX4" fmla="*/ 0 w 707504"/>
                <a:gd name="connsiteY4" fmla="*/ 7721 h 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504" h="7728">
                  <a:moveTo>
                    <a:pt x="0" y="7721"/>
                  </a:moveTo>
                  <a:lnTo>
                    <a:pt x="707504" y="7729"/>
                  </a:lnTo>
                  <a:cubicBezTo>
                    <a:pt x="707454" y="5142"/>
                    <a:pt x="707454" y="2569"/>
                    <a:pt x="707504" y="0"/>
                  </a:cubicBezTo>
                  <a:lnTo>
                    <a:pt x="0" y="7"/>
                  </a:lnTo>
                  <a:lnTo>
                    <a:pt x="0" y="7721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BDB0AA7-C29B-C8AC-F4CE-F4C3F95CF543}"/>
                </a:ext>
              </a:extLst>
            </p:cNvPr>
            <p:cNvSpPr/>
            <p:nvPr/>
          </p:nvSpPr>
          <p:spPr>
            <a:xfrm>
              <a:off x="4240680" y="7423322"/>
              <a:ext cx="710078" cy="7723"/>
            </a:xfrm>
            <a:custGeom>
              <a:avLst/>
              <a:gdLst>
                <a:gd name="connsiteX0" fmla="*/ 0 w 710078"/>
                <a:gd name="connsiteY0" fmla="*/ 7714 h 7723"/>
                <a:gd name="connsiteX1" fmla="*/ 710079 w 710078"/>
                <a:gd name="connsiteY1" fmla="*/ 7724 h 7723"/>
                <a:gd name="connsiteX2" fmla="*/ 708731 w 710078"/>
                <a:gd name="connsiteY2" fmla="*/ 0 h 7723"/>
                <a:gd name="connsiteX3" fmla="*/ 0 w 710078"/>
                <a:gd name="connsiteY3" fmla="*/ 4 h 7723"/>
                <a:gd name="connsiteX4" fmla="*/ 0 w 710078"/>
                <a:gd name="connsiteY4" fmla="*/ 7714 h 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3">
                  <a:moveTo>
                    <a:pt x="0" y="7714"/>
                  </a:moveTo>
                  <a:lnTo>
                    <a:pt x="710079" y="7724"/>
                  </a:lnTo>
                  <a:cubicBezTo>
                    <a:pt x="709684" y="5141"/>
                    <a:pt x="709038" y="2563"/>
                    <a:pt x="708731" y="0"/>
                  </a:cubicBezTo>
                  <a:lnTo>
                    <a:pt x="0" y="4"/>
                  </a:lnTo>
                  <a:lnTo>
                    <a:pt x="0" y="7714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F66BF25-D4E2-F345-A01E-18FF21DB5EEC}"/>
                </a:ext>
              </a:extLst>
            </p:cNvPr>
            <p:cNvSpPr/>
            <p:nvPr/>
          </p:nvSpPr>
          <p:spPr>
            <a:xfrm>
              <a:off x="4240680" y="7451710"/>
              <a:ext cx="716426" cy="7727"/>
            </a:xfrm>
            <a:custGeom>
              <a:avLst/>
              <a:gdLst>
                <a:gd name="connsiteX0" fmla="*/ 0 w 716426"/>
                <a:gd name="connsiteY0" fmla="*/ 7716 h 7727"/>
                <a:gd name="connsiteX1" fmla="*/ 716427 w 716426"/>
                <a:gd name="connsiteY1" fmla="*/ 7727 h 7727"/>
                <a:gd name="connsiteX2" fmla="*/ 714183 w 716426"/>
                <a:gd name="connsiteY2" fmla="*/ 0 h 7727"/>
                <a:gd name="connsiteX3" fmla="*/ 0 w 716426"/>
                <a:gd name="connsiteY3" fmla="*/ 3 h 7727"/>
                <a:gd name="connsiteX4" fmla="*/ 0 w 716426"/>
                <a:gd name="connsiteY4" fmla="*/ 7716 h 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7">
                  <a:moveTo>
                    <a:pt x="0" y="7716"/>
                  </a:moveTo>
                  <a:lnTo>
                    <a:pt x="716427" y="7727"/>
                  </a:lnTo>
                  <a:cubicBezTo>
                    <a:pt x="715680" y="5139"/>
                    <a:pt x="714833" y="2564"/>
                    <a:pt x="714183" y="0"/>
                  </a:cubicBezTo>
                  <a:lnTo>
                    <a:pt x="0" y="3"/>
                  </a:lnTo>
                  <a:lnTo>
                    <a:pt x="0" y="7716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E18B2EA-EEE8-344D-1401-5BCB93765FAA}"/>
                </a:ext>
              </a:extLst>
            </p:cNvPr>
            <p:cNvSpPr/>
            <p:nvPr/>
          </p:nvSpPr>
          <p:spPr>
            <a:xfrm>
              <a:off x="4143878" y="6768460"/>
              <a:ext cx="848486" cy="267808"/>
            </a:xfrm>
            <a:custGeom>
              <a:avLst/>
              <a:gdLst>
                <a:gd name="connsiteX0" fmla="*/ 133905 w 848486"/>
                <a:gd name="connsiteY0" fmla="*/ 231220 h 267808"/>
                <a:gd name="connsiteX1" fmla="*/ 37058 w 848486"/>
                <a:gd name="connsiteY1" fmla="*/ 124167 h 267808"/>
                <a:gd name="connsiteX2" fmla="*/ 138243 w 848486"/>
                <a:gd name="connsiteY2" fmla="*/ 36572 h 267808"/>
                <a:gd name="connsiteX3" fmla="*/ 830201 w 848486"/>
                <a:gd name="connsiteY3" fmla="*/ 36572 h 267808"/>
                <a:gd name="connsiteX4" fmla="*/ 848487 w 848486"/>
                <a:gd name="connsiteY4" fmla="*/ 18287 h 267808"/>
                <a:gd name="connsiteX5" fmla="*/ 848487 w 848486"/>
                <a:gd name="connsiteY5" fmla="*/ 18289 h 267808"/>
                <a:gd name="connsiteX6" fmla="*/ 830201 w 848486"/>
                <a:gd name="connsiteY6" fmla="*/ 0 h 267808"/>
                <a:gd name="connsiteX7" fmla="*/ 139511 w 848486"/>
                <a:gd name="connsiteY7" fmla="*/ 4 h 267808"/>
                <a:gd name="connsiteX8" fmla="*/ 62 w 848486"/>
                <a:gd name="connsiteY8" fmla="*/ 129782 h 267808"/>
                <a:gd name="connsiteX9" fmla="*/ 133895 w 848486"/>
                <a:gd name="connsiteY9" fmla="*/ 267800 h 267808"/>
                <a:gd name="connsiteX10" fmla="*/ 830201 w 848486"/>
                <a:gd name="connsiteY10" fmla="*/ 267809 h 267808"/>
                <a:gd name="connsiteX11" fmla="*/ 848487 w 848486"/>
                <a:gd name="connsiteY11" fmla="*/ 249512 h 267808"/>
                <a:gd name="connsiteX12" fmla="*/ 848487 w 848486"/>
                <a:gd name="connsiteY12" fmla="*/ 249499 h 267808"/>
                <a:gd name="connsiteX13" fmla="*/ 830201 w 848486"/>
                <a:gd name="connsiteY13" fmla="*/ 231217 h 267808"/>
                <a:gd name="connsiteX14" fmla="*/ 133905 w 848486"/>
                <a:gd name="connsiteY14" fmla="*/ 231223 h 26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486" h="267808">
                  <a:moveTo>
                    <a:pt x="133905" y="231220"/>
                  </a:moveTo>
                  <a:cubicBezTo>
                    <a:pt x="77033" y="231217"/>
                    <a:pt x="31396" y="182176"/>
                    <a:pt x="37058" y="124167"/>
                  </a:cubicBezTo>
                  <a:cubicBezTo>
                    <a:pt x="41992" y="73606"/>
                    <a:pt x="87447" y="36569"/>
                    <a:pt x="138243" y="36572"/>
                  </a:cubicBezTo>
                  <a:lnTo>
                    <a:pt x="830201" y="36572"/>
                  </a:lnTo>
                  <a:cubicBezTo>
                    <a:pt x="840301" y="36566"/>
                    <a:pt x="848487" y="28379"/>
                    <a:pt x="848487" y="18287"/>
                  </a:cubicBezTo>
                  <a:lnTo>
                    <a:pt x="848487" y="18289"/>
                  </a:lnTo>
                  <a:cubicBezTo>
                    <a:pt x="848487" y="8187"/>
                    <a:pt x="840301" y="0"/>
                    <a:pt x="830201" y="0"/>
                  </a:cubicBezTo>
                  <a:lnTo>
                    <a:pt x="139511" y="4"/>
                  </a:lnTo>
                  <a:cubicBezTo>
                    <a:pt x="66193" y="4"/>
                    <a:pt x="2261" y="56501"/>
                    <a:pt x="62" y="129782"/>
                  </a:cubicBezTo>
                  <a:cubicBezTo>
                    <a:pt x="-2213" y="205613"/>
                    <a:pt x="58582" y="267797"/>
                    <a:pt x="133895" y="267800"/>
                  </a:cubicBezTo>
                  <a:lnTo>
                    <a:pt x="830201" y="267809"/>
                  </a:lnTo>
                  <a:cubicBezTo>
                    <a:pt x="840301" y="267797"/>
                    <a:pt x="848487" y="259609"/>
                    <a:pt x="848487" y="249512"/>
                  </a:cubicBezTo>
                  <a:lnTo>
                    <a:pt x="848487" y="249499"/>
                  </a:lnTo>
                  <a:cubicBezTo>
                    <a:pt x="848487" y="239403"/>
                    <a:pt x="840301" y="231217"/>
                    <a:pt x="830201" y="231217"/>
                  </a:cubicBezTo>
                  <a:lnTo>
                    <a:pt x="133905" y="231223"/>
                  </a:lnTo>
                  <a:close/>
                </a:path>
              </a:pathLst>
            </a:custGeom>
            <a:solidFill>
              <a:srgbClr val="A69A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D631B8D-8596-79A9-8DF7-C37083A6CE5B}"/>
                </a:ext>
              </a:extLst>
            </p:cNvPr>
            <p:cNvSpPr/>
            <p:nvPr/>
          </p:nvSpPr>
          <p:spPr>
            <a:xfrm>
              <a:off x="4180460" y="6805031"/>
              <a:ext cx="790150" cy="194662"/>
            </a:xfrm>
            <a:custGeom>
              <a:avLst/>
              <a:gdLst>
                <a:gd name="connsiteX0" fmla="*/ 476 w 790150"/>
                <a:gd name="connsiteY0" fmla="*/ 87596 h 194662"/>
                <a:gd name="connsiteX1" fmla="*/ 97323 w 790150"/>
                <a:gd name="connsiteY1" fmla="*/ 194649 h 194662"/>
                <a:gd name="connsiteX2" fmla="*/ 790150 w 790150"/>
                <a:gd name="connsiteY2" fmla="*/ 194662 h 194662"/>
                <a:gd name="connsiteX3" fmla="*/ 790150 w 790150"/>
                <a:gd name="connsiteY3" fmla="*/ 0 h 194662"/>
                <a:gd name="connsiteX4" fmla="*/ 101662 w 790150"/>
                <a:gd name="connsiteY4" fmla="*/ 3 h 194662"/>
                <a:gd name="connsiteX5" fmla="*/ 476 w 790150"/>
                <a:gd name="connsiteY5" fmla="*/ 87596 h 19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150" h="194662">
                  <a:moveTo>
                    <a:pt x="476" y="87596"/>
                  </a:moveTo>
                  <a:cubicBezTo>
                    <a:pt x="-5189" y="145605"/>
                    <a:pt x="40451" y="194646"/>
                    <a:pt x="97323" y="194649"/>
                  </a:cubicBezTo>
                  <a:lnTo>
                    <a:pt x="790150" y="194662"/>
                  </a:lnTo>
                  <a:cubicBezTo>
                    <a:pt x="759953" y="129761"/>
                    <a:pt x="759953" y="64879"/>
                    <a:pt x="790150" y="0"/>
                  </a:cubicBezTo>
                  <a:lnTo>
                    <a:pt x="101662" y="3"/>
                  </a:lnTo>
                  <a:cubicBezTo>
                    <a:pt x="50859" y="0"/>
                    <a:pt x="5409" y="37035"/>
                    <a:pt x="476" y="87596"/>
                  </a:cubicBezTo>
                  <a:close/>
                </a:path>
              </a:pathLst>
            </a:custGeom>
            <a:solidFill>
              <a:srgbClr val="EBF0F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3937C68-50BC-4688-9542-E360CA36E7BB}"/>
                </a:ext>
              </a:extLst>
            </p:cNvPr>
            <p:cNvSpPr/>
            <p:nvPr/>
          </p:nvSpPr>
          <p:spPr>
            <a:xfrm>
              <a:off x="4240680" y="6841718"/>
              <a:ext cx="716426" cy="7725"/>
            </a:xfrm>
            <a:custGeom>
              <a:avLst/>
              <a:gdLst>
                <a:gd name="connsiteX0" fmla="*/ 0 w 716426"/>
                <a:gd name="connsiteY0" fmla="*/ 7714 h 7725"/>
                <a:gd name="connsiteX1" fmla="*/ 714183 w 716426"/>
                <a:gd name="connsiteY1" fmla="*/ 7725 h 7725"/>
                <a:gd name="connsiteX2" fmla="*/ 716427 w 716426"/>
                <a:gd name="connsiteY2" fmla="*/ 0 h 7725"/>
                <a:gd name="connsiteX3" fmla="*/ 0 w 716426"/>
                <a:gd name="connsiteY3" fmla="*/ 0 h 7725"/>
                <a:gd name="connsiteX4" fmla="*/ 0 w 716426"/>
                <a:gd name="connsiteY4" fmla="*/ 7714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5">
                  <a:moveTo>
                    <a:pt x="0" y="7714"/>
                  </a:moveTo>
                  <a:lnTo>
                    <a:pt x="714183" y="7725"/>
                  </a:lnTo>
                  <a:cubicBezTo>
                    <a:pt x="714833" y="5138"/>
                    <a:pt x="715682" y="2568"/>
                    <a:pt x="716427" y="0"/>
                  </a:cubicBezTo>
                  <a:lnTo>
                    <a:pt x="0" y="0"/>
                  </a:lnTo>
                  <a:lnTo>
                    <a:pt x="0" y="7714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3FBF5BC-CCF0-8BB2-DBA4-FD5DF48C54AC}"/>
                </a:ext>
              </a:extLst>
            </p:cNvPr>
            <p:cNvSpPr/>
            <p:nvPr/>
          </p:nvSpPr>
          <p:spPr>
            <a:xfrm>
              <a:off x="4240680" y="6870096"/>
              <a:ext cx="710078" cy="7720"/>
            </a:xfrm>
            <a:custGeom>
              <a:avLst/>
              <a:gdLst>
                <a:gd name="connsiteX0" fmla="*/ 0 w 710078"/>
                <a:gd name="connsiteY0" fmla="*/ 7721 h 7720"/>
                <a:gd name="connsiteX1" fmla="*/ 708731 w 710078"/>
                <a:gd name="connsiteY1" fmla="*/ 7717 h 7720"/>
                <a:gd name="connsiteX2" fmla="*/ 710079 w 710078"/>
                <a:gd name="connsiteY2" fmla="*/ 0 h 7720"/>
                <a:gd name="connsiteX3" fmla="*/ 0 w 710078"/>
                <a:gd name="connsiteY3" fmla="*/ 5 h 7720"/>
                <a:gd name="connsiteX4" fmla="*/ 0 w 710078"/>
                <a:gd name="connsiteY4" fmla="*/ 7721 h 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0">
                  <a:moveTo>
                    <a:pt x="0" y="7721"/>
                  </a:moveTo>
                  <a:lnTo>
                    <a:pt x="708731" y="7717"/>
                  </a:lnTo>
                  <a:cubicBezTo>
                    <a:pt x="709038" y="5142"/>
                    <a:pt x="709684" y="2570"/>
                    <a:pt x="710079" y="0"/>
                  </a:cubicBezTo>
                  <a:lnTo>
                    <a:pt x="0" y="5"/>
                  </a:lnTo>
                  <a:lnTo>
                    <a:pt x="0" y="7721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530F577-6565-A963-FC13-BCBDAC3C0E15}"/>
                </a:ext>
              </a:extLst>
            </p:cNvPr>
            <p:cNvSpPr/>
            <p:nvPr/>
          </p:nvSpPr>
          <p:spPr>
            <a:xfrm>
              <a:off x="4240680" y="6898494"/>
              <a:ext cx="707504" cy="7730"/>
            </a:xfrm>
            <a:custGeom>
              <a:avLst/>
              <a:gdLst>
                <a:gd name="connsiteX0" fmla="*/ 0 w 707504"/>
                <a:gd name="connsiteY0" fmla="*/ 7721 h 7730"/>
                <a:gd name="connsiteX1" fmla="*/ 707504 w 707504"/>
                <a:gd name="connsiteY1" fmla="*/ 7730 h 7730"/>
                <a:gd name="connsiteX2" fmla="*/ 707504 w 707504"/>
                <a:gd name="connsiteY2" fmla="*/ 0 h 7730"/>
                <a:gd name="connsiteX3" fmla="*/ 0 w 707504"/>
                <a:gd name="connsiteY3" fmla="*/ 7 h 7730"/>
                <a:gd name="connsiteX4" fmla="*/ 0 w 707504"/>
                <a:gd name="connsiteY4" fmla="*/ 7721 h 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504" h="7730">
                  <a:moveTo>
                    <a:pt x="0" y="7721"/>
                  </a:moveTo>
                  <a:lnTo>
                    <a:pt x="707504" y="7730"/>
                  </a:lnTo>
                  <a:cubicBezTo>
                    <a:pt x="707454" y="5142"/>
                    <a:pt x="707454" y="2569"/>
                    <a:pt x="707504" y="0"/>
                  </a:cubicBezTo>
                  <a:lnTo>
                    <a:pt x="0" y="7"/>
                  </a:lnTo>
                  <a:lnTo>
                    <a:pt x="0" y="7721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E01BC28-6157-A57E-539D-53B4D826A432}"/>
                </a:ext>
              </a:extLst>
            </p:cNvPr>
            <p:cNvSpPr/>
            <p:nvPr/>
          </p:nvSpPr>
          <p:spPr>
            <a:xfrm>
              <a:off x="4240680" y="6926893"/>
              <a:ext cx="710078" cy="7723"/>
            </a:xfrm>
            <a:custGeom>
              <a:avLst/>
              <a:gdLst>
                <a:gd name="connsiteX0" fmla="*/ 0 w 710078"/>
                <a:gd name="connsiteY0" fmla="*/ 7714 h 7723"/>
                <a:gd name="connsiteX1" fmla="*/ 710079 w 710078"/>
                <a:gd name="connsiteY1" fmla="*/ 7724 h 7723"/>
                <a:gd name="connsiteX2" fmla="*/ 708731 w 710078"/>
                <a:gd name="connsiteY2" fmla="*/ 0 h 7723"/>
                <a:gd name="connsiteX3" fmla="*/ 0 w 710078"/>
                <a:gd name="connsiteY3" fmla="*/ 6 h 7723"/>
                <a:gd name="connsiteX4" fmla="*/ 0 w 710078"/>
                <a:gd name="connsiteY4" fmla="*/ 7714 h 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3">
                  <a:moveTo>
                    <a:pt x="0" y="7714"/>
                  </a:moveTo>
                  <a:lnTo>
                    <a:pt x="710079" y="7724"/>
                  </a:lnTo>
                  <a:cubicBezTo>
                    <a:pt x="709684" y="5141"/>
                    <a:pt x="709038" y="2564"/>
                    <a:pt x="708731" y="0"/>
                  </a:cubicBezTo>
                  <a:lnTo>
                    <a:pt x="0" y="6"/>
                  </a:lnTo>
                  <a:lnTo>
                    <a:pt x="0" y="7714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21656D-4E84-B1A7-0AE4-0E10BE3A4A29}"/>
                </a:ext>
              </a:extLst>
            </p:cNvPr>
            <p:cNvSpPr/>
            <p:nvPr/>
          </p:nvSpPr>
          <p:spPr>
            <a:xfrm>
              <a:off x="4240680" y="6955280"/>
              <a:ext cx="716426" cy="7727"/>
            </a:xfrm>
            <a:custGeom>
              <a:avLst/>
              <a:gdLst>
                <a:gd name="connsiteX0" fmla="*/ 0 w 716426"/>
                <a:gd name="connsiteY0" fmla="*/ 7717 h 7727"/>
                <a:gd name="connsiteX1" fmla="*/ 716427 w 716426"/>
                <a:gd name="connsiteY1" fmla="*/ 7727 h 7727"/>
                <a:gd name="connsiteX2" fmla="*/ 714183 w 716426"/>
                <a:gd name="connsiteY2" fmla="*/ 0 h 7727"/>
                <a:gd name="connsiteX3" fmla="*/ 0 w 716426"/>
                <a:gd name="connsiteY3" fmla="*/ 4 h 7727"/>
                <a:gd name="connsiteX4" fmla="*/ 0 w 716426"/>
                <a:gd name="connsiteY4" fmla="*/ 7717 h 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7">
                  <a:moveTo>
                    <a:pt x="0" y="7717"/>
                  </a:moveTo>
                  <a:lnTo>
                    <a:pt x="716427" y="7727"/>
                  </a:lnTo>
                  <a:cubicBezTo>
                    <a:pt x="715680" y="5139"/>
                    <a:pt x="714833" y="2565"/>
                    <a:pt x="714183" y="0"/>
                  </a:cubicBezTo>
                  <a:lnTo>
                    <a:pt x="0" y="4"/>
                  </a:lnTo>
                  <a:lnTo>
                    <a:pt x="0" y="7717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EADFD3F-0C72-BB97-B8DC-55A5A020F0D5}"/>
                </a:ext>
              </a:extLst>
            </p:cNvPr>
            <p:cNvSpPr/>
            <p:nvPr/>
          </p:nvSpPr>
          <p:spPr>
            <a:xfrm>
              <a:off x="4143877" y="8754177"/>
              <a:ext cx="848487" cy="267807"/>
            </a:xfrm>
            <a:custGeom>
              <a:avLst/>
              <a:gdLst>
                <a:gd name="connsiteX0" fmla="*/ 133906 w 848487"/>
                <a:gd name="connsiteY0" fmla="*/ 231220 h 267807"/>
                <a:gd name="connsiteX1" fmla="*/ 37059 w 848487"/>
                <a:gd name="connsiteY1" fmla="*/ 124164 h 267807"/>
                <a:gd name="connsiteX2" fmla="*/ 138244 w 848487"/>
                <a:gd name="connsiteY2" fmla="*/ 36571 h 267807"/>
                <a:gd name="connsiteX3" fmla="*/ 830202 w 848487"/>
                <a:gd name="connsiteY3" fmla="*/ 36572 h 267807"/>
                <a:gd name="connsiteX4" fmla="*/ 848487 w 848487"/>
                <a:gd name="connsiteY4" fmla="*/ 18287 h 267807"/>
                <a:gd name="connsiteX5" fmla="*/ 848487 w 848487"/>
                <a:gd name="connsiteY5" fmla="*/ 18289 h 267807"/>
                <a:gd name="connsiteX6" fmla="*/ 830202 w 848487"/>
                <a:gd name="connsiteY6" fmla="*/ 0 h 267807"/>
                <a:gd name="connsiteX7" fmla="*/ 139511 w 848487"/>
                <a:gd name="connsiteY7" fmla="*/ 3 h 267807"/>
                <a:gd name="connsiteX8" fmla="*/ 62 w 848487"/>
                <a:gd name="connsiteY8" fmla="*/ 129781 h 267807"/>
                <a:gd name="connsiteX9" fmla="*/ 133895 w 848487"/>
                <a:gd name="connsiteY9" fmla="*/ 267799 h 267807"/>
                <a:gd name="connsiteX10" fmla="*/ 830202 w 848487"/>
                <a:gd name="connsiteY10" fmla="*/ 267808 h 267807"/>
                <a:gd name="connsiteX11" fmla="*/ 848487 w 848487"/>
                <a:gd name="connsiteY11" fmla="*/ 249513 h 267807"/>
                <a:gd name="connsiteX12" fmla="*/ 848487 w 848487"/>
                <a:gd name="connsiteY12" fmla="*/ 249499 h 267807"/>
                <a:gd name="connsiteX13" fmla="*/ 830202 w 848487"/>
                <a:gd name="connsiteY13" fmla="*/ 231216 h 267807"/>
                <a:gd name="connsiteX14" fmla="*/ 133906 w 848487"/>
                <a:gd name="connsiteY14" fmla="*/ 231223 h 26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487" h="267807">
                  <a:moveTo>
                    <a:pt x="133906" y="231220"/>
                  </a:moveTo>
                  <a:cubicBezTo>
                    <a:pt x="77034" y="231216"/>
                    <a:pt x="31397" y="182177"/>
                    <a:pt x="37059" y="124164"/>
                  </a:cubicBezTo>
                  <a:cubicBezTo>
                    <a:pt x="41992" y="73606"/>
                    <a:pt x="87447" y="36568"/>
                    <a:pt x="138244" y="36571"/>
                  </a:cubicBezTo>
                  <a:lnTo>
                    <a:pt x="830202" y="36572"/>
                  </a:lnTo>
                  <a:cubicBezTo>
                    <a:pt x="840301" y="36566"/>
                    <a:pt x="848487" y="28378"/>
                    <a:pt x="848487" y="18287"/>
                  </a:cubicBezTo>
                  <a:lnTo>
                    <a:pt x="848487" y="18289"/>
                  </a:lnTo>
                  <a:cubicBezTo>
                    <a:pt x="848487" y="8187"/>
                    <a:pt x="840301" y="0"/>
                    <a:pt x="830202" y="0"/>
                  </a:cubicBezTo>
                  <a:lnTo>
                    <a:pt x="139511" y="3"/>
                  </a:lnTo>
                  <a:cubicBezTo>
                    <a:pt x="66194" y="3"/>
                    <a:pt x="2262" y="56501"/>
                    <a:pt x="62" y="129781"/>
                  </a:cubicBezTo>
                  <a:cubicBezTo>
                    <a:pt x="-2213" y="205613"/>
                    <a:pt x="58582" y="267796"/>
                    <a:pt x="133895" y="267799"/>
                  </a:cubicBezTo>
                  <a:lnTo>
                    <a:pt x="830202" y="267808"/>
                  </a:lnTo>
                  <a:cubicBezTo>
                    <a:pt x="840301" y="267796"/>
                    <a:pt x="848487" y="259608"/>
                    <a:pt x="848487" y="249513"/>
                  </a:cubicBezTo>
                  <a:lnTo>
                    <a:pt x="848487" y="249499"/>
                  </a:lnTo>
                  <a:cubicBezTo>
                    <a:pt x="848487" y="239402"/>
                    <a:pt x="840301" y="231216"/>
                    <a:pt x="830202" y="231216"/>
                  </a:cubicBezTo>
                  <a:lnTo>
                    <a:pt x="133906" y="231223"/>
                  </a:ln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DFFDF2-048B-4121-B6DB-48151A8EEC48}"/>
                </a:ext>
              </a:extLst>
            </p:cNvPr>
            <p:cNvSpPr/>
            <p:nvPr/>
          </p:nvSpPr>
          <p:spPr>
            <a:xfrm>
              <a:off x="4180460" y="8790748"/>
              <a:ext cx="790150" cy="194662"/>
            </a:xfrm>
            <a:custGeom>
              <a:avLst/>
              <a:gdLst>
                <a:gd name="connsiteX0" fmla="*/ 476 w 790150"/>
                <a:gd name="connsiteY0" fmla="*/ 87596 h 194662"/>
                <a:gd name="connsiteX1" fmla="*/ 97323 w 790150"/>
                <a:gd name="connsiteY1" fmla="*/ 194649 h 194662"/>
                <a:gd name="connsiteX2" fmla="*/ 790150 w 790150"/>
                <a:gd name="connsiteY2" fmla="*/ 194662 h 194662"/>
                <a:gd name="connsiteX3" fmla="*/ 790150 w 790150"/>
                <a:gd name="connsiteY3" fmla="*/ 0 h 194662"/>
                <a:gd name="connsiteX4" fmla="*/ 101662 w 790150"/>
                <a:gd name="connsiteY4" fmla="*/ 3 h 194662"/>
                <a:gd name="connsiteX5" fmla="*/ 476 w 790150"/>
                <a:gd name="connsiteY5" fmla="*/ 87596 h 19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150" h="194662">
                  <a:moveTo>
                    <a:pt x="476" y="87596"/>
                  </a:moveTo>
                  <a:cubicBezTo>
                    <a:pt x="-5188" y="145606"/>
                    <a:pt x="40451" y="194645"/>
                    <a:pt x="97323" y="194649"/>
                  </a:cubicBezTo>
                  <a:lnTo>
                    <a:pt x="790150" y="194662"/>
                  </a:lnTo>
                  <a:cubicBezTo>
                    <a:pt x="759953" y="129761"/>
                    <a:pt x="759953" y="64879"/>
                    <a:pt x="790150" y="0"/>
                  </a:cubicBezTo>
                  <a:lnTo>
                    <a:pt x="101662" y="3"/>
                  </a:lnTo>
                  <a:cubicBezTo>
                    <a:pt x="50859" y="0"/>
                    <a:pt x="5410" y="37035"/>
                    <a:pt x="476" y="87596"/>
                  </a:cubicBezTo>
                  <a:close/>
                </a:path>
              </a:pathLst>
            </a:custGeom>
            <a:solidFill>
              <a:srgbClr val="EBF0F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D35AC90-49B3-5CFC-94D7-758E4ABEDD67}"/>
                </a:ext>
              </a:extLst>
            </p:cNvPr>
            <p:cNvSpPr/>
            <p:nvPr/>
          </p:nvSpPr>
          <p:spPr>
            <a:xfrm>
              <a:off x="4240680" y="8827435"/>
              <a:ext cx="716426" cy="7726"/>
            </a:xfrm>
            <a:custGeom>
              <a:avLst/>
              <a:gdLst>
                <a:gd name="connsiteX0" fmla="*/ 0 w 716426"/>
                <a:gd name="connsiteY0" fmla="*/ 7714 h 7726"/>
                <a:gd name="connsiteX1" fmla="*/ 714183 w 716426"/>
                <a:gd name="connsiteY1" fmla="*/ 7726 h 7726"/>
                <a:gd name="connsiteX2" fmla="*/ 716427 w 716426"/>
                <a:gd name="connsiteY2" fmla="*/ 0 h 7726"/>
                <a:gd name="connsiteX3" fmla="*/ 0 w 716426"/>
                <a:gd name="connsiteY3" fmla="*/ 0 h 7726"/>
                <a:gd name="connsiteX4" fmla="*/ 0 w 716426"/>
                <a:gd name="connsiteY4" fmla="*/ 7714 h 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6">
                  <a:moveTo>
                    <a:pt x="0" y="7714"/>
                  </a:moveTo>
                  <a:lnTo>
                    <a:pt x="714183" y="7726"/>
                  </a:lnTo>
                  <a:cubicBezTo>
                    <a:pt x="714833" y="5138"/>
                    <a:pt x="715682" y="2567"/>
                    <a:pt x="716427" y="0"/>
                  </a:cubicBezTo>
                  <a:lnTo>
                    <a:pt x="0" y="0"/>
                  </a:lnTo>
                  <a:lnTo>
                    <a:pt x="0" y="7714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1B2204E-4A86-84C1-DF4A-30DBCAA531F7}"/>
                </a:ext>
              </a:extLst>
            </p:cNvPr>
            <p:cNvSpPr/>
            <p:nvPr/>
          </p:nvSpPr>
          <p:spPr>
            <a:xfrm>
              <a:off x="4240680" y="8855813"/>
              <a:ext cx="710078" cy="7719"/>
            </a:xfrm>
            <a:custGeom>
              <a:avLst/>
              <a:gdLst>
                <a:gd name="connsiteX0" fmla="*/ 0 w 710078"/>
                <a:gd name="connsiteY0" fmla="*/ 7720 h 7719"/>
                <a:gd name="connsiteX1" fmla="*/ 708731 w 710078"/>
                <a:gd name="connsiteY1" fmla="*/ 7715 h 7719"/>
                <a:gd name="connsiteX2" fmla="*/ 710078 w 710078"/>
                <a:gd name="connsiteY2" fmla="*/ 0 h 7719"/>
                <a:gd name="connsiteX3" fmla="*/ 0 w 710078"/>
                <a:gd name="connsiteY3" fmla="*/ 5 h 7719"/>
                <a:gd name="connsiteX4" fmla="*/ 0 w 710078"/>
                <a:gd name="connsiteY4" fmla="*/ 7720 h 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19">
                  <a:moveTo>
                    <a:pt x="0" y="7720"/>
                  </a:moveTo>
                  <a:lnTo>
                    <a:pt x="708731" y="7715"/>
                  </a:lnTo>
                  <a:cubicBezTo>
                    <a:pt x="709038" y="5142"/>
                    <a:pt x="709684" y="2569"/>
                    <a:pt x="710078" y="0"/>
                  </a:cubicBezTo>
                  <a:lnTo>
                    <a:pt x="0" y="5"/>
                  </a:lnTo>
                  <a:lnTo>
                    <a:pt x="0" y="7720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840A958-B93E-62F8-873A-2F15C36F76D3}"/>
                </a:ext>
              </a:extLst>
            </p:cNvPr>
            <p:cNvSpPr/>
            <p:nvPr/>
          </p:nvSpPr>
          <p:spPr>
            <a:xfrm>
              <a:off x="4240680" y="8884212"/>
              <a:ext cx="707504" cy="7729"/>
            </a:xfrm>
            <a:custGeom>
              <a:avLst/>
              <a:gdLst>
                <a:gd name="connsiteX0" fmla="*/ 0 w 707504"/>
                <a:gd name="connsiteY0" fmla="*/ 7719 h 7729"/>
                <a:gd name="connsiteX1" fmla="*/ 707504 w 707504"/>
                <a:gd name="connsiteY1" fmla="*/ 7730 h 7729"/>
                <a:gd name="connsiteX2" fmla="*/ 707504 w 707504"/>
                <a:gd name="connsiteY2" fmla="*/ 0 h 7729"/>
                <a:gd name="connsiteX3" fmla="*/ 0 w 707504"/>
                <a:gd name="connsiteY3" fmla="*/ 6 h 7729"/>
                <a:gd name="connsiteX4" fmla="*/ 0 w 707504"/>
                <a:gd name="connsiteY4" fmla="*/ 7719 h 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504" h="7729">
                  <a:moveTo>
                    <a:pt x="0" y="7719"/>
                  </a:moveTo>
                  <a:lnTo>
                    <a:pt x="707504" y="7730"/>
                  </a:lnTo>
                  <a:cubicBezTo>
                    <a:pt x="707453" y="5142"/>
                    <a:pt x="707453" y="2569"/>
                    <a:pt x="707504" y="0"/>
                  </a:cubicBezTo>
                  <a:lnTo>
                    <a:pt x="0" y="6"/>
                  </a:lnTo>
                  <a:lnTo>
                    <a:pt x="0" y="7719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93DA731-1EEF-441E-D371-38610BEB1115}"/>
                </a:ext>
              </a:extLst>
            </p:cNvPr>
            <p:cNvSpPr/>
            <p:nvPr/>
          </p:nvSpPr>
          <p:spPr>
            <a:xfrm>
              <a:off x="4240680" y="8912609"/>
              <a:ext cx="710078" cy="7725"/>
            </a:xfrm>
            <a:custGeom>
              <a:avLst/>
              <a:gdLst>
                <a:gd name="connsiteX0" fmla="*/ 0 w 710078"/>
                <a:gd name="connsiteY0" fmla="*/ 7715 h 7725"/>
                <a:gd name="connsiteX1" fmla="*/ 710078 w 710078"/>
                <a:gd name="connsiteY1" fmla="*/ 7725 h 7725"/>
                <a:gd name="connsiteX2" fmla="*/ 708731 w 710078"/>
                <a:gd name="connsiteY2" fmla="*/ 0 h 7725"/>
                <a:gd name="connsiteX3" fmla="*/ 0 w 710078"/>
                <a:gd name="connsiteY3" fmla="*/ 6 h 7725"/>
                <a:gd name="connsiteX4" fmla="*/ 0 w 710078"/>
                <a:gd name="connsiteY4" fmla="*/ 7715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5">
                  <a:moveTo>
                    <a:pt x="0" y="7715"/>
                  </a:moveTo>
                  <a:lnTo>
                    <a:pt x="710078" y="7725"/>
                  </a:lnTo>
                  <a:cubicBezTo>
                    <a:pt x="709684" y="5141"/>
                    <a:pt x="709038" y="2565"/>
                    <a:pt x="708731" y="0"/>
                  </a:cubicBezTo>
                  <a:lnTo>
                    <a:pt x="0" y="6"/>
                  </a:lnTo>
                  <a:lnTo>
                    <a:pt x="0" y="7715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3435F6A-18DA-F4DA-0533-51FEC8405B07}"/>
                </a:ext>
              </a:extLst>
            </p:cNvPr>
            <p:cNvSpPr/>
            <p:nvPr/>
          </p:nvSpPr>
          <p:spPr>
            <a:xfrm>
              <a:off x="4240680" y="8940997"/>
              <a:ext cx="716426" cy="7727"/>
            </a:xfrm>
            <a:custGeom>
              <a:avLst/>
              <a:gdLst>
                <a:gd name="connsiteX0" fmla="*/ 0 w 716426"/>
                <a:gd name="connsiteY0" fmla="*/ 7716 h 7727"/>
                <a:gd name="connsiteX1" fmla="*/ 716427 w 716426"/>
                <a:gd name="connsiteY1" fmla="*/ 7727 h 7727"/>
                <a:gd name="connsiteX2" fmla="*/ 714183 w 716426"/>
                <a:gd name="connsiteY2" fmla="*/ 0 h 7727"/>
                <a:gd name="connsiteX3" fmla="*/ 0 w 716426"/>
                <a:gd name="connsiteY3" fmla="*/ 3 h 7727"/>
                <a:gd name="connsiteX4" fmla="*/ 0 w 716426"/>
                <a:gd name="connsiteY4" fmla="*/ 7716 h 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7">
                  <a:moveTo>
                    <a:pt x="0" y="7716"/>
                  </a:moveTo>
                  <a:lnTo>
                    <a:pt x="716427" y="7727"/>
                  </a:lnTo>
                  <a:cubicBezTo>
                    <a:pt x="715680" y="5139"/>
                    <a:pt x="714833" y="2565"/>
                    <a:pt x="714183" y="0"/>
                  </a:cubicBezTo>
                  <a:lnTo>
                    <a:pt x="0" y="3"/>
                  </a:lnTo>
                  <a:lnTo>
                    <a:pt x="0" y="7716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8663B20-DF14-AA90-1C40-00B69E706410}"/>
                </a:ext>
              </a:extLst>
            </p:cNvPr>
            <p:cNvSpPr/>
            <p:nvPr/>
          </p:nvSpPr>
          <p:spPr>
            <a:xfrm>
              <a:off x="4143877" y="9250605"/>
              <a:ext cx="848487" cy="267810"/>
            </a:xfrm>
            <a:custGeom>
              <a:avLst/>
              <a:gdLst>
                <a:gd name="connsiteX0" fmla="*/ 133906 w 848487"/>
                <a:gd name="connsiteY0" fmla="*/ 231221 h 267810"/>
                <a:gd name="connsiteX1" fmla="*/ 37059 w 848487"/>
                <a:gd name="connsiteY1" fmla="*/ 124167 h 267810"/>
                <a:gd name="connsiteX2" fmla="*/ 138244 w 848487"/>
                <a:gd name="connsiteY2" fmla="*/ 36573 h 267810"/>
                <a:gd name="connsiteX3" fmla="*/ 830202 w 848487"/>
                <a:gd name="connsiteY3" fmla="*/ 36574 h 267810"/>
                <a:gd name="connsiteX4" fmla="*/ 848487 w 848487"/>
                <a:gd name="connsiteY4" fmla="*/ 18288 h 267810"/>
                <a:gd name="connsiteX5" fmla="*/ 848487 w 848487"/>
                <a:gd name="connsiteY5" fmla="*/ 18291 h 267810"/>
                <a:gd name="connsiteX6" fmla="*/ 830202 w 848487"/>
                <a:gd name="connsiteY6" fmla="*/ 0 h 267810"/>
                <a:gd name="connsiteX7" fmla="*/ 139511 w 848487"/>
                <a:gd name="connsiteY7" fmla="*/ 4 h 267810"/>
                <a:gd name="connsiteX8" fmla="*/ 62 w 848487"/>
                <a:gd name="connsiteY8" fmla="*/ 129782 h 267810"/>
                <a:gd name="connsiteX9" fmla="*/ 133895 w 848487"/>
                <a:gd name="connsiteY9" fmla="*/ 267800 h 267810"/>
                <a:gd name="connsiteX10" fmla="*/ 830202 w 848487"/>
                <a:gd name="connsiteY10" fmla="*/ 267810 h 267810"/>
                <a:gd name="connsiteX11" fmla="*/ 848487 w 848487"/>
                <a:gd name="connsiteY11" fmla="*/ 249514 h 267810"/>
                <a:gd name="connsiteX12" fmla="*/ 848487 w 848487"/>
                <a:gd name="connsiteY12" fmla="*/ 249501 h 267810"/>
                <a:gd name="connsiteX13" fmla="*/ 830202 w 848487"/>
                <a:gd name="connsiteY13" fmla="*/ 231219 h 267810"/>
                <a:gd name="connsiteX14" fmla="*/ 133906 w 848487"/>
                <a:gd name="connsiteY14" fmla="*/ 231225 h 2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487" h="267810">
                  <a:moveTo>
                    <a:pt x="133906" y="231221"/>
                  </a:moveTo>
                  <a:cubicBezTo>
                    <a:pt x="77034" y="231219"/>
                    <a:pt x="31397" y="182177"/>
                    <a:pt x="37059" y="124167"/>
                  </a:cubicBezTo>
                  <a:cubicBezTo>
                    <a:pt x="41992" y="73608"/>
                    <a:pt x="87447" y="36570"/>
                    <a:pt x="138244" y="36573"/>
                  </a:cubicBezTo>
                  <a:lnTo>
                    <a:pt x="830202" y="36574"/>
                  </a:lnTo>
                  <a:cubicBezTo>
                    <a:pt x="840301" y="36567"/>
                    <a:pt x="848487" y="28379"/>
                    <a:pt x="848487" y="18288"/>
                  </a:cubicBezTo>
                  <a:lnTo>
                    <a:pt x="848487" y="18291"/>
                  </a:lnTo>
                  <a:cubicBezTo>
                    <a:pt x="848487" y="8188"/>
                    <a:pt x="840301" y="0"/>
                    <a:pt x="830202" y="0"/>
                  </a:cubicBezTo>
                  <a:lnTo>
                    <a:pt x="139511" y="4"/>
                  </a:lnTo>
                  <a:cubicBezTo>
                    <a:pt x="66194" y="4"/>
                    <a:pt x="2262" y="56502"/>
                    <a:pt x="62" y="129782"/>
                  </a:cubicBezTo>
                  <a:cubicBezTo>
                    <a:pt x="-2213" y="205614"/>
                    <a:pt x="58582" y="267799"/>
                    <a:pt x="133895" y="267800"/>
                  </a:cubicBezTo>
                  <a:lnTo>
                    <a:pt x="830202" y="267810"/>
                  </a:lnTo>
                  <a:cubicBezTo>
                    <a:pt x="840301" y="267799"/>
                    <a:pt x="848487" y="259609"/>
                    <a:pt x="848487" y="249514"/>
                  </a:cubicBezTo>
                  <a:lnTo>
                    <a:pt x="848487" y="249501"/>
                  </a:lnTo>
                  <a:cubicBezTo>
                    <a:pt x="848487" y="239404"/>
                    <a:pt x="840301" y="231219"/>
                    <a:pt x="830202" y="231219"/>
                  </a:cubicBezTo>
                  <a:lnTo>
                    <a:pt x="133906" y="231225"/>
                  </a:lnTo>
                  <a:close/>
                </a:path>
              </a:pathLst>
            </a:custGeom>
            <a:solidFill>
              <a:srgbClr val="60221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42D1C78-4446-5D37-5C03-AC1AB977F5C6}"/>
                </a:ext>
              </a:extLst>
            </p:cNvPr>
            <p:cNvSpPr/>
            <p:nvPr/>
          </p:nvSpPr>
          <p:spPr>
            <a:xfrm>
              <a:off x="4180460" y="9287175"/>
              <a:ext cx="790150" cy="194663"/>
            </a:xfrm>
            <a:custGeom>
              <a:avLst/>
              <a:gdLst>
                <a:gd name="connsiteX0" fmla="*/ 476 w 790150"/>
                <a:gd name="connsiteY0" fmla="*/ 87599 h 194663"/>
                <a:gd name="connsiteX1" fmla="*/ 97323 w 790150"/>
                <a:gd name="connsiteY1" fmla="*/ 194651 h 194663"/>
                <a:gd name="connsiteX2" fmla="*/ 790150 w 790150"/>
                <a:gd name="connsiteY2" fmla="*/ 194664 h 194663"/>
                <a:gd name="connsiteX3" fmla="*/ 790150 w 790150"/>
                <a:gd name="connsiteY3" fmla="*/ 0 h 194663"/>
                <a:gd name="connsiteX4" fmla="*/ 101662 w 790150"/>
                <a:gd name="connsiteY4" fmla="*/ 5 h 194663"/>
                <a:gd name="connsiteX5" fmla="*/ 476 w 790150"/>
                <a:gd name="connsiteY5" fmla="*/ 87599 h 19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150" h="194663">
                  <a:moveTo>
                    <a:pt x="476" y="87599"/>
                  </a:moveTo>
                  <a:cubicBezTo>
                    <a:pt x="-5188" y="145606"/>
                    <a:pt x="40451" y="194648"/>
                    <a:pt x="97323" y="194651"/>
                  </a:cubicBezTo>
                  <a:lnTo>
                    <a:pt x="790150" y="194664"/>
                  </a:lnTo>
                  <a:cubicBezTo>
                    <a:pt x="759953" y="129763"/>
                    <a:pt x="759953" y="64880"/>
                    <a:pt x="790150" y="0"/>
                  </a:cubicBezTo>
                  <a:lnTo>
                    <a:pt x="101662" y="5"/>
                  </a:lnTo>
                  <a:cubicBezTo>
                    <a:pt x="50859" y="2"/>
                    <a:pt x="5410" y="37037"/>
                    <a:pt x="476" y="87599"/>
                  </a:cubicBezTo>
                  <a:close/>
                </a:path>
              </a:pathLst>
            </a:custGeom>
            <a:solidFill>
              <a:srgbClr val="EBF0F3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2037699-D964-47CB-1257-CF163811A6D3}"/>
                </a:ext>
              </a:extLst>
            </p:cNvPr>
            <p:cNvSpPr/>
            <p:nvPr/>
          </p:nvSpPr>
          <p:spPr>
            <a:xfrm>
              <a:off x="4240680" y="9323864"/>
              <a:ext cx="716426" cy="7725"/>
            </a:xfrm>
            <a:custGeom>
              <a:avLst/>
              <a:gdLst>
                <a:gd name="connsiteX0" fmla="*/ 0 w 716426"/>
                <a:gd name="connsiteY0" fmla="*/ 7714 h 7725"/>
                <a:gd name="connsiteX1" fmla="*/ 714183 w 716426"/>
                <a:gd name="connsiteY1" fmla="*/ 7725 h 7725"/>
                <a:gd name="connsiteX2" fmla="*/ 716427 w 716426"/>
                <a:gd name="connsiteY2" fmla="*/ 0 h 7725"/>
                <a:gd name="connsiteX3" fmla="*/ 0 w 716426"/>
                <a:gd name="connsiteY3" fmla="*/ 1 h 7725"/>
                <a:gd name="connsiteX4" fmla="*/ 0 w 716426"/>
                <a:gd name="connsiteY4" fmla="*/ 7714 h 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5">
                  <a:moveTo>
                    <a:pt x="0" y="7714"/>
                  </a:moveTo>
                  <a:lnTo>
                    <a:pt x="714183" y="7725"/>
                  </a:lnTo>
                  <a:cubicBezTo>
                    <a:pt x="714833" y="5139"/>
                    <a:pt x="715682" y="2569"/>
                    <a:pt x="716427" y="0"/>
                  </a:cubicBezTo>
                  <a:lnTo>
                    <a:pt x="0" y="1"/>
                  </a:lnTo>
                  <a:lnTo>
                    <a:pt x="0" y="7714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AD53A93-D8F4-2F7D-1E2F-AA834BA34F5D}"/>
                </a:ext>
              </a:extLst>
            </p:cNvPr>
            <p:cNvSpPr/>
            <p:nvPr/>
          </p:nvSpPr>
          <p:spPr>
            <a:xfrm>
              <a:off x="4240680" y="9352242"/>
              <a:ext cx="710078" cy="7719"/>
            </a:xfrm>
            <a:custGeom>
              <a:avLst/>
              <a:gdLst>
                <a:gd name="connsiteX0" fmla="*/ 0 w 710078"/>
                <a:gd name="connsiteY0" fmla="*/ 7720 h 7719"/>
                <a:gd name="connsiteX1" fmla="*/ 708731 w 710078"/>
                <a:gd name="connsiteY1" fmla="*/ 7716 h 7719"/>
                <a:gd name="connsiteX2" fmla="*/ 710078 w 710078"/>
                <a:gd name="connsiteY2" fmla="*/ 0 h 7719"/>
                <a:gd name="connsiteX3" fmla="*/ 0 w 710078"/>
                <a:gd name="connsiteY3" fmla="*/ 5 h 7719"/>
                <a:gd name="connsiteX4" fmla="*/ 0 w 710078"/>
                <a:gd name="connsiteY4" fmla="*/ 7720 h 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19">
                  <a:moveTo>
                    <a:pt x="0" y="7720"/>
                  </a:moveTo>
                  <a:lnTo>
                    <a:pt x="708731" y="7716"/>
                  </a:lnTo>
                  <a:cubicBezTo>
                    <a:pt x="709038" y="5142"/>
                    <a:pt x="709684" y="2569"/>
                    <a:pt x="710078" y="0"/>
                  </a:cubicBezTo>
                  <a:lnTo>
                    <a:pt x="0" y="5"/>
                  </a:lnTo>
                  <a:lnTo>
                    <a:pt x="0" y="7720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80C2FAC-4BA8-D320-A523-CE116C19270C}"/>
                </a:ext>
              </a:extLst>
            </p:cNvPr>
            <p:cNvSpPr/>
            <p:nvPr/>
          </p:nvSpPr>
          <p:spPr>
            <a:xfrm>
              <a:off x="4240680" y="9380640"/>
              <a:ext cx="707504" cy="7729"/>
            </a:xfrm>
            <a:custGeom>
              <a:avLst/>
              <a:gdLst>
                <a:gd name="connsiteX0" fmla="*/ 0 w 707504"/>
                <a:gd name="connsiteY0" fmla="*/ 7721 h 7729"/>
                <a:gd name="connsiteX1" fmla="*/ 707504 w 707504"/>
                <a:gd name="connsiteY1" fmla="*/ 7730 h 7729"/>
                <a:gd name="connsiteX2" fmla="*/ 707504 w 707504"/>
                <a:gd name="connsiteY2" fmla="*/ 0 h 7729"/>
                <a:gd name="connsiteX3" fmla="*/ 0 w 707504"/>
                <a:gd name="connsiteY3" fmla="*/ 7 h 7729"/>
                <a:gd name="connsiteX4" fmla="*/ 0 w 707504"/>
                <a:gd name="connsiteY4" fmla="*/ 7721 h 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504" h="7729">
                  <a:moveTo>
                    <a:pt x="0" y="7721"/>
                  </a:moveTo>
                  <a:lnTo>
                    <a:pt x="707504" y="7730"/>
                  </a:lnTo>
                  <a:cubicBezTo>
                    <a:pt x="707453" y="5142"/>
                    <a:pt x="707453" y="2568"/>
                    <a:pt x="707504" y="0"/>
                  </a:cubicBezTo>
                  <a:lnTo>
                    <a:pt x="0" y="7"/>
                  </a:lnTo>
                  <a:lnTo>
                    <a:pt x="0" y="7721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A01233F-8BAA-C10F-46FA-39B37F39F7F1}"/>
                </a:ext>
              </a:extLst>
            </p:cNvPr>
            <p:cNvSpPr/>
            <p:nvPr/>
          </p:nvSpPr>
          <p:spPr>
            <a:xfrm>
              <a:off x="4240680" y="9409039"/>
              <a:ext cx="710078" cy="7723"/>
            </a:xfrm>
            <a:custGeom>
              <a:avLst/>
              <a:gdLst>
                <a:gd name="connsiteX0" fmla="*/ 0 w 710078"/>
                <a:gd name="connsiteY0" fmla="*/ 7715 h 7723"/>
                <a:gd name="connsiteX1" fmla="*/ 710078 w 710078"/>
                <a:gd name="connsiteY1" fmla="*/ 7724 h 7723"/>
                <a:gd name="connsiteX2" fmla="*/ 708731 w 710078"/>
                <a:gd name="connsiteY2" fmla="*/ 0 h 7723"/>
                <a:gd name="connsiteX3" fmla="*/ 0 w 710078"/>
                <a:gd name="connsiteY3" fmla="*/ 5 h 7723"/>
                <a:gd name="connsiteX4" fmla="*/ 0 w 710078"/>
                <a:gd name="connsiteY4" fmla="*/ 7715 h 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78" h="7723">
                  <a:moveTo>
                    <a:pt x="0" y="7715"/>
                  </a:moveTo>
                  <a:lnTo>
                    <a:pt x="710078" y="7724"/>
                  </a:lnTo>
                  <a:cubicBezTo>
                    <a:pt x="709684" y="5141"/>
                    <a:pt x="709038" y="2563"/>
                    <a:pt x="708731" y="0"/>
                  </a:cubicBezTo>
                  <a:lnTo>
                    <a:pt x="0" y="5"/>
                  </a:lnTo>
                  <a:lnTo>
                    <a:pt x="0" y="7715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548FEE6-A579-7295-47A1-13A8A36CC3A7}"/>
                </a:ext>
              </a:extLst>
            </p:cNvPr>
            <p:cNvSpPr/>
            <p:nvPr/>
          </p:nvSpPr>
          <p:spPr>
            <a:xfrm>
              <a:off x="4240680" y="9437426"/>
              <a:ext cx="716426" cy="7726"/>
            </a:xfrm>
            <a:custGeom>
              <a:avLst/>
              <a:gdLst>
                <a:gd name="connsiteX0" fmla="*/ 0 w 716426"/>
                <a:gd name="connsiteY0" fmla="*/ 7716 h 7726"/>
                <a:gd name="connsiteX1" fmla="*/ 716427 w 716426"/>
                <a:gd name="connsiteY1" fmla="*/ 7726 h 7726"/>
                <a:gd name="connsiteX2" fmla="*/ 714183 w 716426"/>
                <a:gd name="connsiteY2" fmla="*/ 0 h 7726"/>
                <a:gd name="connsiteX3" fmla="*/ 0 w 716426"/>
                <a:gd name="connsiteY3" fmla="*/ 4 h 7726"/>
                <a:gd name="connsiteX4" fmla="*/ 0 w 716426"/>
                <a:gd name="connsiteY4" fmla="*/ 7716 h 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426" h="7726">
                  <a:moveTo>
                    <a:pt x="0" y="7716"/>
                  </a:moveTo>
                  <a:lnTo>
                    <a:pt x="716427" y="7726"/>
                  </a:lnTo>
                  <a:cubicBezTo>
                    <a:pt x="715680" y="5139"/>
                    <a:pt x="714833" y="2565"/>
                    <a:pt x="714183" y="0"/>
                  </a:cubicBezTo>
                  <a:lnTo>
                    <a:pt x="0" y="4"/>
                  </a:lnTo>
                  <a:lnTo>
                    <a:pt x="0" y="7716"/>
                  </a:lnTo>
                  <a:close/>
                </a:path>
              </a:pathLst>
            </a:custGeom>
            <a:solidFill>
              <a:srgbClr val="C9D6DE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1027F72-144A-51E0-523E-95B7AD6C0A9E}"/>
                </a:ext>
              </a:extLst>
            </p:cNvPr>
            <p:cNvSpPr/>
            <p:nvPr/>
          </p:nvSpPr>
          <p:spPr>
            <a:xfrm>
              <a:off x="4647200" y="6363172"/>
              <a:ext cx="373955" cy="545417"/>
            </a:xfrm>
            <a:custGeom>
              <a:avLst/>
              <a:gdLst>
                <a:gd name="connsiteX0" fmla="*/ 101200 w 373955"/>
                <a:gd name="connsiteY0" fmla="*/ 438401 h 545417"/>
                <a:gd name="connsiteX1" fmla="*/ 153611 w 373955"/>
                <a:gd name="connsiteY1" fmla="*/ 355381 h 545417"/>
                <a:gd name="connsiteX2" fmla="*/ 224014 w 373955"/>
                <a:gd name="connsiteY2" fmla="*/ 334288 h 545417"/>
                <a:gd name="connsiteX3" fmla="*/ 242117 w 373955"/>
                <a:gd name="connsiteY3" fmla="*/ 319392 h 545417"/>
                <a:gd name="connsiteX4" fmla="*/ 250623 w 373955"/>
                <a:gd name="connsiteY4" fmla="*/ 309543 h 545417"/>
                <a:gd name="connsiteX5" fmla="*/ 266336 w 373955"/>
                <a:gd name="connsiteY5" fmla="*/ 284115 h 545417"/>
                <a:gd name="connsiteX6" fmla="*/ 330767 w 373955"/>
                <a:gd name="connsiteY6" fmla="*/ 0 h 545417"/>
                <a:gd name="connsiteX7" fmla="*/ 373955 w 373955"/>
                <a:gd name="connsiteY7" fmla="*/ 56999 h 545417"/>
                <a:gd name="connsiteX8" fmla="*/ 373267 w 373955"/>
                <a:gd name="connsiteY8" fmla="*/ 92400 h 545417"/>
                <a:gd name="connsiteX9" fmla="*/ 357532 w 373955"/>
                <a:gd name="connsiteY9" fmla="*/ 293075 h 545417"/>
                <a:gd name="connsiteX10" fmla="*/ 320778 w 373955"/>
                <a:gd name="connsiteY10" fmla="*/ 400318 h 545417"/>
                <a:gd name="connsiteX11" fmla="*/ 201717 w 373955"/>
                <a:gd name="connsiteY11" fmla="*/ 496582 h 545417"/>
                <a:gd name="connsiteX12" fmla="*/ 0 w 373955"/>
                <a:gd name="connsiteY12" fmla="*/ 545418 h 545417"/>
                <a:gd name="connsiteX13" fmla="*/ 101200 w 373955"/>
                <a:gd name="connsiteY13" fmla="*/ 438401 h 54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3955" h="545417">
                  <a:moveTo>
                    <a:pt x="101200" y="438401"/>
                  </a:moveTo>
                  <a:lnTo>
                    <a:pt x="153611" y="355381"/>
                  </a:lnTo>
                  <a:cubicBezTo>
                    <a:pt x="185013" y="351762"/>
                    <a:pt x="208481" y="344731"/>
                    <a:pt x="224014" y="334288"/>
                  </a:cubicBezTo>
                  <a:cubicBezTo>
                    <a:pt x="230272" y="330308"/>
                    <a:pt x="236306" y="325343"/>
                    <a:pt x="242117" y="319392"/>
                  </a:cubicBezTo>
                  <a:lnTo>
                    <a:pt x="250623" y="309543"/>
                  </a:lnTo>
                  <a:cubicBezTo>
                    <a:pt x="256169" y="302422"/>
                    <a:pt x="261406" y="293946"/>
                    <a:pt x="266336" y="284115"/>
                  </a:cubicBezTo>
                  <a:cubicBezTo>
                    <a:pt x="286849" y="248283"/>
                    <a:pt x="308326" y="153578"/>
                    <a:pt x="330767" y="0"/>
                  </a:cubicBezTo>
                  <a:lnTo>
                    <a:pt x="373955" y="56999"/>
                  </a:lnTo>
                  <a:lnTo>
                    <a:pt x="373267" y="92400"/>
                  </a:lnTo>
                  <a:cubicBezTo>
                    <a:pt x="372998" y="164320"/>
                    <a:pt x="367753" y="231212"/>
                    <a:pt x="357532" y="293075"/>
                  </a:cubicBezTo>
                  <a:cubicBezTo>
                    <a:pt x="350256" y="333851"/>
                    <a:pt x="338005" y="369599"/>
                    <a:pt x="320778" y="400318"/>
                  </a:cubicBezTo>
                  <a:cubicBezTo>
                    <a:pt x="293485" y="444931"/>
                    <a:pt x="253798" y="477019"/>
                    <a:pt x="201717" y="496582"/>
                  </a:cubicBezTo>
                  <a:cubicBezTo>
                    <a:pt x="159771" y="514355"/>
                    <a:pt x="92532" y="530634"/>
                    <a:pt x="0" y="545418"/>
                  </a:cubicBezTo>
                  <a:lnTo>
                    <a:pt x="101200" y="438401"/>
                  </a:lnTo>
                </a:path>
              </a:pathLst>
            </a:custGeom>
            <a:solidFill>
              <a:srgbClr val="FFB7A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97E9705-0930-1891-DF37-2C4D10A56FC3}"/>
                </a:ext>
              </a:extLst>
            </p:cNvPr>
            <p:cNvSpPr/>
            <p:nvPr/>
          </p:nvSpPr>
          <p:spPr>
            <a:xfrm>
              <a:off x="4062010" y="6711808"/>
              <a:ext cx="224539" cy="637246"/>
            </a:xfrm>
            <a:custGeom>
              <a:avLst/>
              <a:gdLst>
                <a:gd name="connsiteX0" fmla="*/ 158497 w 224539"/>
                <a:gd name="connsiteY0" fmla="*/ 206454 h 637246"/>
                <a:gd name="connsiteX1" fmla="*/ 150505 w 224539"/>
                <a:gd name="connsiteY1" fmla="*/ 217386 h 637246"/>
                <a:gd name="connsiteX2" fmla="*/ 110008 w 224539"/>
                <a:gd name="connsiteY2" fmla="*/ 288420 h 637246"/>
                <a:gd name="connsiteX3" fmla="*/ 102544 w 224539"/>
                <a:gd name="connsiteY3" fmla="*/ 316531 h 637246"/>
                <a:gd name="connsiteX4" fmla="*/ 100542 w 224539"/>
                <a:gd name="connsiteY4" fmla="*/ 331858 h 637246"/>
                <a:gd name="connsiteX5" fmla="*/ 100666 w 224539"/>
                <a:gd name="connsiteY5" fmla="*/ 365540 h 637246"/>
                <a:gd name="connsiteX6" fmla="*/ 106823 w 224539"/>
                <a:gd name="connsiteY6" fmla="*/ 403656 h 637246"/>
                <a:gd name="connsiteX7" fmla="*/ 125711 w 224539"/>
                <a:gd name="connsiteY7" fmla="*/ 467916 h 637246"/>
                <a:gd name="connsiteX8" fmla="*/ 196183 w 224539"/>
                <a:gd name="connsiteY8" fmla="*/ 637247 h 637246"/>
                <a:gd name="connsiteX9" fmla="*/ 124989 w 224539"/>
                <a:gd name="connsiteY9" fmla="*/ 582017 h 637246"/>
                <a:gd name="connsiteX10" fmla="*/ 90594 w 224539"/>
                <a:gd name="connsiteY10" fmla="*/ 524098 h 637246"/>
                <a:gd name="connsiteX11" fmla="*/ 31378 w 224539"/>
                <a:gd name="connsiteY11" fmla="*/ 410376 h 637246"/>
                <a:gd name="connsiteX12" fmla="*/ 889 w 224539"/>
                <a:gd name="connsiteY12" fmla="*/ 302990 h 637246"/>
                <a:gd name="connsiteX13" fmla="*/ 0 w 224539"/>
                <a:gd name="connsiteY13" fmla="*/ 277629 h 637246"/>
                <a:gd name="connsiteX14" fmla="*/ 2402 w 224539"/>
                <a:gd name="connsiteY14" fmla="*/ 252993 h 637246"/>
                <a:gd name="connsiteX15" fmla="*/ 8296 w 224539"/>
                <a:gd name="connsiteY15" fmla="*/ 229127 h 637246"/>
                <a:gd name="connsiteX16" fmla="*/ 17481 w 224539"/>
                <a:gd name="connsiteY16" fmla="*/ 205987 h 637246"/>
                <a:gd name="connsiteX17" fmla="*/ 44529 w 224539"/>
                <a:gd name="connsiteY17" fmla="*/ 161622 h 637246"/>
                <a:gd name="connsiteX18" fmla="*/ 61794 w 224539"/>
                <a:gd name="connsiteY18" fmla="*/ 140265 h 637246"/>
                <a:gd name="connsiteX19" fmla="*/ 102307 w 224539"/>
                <a:gd name="connsiteY19" fmla="*/ 98869 h 637246"/>
                <a:gd name="connsiteX20" fmla="*/ 224539 w 224539"/>
                <a:gd name="connsiteY20" fmla="*/ 0 h 637246"/>
                <a:gd name="connsiteX21" fmla="*/ 158497 w 224539"/>
                <a:gd name="connsiteY21" fmla="*/ 206454 h 63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4539" h="637246">
                  <a:moveTo>
                    <a:pt x="158497" y="206454"/>
                  </a:moveTo>
                  <a:lnTo>
                    <a:pt x="150505" y="217386"/>
                  </a:lnTo>
                  <a:cubicBezTo>
                    <a:pt x="133812" y="238717"/>
                    <a:pt x="120313" y="262395"/>
                    <a:pt x="110008" y="288420"/>
                  </a:cubicBezTo>
                  <a:cubicBezTo>
                    <a:pt x="106811" y="297269"/>
                    <a:pt x="104322" y="306639"/>
                    <a:pt x="102544" y="316531"/>
                  </a:cubicBezTo>
                  <a:lnTo>
                    <a:pt x="100542" y="331858"/>
                  </a:lnTo>
                  <a:cubicBezTo>
                    <a:pt x="99607" y="342368"/>
                    <a:pt x="99648" y="353595"/>
                    <a:pt x="100666" y="365540"/>
                  </a:cubicBezTo>
                  <a:cubicBezTo>
                    <a:pt x="101742" y="377529"/>
                    <a:pt x="103795" y="390234"/>
                    <a:pt x="106823" y="403656"/>
                  </a:cubicBezTo>
                  <a:cubicBezTo>
                    <a:pt x="107384" y="409666"/>
                    <a:pt x="113680" y="431086"/>
                    <a:pt x="125711" y="467916"/>
                  </a:cubicBezTo>
                  <a:cubicBezTo>
                    <a:pt x="138585" y="505366"/>
                    <a:pt x="162076" y="561809"/>
                    <a:pt x="196183" y="637247"/>
                  </a:cubicBezTo>
                  <a:lnTo>
                    <a:pt x="124989" y="582017"/>
                  </a:lnTo>
                  <a:lnTo>
                    <a:pt x="90594" y="524098"/>
                  </a:lnTo>
                  <a:cubicBezTo>
                    <a:pt x="67663" y="485487"/>
                    <a:pt x="47925" y="447580"/>
                    <a:pt x="31378" y="410376"/>
                  </a:cubicBezTo>
                  <a:cubicBezTo>
                    <a:pt x="14831" y="373173"/>
                    <a:pt x="4668" y="337378"/>
                    <a:pt x="889" y="302990"/>
                  </a:cubicBezTo>
                  <a:lnTo>
                    <a:pt x="0" y="277629"/>
                  </a:lnTo>
                  <a:lnTo>
                    <a:pt x="2402" y="252993"/>
                  </a:lnTo>
                  <a:lnTo>
                    <a:pt x="8296" y="229127"/>
                  </a:lnTo>
                  <a:lnTo>
                    <a:pt x="17481" y="205987"/>
                  </a:lnTo>
                  <a:cubicBezTo>
                    <a:pt x="24702" y="190803"/>
                    <a:pt x="33718" y="176014"/>
                    <a:pt x="44529" y="161622"/>
                  </a:cubicBezTo>
                  <a:lnTo>
                    <a:pt x="61794" y="140265"/>
                  </a:lnTo>
                  <a:cubicBezTo>
                    <a:pt x="74101" y="126202"/>
                    <a:pt x="87606" y="112403"/>
                    <a:pt x="102307" y="98869"/>
                  </a:cubicBezTo>
                  <a:cubicBezTo>
                    <a:pt x="123562" y="78391"/>
                    <a:pt x="164306" y="45435"/>
                    <a:pt x="224539" y="0"/>
                  </a:cubicBezTo>
                  <a:lnTo>
                    <a:pt x="158497" y="206454"/>
                  </a:lnTo>
                </a:path>
              </a:pathLst>
            </a:custGeom>
            <a:solidFill>
              <a:srgbClr val="FFB7A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21685AE-959B-6F24-F5D2-820AE71A6A4C}"/>
                </a:ext>
              </a:extLst>
            </p:cNvPr>
            <p:cNvSpPr/>
            <p:nvPr/>
          </p:nvSpPr>
          <p:spPr>
            <a:xfrm>
              <a:off x="4390459" y="6520298"/>
              <a:ext cx="228434" cy="137006"/>
            </a:xfrm>
            <a:custGeom>
              <a:avLst/>
              <a:gdLst>
                <a:gd name="connsiteX0" fmla="*/ 185823 w 228434"/>
                <a:gd name="connsiteY0" fmla="*/ 11377 h 137006"/>
                <a:gd name="connsiteX1" fmla="*/ 186055 w 228434"/>
                <a:gd name="connsiteY1" fmla="*/ 19088 h 137006"/>
                <a:gd name="connsiteX2" fmla="*/ 194752 w 228434"/>
                <a:gd name="connsiteY2" fmla="*/ 94042 h 137006"/>
                <a:gd name="connsiteX3" fmla="*/ 228435 w 228434"/>
                <a:gd name="connsiteY3" fmla="*/ 137007 h 137006"/>
                <a:gd name="connsiteX4" fmla="*/ 0 w 228434"/>
                <a:gd name="connsiteY4" fmla="*/ 127997 h 137006"/>
                <a:gd name="connsiteX5" fmla="*/ 43167 w 228434"/>
                <a:gd name="connsiteY5" fmla="*/ 87156 h 137006"/>
                <a:gd name="connsiteX6" fmla="*/ 52349 w 228434"/>
                <a:gd name="connsiteY6" fmla="*/ 0 h 137006"/>
                <a:gd name="connsiteX7" fmla="*/ 185823 w 228434"/>
                <a:gd name="connsiteY7" fmla="*/ 11377 h 13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434" h="137006">
                  <a:moveTo>
                    <a:pt x="185823" y="11377"/>
                  </a:moveTo>
                  <a:lnTo>
                    <a:pt x="186055" y="19088"/>
                  </a:lnTo>
                  <a:cubicBezTo>
                    <a:pt x="186616" y="53210"/>
                    <a:pt x="189514" y="78195"/>
                    <a:pt x="194752" y="94042"/>
                  </a:cubicBezTo>
                  <a:cubicBezTo>
                    <a:pt x="199060" y="108683"/>
                    <a:pt x="210288" y="123005"/>
                    <a:pt x="228435" y="137007"/>
                  </a:cubicBezTo>
                  <a:lnTo>
                    <a:pt x="0" y="127997"/>
                  </a:lnTo>
                  <a:cubicBezTo>
                    <a:pt x="23545" y="115787"/>
                    <a:pt x="37934" y="102173"/>
                    <a:pt x="43167" y="87156"/>
                  </a:cubicBezTo>
                  <a:cubicBezTo>
                    <a:pt x="49567" y="73728"/>
                    <a:pt x="52628" y="44676"/>
                    <a:pt x="52349" y="0"/>
                  </a:cubicBezTo>
                  <a:lnTo>
                    <a:pt x="185823" y="11377"/>
                  </a:lnTo>
                </a:path>
              </a:pathLst>
            </a:custGeom>
            <a:solidFill>
              <a:srgbClr val="FFBFA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7C0E2B3-7B90-49EF-6290-49511BDE1674}"/>
                </a:ext>
              </a:extLst>
            </p:cNvPr>
            <p:cNvSpPr/>
            <p:nvPr/>
          </p:nvSpPr>
          <p:spPr>
            <a:xfrm>
              <a:off x="4602175" y="6450711"/>
              <a:ext cx="70251" cy="73455"/>
            </a:xfrm>
            <a:custGeom>
              <a:avLst/>
              <a:gdLst>
                <a:gd name="connsiteX0" fmla="*/ 34 w 70251"/>
                <a:gd name="connsiteY0" fmla="*/ 38890 h 73455"/>
                <a:gd name="connsiteX1" fmla="*/ 660 w 70251"/>
                <a:gd name="connsiteY1" fmla="*/ 43852 h 73455"/>
                <a:gd name="connsiteX2" fmla="*/ 15457 w 70251"/>
                <a:gd name="connsiteY2" fmla="*/ 67117 h 73455"/>
                <a:gd name="connsiteX3" fmla="*/ 42096 w 70251"/>
                <a:gd name="connsiteY3" fmla="*/ 72825 h 73455"/>
                <a:gd name="connsiteX4" fmla="*/ 64248 w 70251"/>
                <a:gd name="connsiteY4" fmla="*/ 57472 h 73455"/>
                <a:gd name="connsiteX5" fmla="*/ 68300 w 70251"/>
                <a:gd name="connsiteY5" fmla="*/ 49051 h 73455"/>
                <a:gd name="connsiteX6" fmla="*/ 69526 w 70251"/>
                <a:gd name="connsiteY6" fmla="*/ 44427 h 73455"/>
                <a:gd name="connsiteX7" fmla="*/ 70180 w 70251"/>
                <a:gd name="connsiteY7" fmla="*/ 34590 h 73455"/>
                <a:gd name="connsiteX8" fmla="*/ 58317 w 70251"/>
                <a:gd name="connsiteY8" fmla="*/ 9260 h 73455"/>
                <a:gd name="connsiteX9" fmla="*/ 32856 w 70251"/>
                <a:gd name="connsiteY9" fmla="*/ 26 h 73455"/>
                <a:gd name="connsiteX10" fmla="*/ 8715 w 70251"/>
                <a:gd name="connsiteY10" fmla="*/ 12301 h 73455"/>
                <a:gd name="connsiteX11" fmla="*/ 34 w 70251"/>
                <a:gd name="connsiteY11" fmla="*/ 38890 h 73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251" h="73455">
                  <a:moveTo>
                    <a:pt x="34" y="38890"/>
                  </a:moveTo>
                  <a:lnTo>
                    <a:pt x="660" y="43852"/>
                  </a:lnTo>
                  <a:cubicBezTo>
                    <a:pt x="2793" y="53796"/>
                    <a:pt x="7725" y="61551"/>
                    <a:pt x="15457" y="67117"/>
                  </a:cubicBezTo>
                  <a:cubicBezTo>
                    <a:pt x="23239" y="72675"/>
                    <a:pt x="32119" y="74578"/>
                    <a:pt x="42096" y="72825"/>
                  </a:cubicBezTo>
                  <a:cubicBezTo>
                    <a:pt x="51588" y="70650"/>
                    <a:pt x="58972" y="65532"/>
                    <a:pt x="64248" y="57472"/>
                  </a:cubicBezTo>
                  <a:cubicBezTo>
                    <a:pt x="65937" y="54867"/>
                    <a:pt x="67288" y="52060"/>
                    <a:pt x="68300" y="49051"/>
                  </a:cubicBezTo>
                  <a:lnTo>
                    <a:pt x="69526" y="44427"/>
                  </a:lnTo>
                  <a:cubicBezTo>
                    <a:pt x="70161" y="41258"/>
                    <a:pt x="70379" y="37979"/>
                    <a:pt x="70180" y="34590"/>
                  </a:cubicBezTo>
                  <a:cubicBezTo>
                    <a:pt x="69293" y="24204"/>
                    <a:pt x="65339" y="15761"/>
                    <a:pt x="58317" y="9260"/>
                  </a:cubicBezTo>
                  <a:cubicBezTo>
                    <a:pt x="51295" y="2758"/>
                    <a:pt x="42808" y="-319"/>
                    <a:pt x="32856" y="26"/>
                  </a:cubicBezTo>
                  <a:cubicBezTo>
                    <a:pt x="22937" y="898"/>
                    <a:pt x="14890" y="4989"/>
                    <a:pt x="8715" y="12301"/>
                  </a:cubicBezTo>
                  <a:cubicBezTo>
                    <a:pt x="2542" y="19611"/>
                    <a:pt x="-352" y="28474"/>
                    <a:pt x="34" y="38890"/>
                  </a:cubicBezTo>
                </a:path>
              </a:pathLst>
            </a:custGeom>
            <a:solidFill>
              <a:srgbClr val="FFBFA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47ED8BB-ACE8-1949-387C-88BB19EBD55C}"/>
                </a:ext>
              </a:extLst>
            </p:cNvPr>
            <p:cNvSpPr/>
            <p:nvPr/>
          </p:nvSpPr>
          <p:spPr>
            <a:xfrm>
              <a:off x="4369853" y="6451529"/>
              <a:ext cx="70235" cy="73434"/>
            </a:xfrm>
            <a:custGeom>
              <a:avLst/>
              <a:gdLst>
                <a:gd name="connsiteX0" fmla="*/ 70 w 70235"/>
                <a:gd name="connsiteY0" fmla="*/ 38868 h 73434"/>
                <a:gd name="connsiteX1" fmla="*/ 697 w 70235"/>
                <a:gd name="connsiteY1" fmla="*/ 43831 h 73434"/>
                <a:gd name="connsiteX2" fmla="*/ 15495 w 70235"/>
                <a:gd name="connsiteY2" fmla="*/ 67095 h 73434"/>
                <a:gd name="connsiteX3" fmla="*/ 42134 w 70235"/>
                <a:gd name="connsiteY3" fmla="*/ 72804 h 73434"/>
                <a:gd name="connsiteX4" fmla="*/ 64287 w 70235"/>
                <a:gd name="connsiteY4" fmla="*/ 57452 h 73434"/>
                <a:gd name="connsiteX5" fmla="*/ 69594 w 70235"/>
                <a:gd name="connsiteY5" fmla="*/ 29605 h 73434"/>
                <a:gd name="connsiteX6" fmla="*/ 54797 w 70235"/>
                <a:gd name="connsiteY6" fmla="*/ 6339 h 73434"/>
                <a:gd name="connsiteX7" fmla="*/ 28156 w 70235"/>
                <a:gd name="connsiteY7" fmla="*/ 630 h 73434"/>
                <a:gd name="connsiteX8" fmla="*/ 6005 w 70235"/>
                <a:gd name="connsiteY8" fmla="*/ 15985 h 73434"/>
                <a:gd name="connsiteX9" fmla="*/ 1951 w 70235"/>
                <a:gd name="connsiteY9" fmla="*/ 24407 h 73434"/>
                <a:gd name="connsiteX10" fmla="*/ 726 w 70235"/>
                <a:gd name="connsiteY10" fmla="*/ 29031 h 73434"/>
                <a:gd name="connsiteX11" fmla="*/ 70 w 70235"/>
                <a:gd name="connsiteY11" fmla="*/ 38868 h 7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235" h="73434">
                  <a:moveTo>
                    <a:pt x="70" y="38868"/>
                  </a:moveTo>
                  <a:lnTo>
                    <a:pt x="697" y="43831"/>
                  </a:lnTo>
                  <a:cubicBezTo>
                    <a:pt x="2830" y="53776"/>
                    <a:pt x="7762" y="61530"/>
                    <a:pt x="15495" y="67095"/>
                  </a:cubicBezTo>
                  <a:cubicBezTo>
                    <a:pt x="23277" y="72654"/>
                    <a:pt x="32157" y="74557"/>
                    <a:pt x="42134" y="72804"/>
                  </a:cubicBezTo>
                  <a:cubicBezTo>
                    <a:pt x="51626" y="70628"/>
                    <a:pt x="59010" y="65510"/>
                    <a:pt x="64287" y="57452"/>
                  </a:cubicBezTo>
                  <a:cubicBezTo>
                    <a:pt x="69555" y="49338"/>
                    <a:pt x="71324" y="40056"/>
                    <a:pt x="69594" y="29605"/>
                  </a:cubicBezTo>
                  <a:cubicBezTo>
                    <a:pt x="67461" y="19663"/>
                    <a:pt x="62528" y="11907"/>
                    <a:pt x="54797" y="6339"/>
                  </a:cubicBezTo>
                  <a:cubicBezTo>
                    <a:pt x="47014" y="780"/>
                    <a:pt x="38134" y="-1123"/>
                    <a:pt x="28156" y="630"/>
                  </a:cubicBezTo>
                  <a:cubicBezTo>
                    <a:pt x="18665" y="2806"/>
                    <a:pt x="11281" y="7924"/>
                    <a:pt x="6005" y="15985"/>
                  </a:cubicBezTo>
                  <a:cubicBezTo>
                    <a:pt x="4315" y="18589"/>
                    <a:pt x="2964" y="21396"/>
                    <a:pt x="1951" y="24407"/>
                  </a:cubicBezTo>
                  <a:lnTo>
                    <a:pt x="726" y="29031"/>
                  </a:lnTo>
                  <a:cubicBezTo>
                    <a:pt x="91" y="32199"/>
                    <a:pt x="-127" y="35478"/>
                    <a:pt x="70" y="38868"/>
                  </a:cubicBezTo>
                </a:path>
              </a:pathLst>
            </a:custGeom>
            <a:solidFill>
              <a:srgbClr val="FFBFA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1078116-A880-393D-1456-6A3D252E8721}"/>
                </a:ext>
              </a:extLst>
            </p:cNvPr>
            <p:cNvSpPr/>
            <p:nvPr/>
          </p:nvSpPr>
          <p:spPr>
            <a:xfrm>
              <a:off x="4551307" y="6396318"/>
              <a:ext cx="22166" cy="22170"/>
            </a:xfrm>
            <a:custGeom>
              <a:avLst/>
              <a:gdLst>
                <a:gd name="connsiteX0" fmla="*/ 9837 w 22166"/>
                <a:gd name="connsiteY0" fmla="*/ 62 h 22170"/>
                <a:gd name="connsiteX1" fmla="*/ 18001 w 22166"/>
                <a:gd name="connsiteY1" fmla="*/ 2415 h 22170"/>
                <a:gd name="connsiteX2" fmla="*/ 22105 w 22166"/>
                <a:gd name="connsiteY2" fmla="*/ 9846 h 22170"/>
                <a:gd name="connsiteX3" fmla="*/ 19763 w 22166"/>
                <a:gd name="connsiteY3" fmla="*/ 17993 h 22170"/>
                <a:gd name="connsiteX4" fmla="*/ 12345 w 22166"/>
                <a:gd name="connsiteY4" fmla="*/ 22107 h 22170"/>
                <a:gd name="connsiteX5" fmla="*/ 4178 w 22166"/>
                <a:gd name="connsiteY5" fmla="*/ 19766 h 22170"/>
                <a:gd name="connsiteX6" fmla="*/ 62 w 22166"/>
                <a:gd name="connsiteY6" fmla="*/ 12338 h 22170"/>
                <a:gd name="connsiteX7" fmla="*/ 2395 w 22166"/>
                <a:gd name="connsiteY7" fmla="*/ 4188 h 22170"/>
                <a:gd name="connsiteX8" fmla="*/ 9804 w 22166"/>
                <a:gd name="connsiteY8" fmla="*/ 64 h 2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66" h="22170">
                  <a:moveTo>
                    <a:pt x="9837" y="62"/>
                  </a:moveTo>
                  <a:cubicBezTo>
                    <a:pt x="12882" y="-238"/>
                    <a:pt x="15603" y="546"/>
                    <a:pt x="18001" y="2415"/>
                  </a:cubicBezTo>
                  <a:cubicBezTo>
                    <a:pt x="20349" y="4329"/>
                    <a:pt x="21717" y="6806"/>
                    <a:pt x="22105" y="9846"/>
                  </a:cubicBezTo>
                  <a:cubicBezTo>
                    <a:pt x="22401" y="12897"/>
                    <a:pt x="21620" y="15613"/>
                    <a:pt x="19763" y="17993"/>
                  </a:cubicBezTo>
                  <a:cubicBezTo>
                    <a:pt x="17847" y="20344"/>
                    <a:pt x="15375" y="21716"/>
                    <a:pt x="12345" y="22107"/>
                  </a:cubicBezTo>
                  <a:cubicBezTo>
                    <a:pt x="9302" y="22411"/>
                    <a:pt x="6580" y="21630"/>
                    <a:pt x="4178" y="19766"/>
                  </a:cubicBezTo>
                  <a:cubicBezTo>
                    <a:pt x="1827" y="17854"/>
                    <a:pt x="455" y="15378"/>
                    <a:pt x="62" y="12338"/>
                  </a:cubicBezTo>
                  <a:cubicBezTo>
                    <a:pt x="-236" y="9287"/>
                    <a:pt x="542" y="6571"/>
                    <a:pt x="2395" y="4188"/>
                  </a:cubicBezTo>
                  <a:cubicBezTo>
                    <a:pt x="4306" y="1836"/>
                    <a:pt x="6776" y="461"/>
                    <a:pt x="9804" y="64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4C40F34-ADFF-E2A7-6D20-AE5CB3124A2D}"/>
                </a:ext>
              </a:extLst>
            </p:cNvPr>
            <p:cNvSpPr/>
            <p:nvPr/>
          </p:nvSpPr>
          <p:spPr>
            <a:xfrm>
              <a:off x="4554622" y="6396085"/>
              <a:ext cx="18399" cy="22841"/>
            </a:xfrm>
            <a:custGeom>
              <a:avLst/>
              <a:gdLst>
                <a:gd name="connsiteX0" fmla="*/ 8160 w 18399"/>
                <a:gd name="connsiteY0" fmla="*/ 78 h 22841"/>
                <a:gd name="connsiteX1" fmla="*/ 11366 w 18399"/>
                <a:gd name="connsiteY1" fmla="*/ 267 h 22841"/>
                <a:gd name="connsiteX2" fmla="*/ 18400 w 18399"/>
                <a:gd name="connsiteY2" fmla="*/ 3955 h 22841"/>
                <a:gd name="connsiteX3" fmla="*/ 14554 w 18399"/>
                <a:gd name="connsiteY3" fmla="*/ 2984 h 22841"/>
                <a:gd name="connsiteX4" fmla="*/ 15489 w 18399"/>
                <a:gd name="connsiteY4" fmla="*/ 8907 h 22841"/>
                <a:gd name="connsiteX5" fmla="*/ 14324 w 18399"/>
                <a:gd name="connsiteY5" fmla="*/ 14803 h 22841"/>
                <a:gd name="connsiteX6" fmla="*/ 7627 w 18399"/>
                <a:gd name="connsiteY6" fmla="*/ 22823 h 22841"/>
                <a:gd name="connsiteX7" fmla="*/ 4271 w 18399"/>
                <a:gd name="connsiteY7" fmla="*/ 21596 h 22841"/>
                <a:gd name="connsiteX8" fmla="*/ 2415 w 18399"/>
                <a:gd name="connsiteY8" fmla="*/ 17817 h 22841"/>
                <a:gd name="connsiteX9" fmla="*/ 4333 w 18399"/>
                <a:gd name="connsiteY9" fmla="*/ 2915 h 22841"/>
                <a:gd name="connsiteX10" fmla="*/ 3901 w 18399"/>
                <a:gd name="connsiteY10" fmla="*/ 1219 h 22841"/>
                <a:gd name="connsiteX11" fmla="*/ 0 w 18399"/>
                <a:gd name="connsiteY11" fmla="*/ 1383 h 22841"/>
                <a:gd name="connsiteX12" fmla="*/ 8131 w 18399"/>
                <a:gd name="connsiteY12" fmla="*/ 81 h 2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99" h="22841">
                  <a:moveTo>
                    <a:pt x="8160" y="78"/>
                  </a:moveTo>
                  <a:cubicBezTo>
                    <a:pt x="9590" y="-70"/>
                    <a:pt x="10658" y="-7"/>
                    <a:pt x="11366" y="267"/>
                  </a:cubicBezTo>
                  <a:lnTo>
                    <a:pt x="18400" y="3955"/>
                  </a:lnTo>
                  <a:lnTo>
                    <a:pt x="14554" y="2984"/>
                  </a:lnTo>
                  <a:cubicBezTo>
                    <a:pt x="15238" y="5338"/>
                    <a:pt x="15549" y="7313"/>
                    <a:pt x="15489" y="8907"/>
                  </a:cubicBezTo>
                  <a:cubicBezTo>
                    <a:pt x="15457" y="10699"/>
                    <a:pt x="15069" y="12665"/>
                    <a:pt x="14324" y="14803"/>
                  </a:cubicBezTo>
                  <a:cubicBezTo>
                    <a:pt x="12436" y="19859"/>
                    <a:pt x="10203" y="22533"/>
                    <a:pt x="7627" y="22823"/>
                  </a:cubicBezTo>
                  <a:cubicBezTo>
                    <a:pt x="6400" y="22936"/>
                    <a:pt x="5282" y="22527"/>
                    <a:pt x="4271" y="21596"/>
                  </a:cubicBezTo>
                  <a:cubicBezTo>
                    <a:pt x="3293" y="20632"/>
                    <a:pt x="2675" y="19372"/>
                    <a:pt x="2415" y="17817"/>
                  </a:cubicBezTo>
                  <a:cubicBezTo>
                    <a:pt x="1867" y="15321"/>
                    <a:pt x="2507" y="10353"/>
                    <a:pt x="4333" y="2915"/>
                  </a:cubicBezTo>
                  <a:lnTo>
                    <a:pt x="3901" y="1219"/>
                  </a:lnTo>
                  <a:lnTo>
                    <a:pt x="0" y="1383"/>
                  </a:lnTo>
                  <a:cubicBezTo>
                    <a:pt x="3985" y="643"/>
                    <a:pt x="6695" y="209"/>
                    <a:pt x="8131" y="81"/>
                  </a:cubicBez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77C2666-F933-0C94-D1BF-67486AF9E890}"/>
                </a:ext>
              </a:extLst>
            </p:cNvPr>
            <p:cNvSpPr/>
            <p:nvPr/>
          </p:nvSpPr>
          <p:spPr>
            <a:xfrm>
              <a:off x="4544626" y="6376664"/>
              <a:ext cx="33317" cy="8989"/>
            </a:xfrm>
            <a:custGeom>
              <a:avLst/>
              <a:gdLst>
                <a:gd name="connsiteX0" fmla="*/ 19954 w 33317"/>
                <a:gd name="connsiteY0" fmla="*/ 180 h 8989"/>
                <a:gd name="connsiteX1" fmla="*/ 33318 w 33317"/>
                <a:gd name="connsiteY1" fmla="*/ 8989 h 8989"/>
                <a:gd name="connsiteX2" fmla="*/ 0 w 33317"/>
                <a:gd name="connsiteY2" fmla="*/ 6758 h 8989"/>
                <a:gd name="connsiteX3" fmla="*/ 327 w 33317"/>
                <a:gd name="connsiteY3" fmla="*/ 6555 h 8989"/>
                <a:gd name="connsiteX4" fmla="*/ 3624 w 33317"/>
                <a:gd name="connsiteY4" fmla="*/ 4757 h 8989"/>
                <a:gd name="connsiteX5" fmla="*/ 6763 w 33317"/>
                <a:gd name="connsiteY5" fmla="*/ 3158 h 8989"/>
                <a:gd name="connsiteX6" fmla="*/ 11749 w 33317"/>
                <a:gd name="connsiteY6" fmla="*/ 1093 h 8989"/>
                <a:gd name="connsiteX7" fmla="*/ 19942 w 33317"/>
                <a:gd name="connsiteY7" fmla="*/ 177 h 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17" h="8989">
                  <a:moveTo>
                    <a:pt x="19954" y="180"/>
                  </a:moveTo>
                  <a:cubicBezTo>
                    <a:pt x="24081" y="895"/>
                    <a:pt x="28537" y="3831"/>
                    <a:pt x="33318" y="8989"/>
                  </a:cubicBezTo>
                  <a:lnTo>
                    <a:pt x="0" y="6758"/>
                  </a:lnTo>
                  <a:lnTo>
                    <a:pt x="327" y="6555"/>
                  </a:lnTo>
                  <a:lnTo>
                    <a:pt x="3624" y="4757"/>
                  </a:lnTo>
                  <a:cubicBezTo>
                    <a:pt x="4799" y="4133"/>
                    <a:pt x="5845" y="3600"/>
                    <a:pt x="6763" y="3158"/>
                  </a:cubicBezTo>
                  <a:cubicBezTo>
                    <a:pt x="8567" y="2287"/>
                    <a:pt x="10229" y="1598"/>
                    <a:pt x="11749" y="1093"/>
                  </a:cubicBezTo>
                  <a:cubicBezTo>
                    <a:pt x="14805" y="71"/>
                    <a:pt x="17536" y="-234"/>
                    <a:pt x="19942" y="177"/>
                  </a:cubicBez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503196F-7075-29B5-754A-3C2D9A18C7CB}"/>
                </a:ext>
              </a:extLst>
            </p:cNvPr>
            <p:cNvSpPr/>
            <p:nvPr/>
          </p:nvSpPr>
          <p:spPr>
            <a:xfrm>
              <a:off x="4613550" y="6401892"/>
              <a:ext cx="22166" cy="22167"/>
            </a:xfrm>
            <a:custGeom>
              <a:avLst/>
              <a:gdLst>
                <a:gd name="connsiteX0" fmla="*/ 9838 w 22166"/>
                <a:gd name="connsiteY0" fmla="*/ 63 h 22167"/>
                <a:gd name="connsiteX1" fmla="*/ 18001 w 22166"/>
                <a:gd name="connsiteY1" fmla="*/ 2411 h 22167"/>
                <a:gd name="connsiteX2" fmla="*/ 22107 w 22166"/>
                <a:gd name="connsiteY2" fmla="*/ 9845 h 22167"/>
                <a:gd name="connsiteX3" fmla="*/ 19762 w 22166"/>
                <a:gd name="connsiteY3" fmla="*/ 17990 h 22167"/>
                <a:gd name="connsiteX4" fmla="*/ 12345 w 22166"/>
                <a:gd name="connsiteY4" fmla="*/ 22103 h 22167"/>
                <a:gd name="connsiteX5" fmla="*/ 4177 w 22166"/>
                <a:gd name="connsiteY5" fmla="*/ 19765 h 22167"/>
                <a:gd name="connsiteX6" fmla="*/ 62 w 22166"/>
                <a:gd name="connsiteY6" fmla="*/ 12334 h 22167"/>
                <a:gd name="connsiteX7" fmla="*/ 2394 w 22166"/>
                <a:gd name="connsiteY7" fmla="*/ 4186 h 22167"/>
                <a:gd name="connsiteX8" fmla="*/ 9805 w 22166"/>
                <a:gd name="connsiteY8" fmla="*/ 66 h 2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66" h="22167">
                  <a:moveTo>
                    <a:pt x="9838" y="63"/>
                  </a:moveTo>
                  <a:cubicBezTo>
                    <a:pt x="12880" y="-238"/>
                    <a:pt x="15601" y="545"/>
                    <a:pt x="18001" y="2411"/>
                  </a:cubicBezTo>
                  <a:cubicBezTo>
                    <a:pt x="20349" y="4326"/>
                    <a:pt x="21717" y="6804"/>
                    <a:pt x="22107" y="9845"/>
                  </a:cubicBezTo>
                  <a:cubicBezTo>
                    <a:pt x="22399" y="12896"/>
                    <a:pt x="21618" y="15610"/>
                    <a:pt x="19762" y="17990"/>
                  </a:cubicBezTo>
                  <a:cubicBezTo>
                    <a:pt x="17847" y="20341"/>
                    <a:pt x="15375" y="21712"/>
                    <a:pt x="12345" y="22103"/>
                  </a:cubicBezTo>
                  <a:cubicBezTo>
                    <a:pt x="9301" y="22408"/>
                    <a:pt x="6578" y="21628"/>
                    <a:pt x="4177" y="19765"/>
                  </a:cubicBezTo>
                  <a:cubicBezTo>
                    <a:pt x="1826" y="17851"/>
                    <a:pt x="455" y="15375"/>
                    <a:pt x="62" y="12334"/>
                  </a:cubicBezTo>
                  <a:cubicBezTo>
                    <a:pt x="-237" y="9284"/>
                    <a:pt x="541" y="6568"/>
                    <a:pt x="2394" y="4186"/>
                  </a:cubicBezTo>
                  <a:cubicBezTo>
                    <a:pt x="4305" y="1833"/>
                    <a:pt x="6775" y="460"/>
                    <a:pt x="9805" y="66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B055B96-DA9D-ECA7-A2D3-49D5B44CFDF9}"/>
                </a:ext>
              </a:extLst>
            </p:cNvPr>
            <p:cNvSpPr/>
            <p:nvPr/>
          </p:nvSpPr>
          <p:spPr>
            <a:xfrm>
              <a:off x="4616867" y="6401656"/>
              <a:ext cx="18397" cy="22840"/>
            </a:xfrm>
            <a:custGeom>
              <a:avLst/>
              <a:gdLst>
                <a:gd name="connsiteX0" fmla="*/ 8159 w 18397"/>
                <a:gd name="connsiteY0" fmla="*/ 77 h 22840"/>
                <a:gd name="connsiteX1" fmla="*/ 11362 w 18397"/>
                <a:gd name="connsiteY1" fmla="*/ 267 h 22840"/>
                <a:gd name="connsiteX2" fmla="*/ 18397 w 18397"/>
                <a:gd name="connsiteY2" fmla="*/ 3957 h 22840"/>
                <a:gd name="connsiteX3" fmla="*/ 14552 w 18397"/>
                <a:gd name="connsiteY3" fmla="*/ 2987 h 22840"/>
                <a:gd name="connsiteX4" fmla="*/ 15485 w 18397"/>
                <a:gd name="connsiteY4" fmla="*/ 8908 h 22840"/>
                <a:gd name="connsiteX5" fmla="*/ 14322 w 18397"/>
                <a:gd name="connsiteY5" fmla="*/ 14804 h 22840"/>
                <a:gd name="connsiteX6" fmla="*/ 7623 w 18397"/>
                <a:gd name="connsiteY6" fmla="*/ 22821 h 22840"/>
                <a:gd name="connsiteX7" fmla="*/ 4269 w 18397"/>
                <a:gd name="connsiteY7" fmla="*/ 21598 h 22840"/>
                <a:gd name="connsiteX8" fmla="*/ 2411 w 18397"/>
                <a:gd name="connsiteY8" fmla="*/ 17817 h 22840"/>
                <a:gd name="connsiteX9" fmla="*/ 4332 w 18397"/>
                <a:gd name="connsiteY9" fmla="*/ 2917 h 22840"/>
                <a:gd name="connsiteX10" fmla="*/ 3899 w 18397"/>
                <a:gd name="connsiteY10" fmla="*/ 1223 h 22840"/>
                <a:gd name="connsiteX11" fmla="*/ 0 w 18397"/>
                <a:gd name="connsiteY11" fmla="*/ 1385 h 22840"/>
                <a:gd name="connsiteX12" fmla="*/ 8129 w 18397"/>
                <a:gd name="connsiteY12" fmla="*/ 79 h 2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397" h="22840">
                  <a:moveTo>
                    <a:pt x="8159" y="77"/>
                  </a:moveTo>
                  <a:cubicBezTo>
                    <a:pt x="9588" y="-70"/>
                    <a:pt x="10656" y="-7"/>
                    <a:pt x="11362" y="267"/>
                  </a:cubicBezTo>
                  <a:lnTo>
                    <a:pt x="18397" y="3957"/>
                  </a:lnTo>
                  <a:lnTo>
                    <a:pt x="14552" y="2987"/>
                  </a:lnTo>
                  <a:cubicBezTo>
                    <a:pt x="15235" y="5341"/>
                    <a:pt x="15546" y="7315"/>
                    <a:pt x="15485" y="8908"/>
                  </a:cubicBezTo>
                  <a:cubicBezTo>
                    <a:pt x="15455" y="10701"/>
                    <a:pt x="15068" y="12666"/>
                    <a:pt x="14322" y="14804"/>
                  </a:cubicBezTo>
                  <a:cubicBezTo>
                    <a:pt x="12434" y="19861"/>
                    <a:pt x="10201" y="22534"/>
                    <a:pt x="7623" y="22821"/>
                  </a:cubicBezTo>
                  <a:cubicBezTo>
                    <a:pt x="6397" y="22937"/>
                    <a:pt x="5279" y="22529"/>
                    <a:pt x="4269" y="21598"/>
                  </a:cubicBezTo>
                  <a:cubicBezTo>
                    <a:pt x="3292" y="20636"/>
                    <a:pt x="2672" y="19376"/>
                    <a:pt x="2411" y="17817"/>
                  </a:cubicBezTo>
                  <a:cubicBezTo>
                    <a:pt x="1864" y="15322"/>
                    <a:pt x="2505" y="10355"/>
                    <a:pt x="4332" y="2917"/>
                  </a:cubicBezTo>
                  <a:lnTo>
                    <a:pt x="3899" y="1223"/>
                  </a:lnTo>
                  <a:lnTo>
                    <a:pt x="0" y="1385"/>
                  </a:lnTo>
                  <a:cubicBezTo>
                    <a:pt x="3984" y="645"/>
                    <a:pt x="6693" y="210"/>
                    <a:pt x="8129" y="79"/>
                  </a:cubicBez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0788F73-7884-D2BF-090D-A3246E8DADCC}"/>
                </a:ext>
              </a:extLst>
            </p:cNvPr>
            <p:cNvSpPr/>
            <p:nvPr/>
          </p:nvSpPr>
          <p:spPr>
            <a:xfrm>
              <a:off x="4606868" y="6382235"/>
              <a:ext cx="33317" cy="8991"/>
            </a:xfrm>
            <a:custGeom>
              <a:avLst/>
              <a:gdLst>
                <a:gd name="connsiteX0" fmla="*/ 19953 w 33317"/>
                <a:gd name="connsiteY0" fmla="*/ 181 h 8991"/>
                <a:gd name="connsiteX1" fmla="*/ 33317 w 33317"/>
                <a:gd name="connsiteY1" fmla="*/ 8992 h 8991"/>
                <a:gd name="connsiteX2" fmla="*/ 0 w 33317"/>
                <a:gd name="connsiteY2" fmla="*/ 6761 h 8991"/>
                <a:gd name="connsiteX3" fmla="*/ 328 w 33317"/>
                <a:gd name="connsiteY3" fmla="*/ 6555 h 8991"/>
                <a:gd name="connsiteX4" fmla="*/ 3627 w 33317"/>
                <a:gd name="connsiteY4" fmla="*/ 4756 h 8991"/>
                <a:gd name="connsiteX5" fmla="*/ 6765 w 33317"/>
                <a:gd name="connsiteY5" fmla="*/ 3161 h 8991"/>
                <a:gd name="connsiteX6" fmla="*/ 11751 w 33317"/>
                <a:gd name="connsiteY6" fmla="*/ 1095 h 8991"/>
                <a:gd name="connsiteX7" fmla="*/ 19942 w 33317"/>
                <a:gd name="connsiteY7" fmla="*/ 177 h 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17" h="8991">
                  <a:moveTo>
                    <a:pt x="19953" y="181"/>
                  </a:moveTo>
                  <a:cubicBezTo>
                    <a:pt x="24083" y="897"/>
                    <a:pt x="28537" y="3834"/>
                    <a:pt x="33317" y="8992"/>
                  </a:cubicBezTo>
                  <a:lnTo>
                    <a:pt x="0" y="6761"/>
                  </a:lnTo>
                  <a:lnTo>
                    <a:pt x="328" y="6555"/>
                  </a:lnTo>
                  <a:lnTo>
                    <a:pt x="3627" y="4756"/>
                  </a:lnTo>
                  <a:cubicBezTo>
                    <a:pt x="4800" y="4135"/>
                    <a:pt x="5846" y="3604"/>
                    <a:pt x="6765" y="3161"/>
                  </a:cubicBezTo>
                  <a:cubicBezTo>
                    <a:pt x="8568" y="2289"/>
                    <a:pt x="10230" y="1600"/>
                    <a:pt x="11751" y="1095"/>
                  </a:cubicBezTo>
                  <a:cubicBezTo>
                    <a:pt x="14806" y="71"/>
                    <a:pt x="17536" y="-234"/>
                    <a:pt x="19942" y="177"/>
                  </a:cubicBez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968365B-7D77-9E45-2A7E-14E04E5122B3}"/>
                </a:ext>
              </a:extLst>
            </p:cNvPr>
            <p:cNvSpPr/>
            <p:nvPr/>
          </p:nvSpPr>
          <p:spPr>
            <a:xfrm>
              <a:off x="4364404" y="6258127"/>
              <a:ext cx="296351" cy="344177"/>
            </a:xfrm>
            <a:custGeom>
              <a:avLst/>
              <a:gdLst>
                <a:gd name="connsiteX0" fmla="*/ 55874 w 296351"/>
                <a:gd name="connsiteY0" fmla="*/ 54289 h 344177"/>
                <a:gd name="connsiteX1" fmla="*/ 49096 w 296351"/>
                <a:gd name="connsiteY1" fmla="*/ 56843 h 344177"/>
                <a:gd name="connsiteX2" fmla="*/ 13421 w 296351"/>
                <a:gd name="connsiteY2" fmla="*/ 78285 h 344177"/>
                <a:gd name="connsiteX3" fmla="*/ 5568 w 296351"/>
                <a:gd name="connsiteY3" fmla="*/ 90389 h 344177"/>
                <a:gd name="connsiteX4" fmla="*/ 2800 w 296351"/>
                <a:gd name="connsiteY4" fmla="*/ 97862 h 344177"/>
                <a:gd name="connsiteX5" fmla="*/ 27 w 296351"/>
                <a:gd name="connsiteY5" fmla="*/ 116197 h 344177"/>
                <a:gd name="connsiteX6" fmla="*/ 40554 w 296351"/>
                <a:gd name="connsiteY6" fmla="*/ 263487 h 344177"/>
                <a:gd name="connsiteX7" fmla="*/ 64475 w 296351"/>
                <a:gd name="connsiteY7" fmla="*/ 303118 h 344177"/>
                <a:gd name="connsiteX8" fmla="*/ 76851 w 296351"/>
                <a:gd name="connsiteY8" fmla="*/ 316718 h 344177"/>
                <a:gd name="connsiteX9" fmla="*/ 96700 w 296351"/>
                <a:gd name="connsiteY9" fmla="*/ 330918 h 344177"/>
                <a:gd name="connsiteX10" fmla="*/ 190447 w 296351"/>
                <a:gd name="connsiteY10" fmla="*/ 337709 h 344177"/>
                <a:gd name="connsiteX11" fmla="*/ 280055 w 296351"/>
                <a:gd name="connsiteY11" fmla="*/ 222464 h 344177"/>
                <a:gd name="connsiteX12" fmla="*/ 295779 w 296351"/>
                <a:gd name="connsiteY12" fmla="*/ 148874 h 344177"/>
                <a:gd name="connsiteX13" fmla="*/ 287156 w 296351"/>
                <a:gd name="connsiteY13" fmla="*/ 82588 h 344177"/>
                <a:gd name="connsiteX14" fmla="*/ 272374 w 296351"/>
                <a:gd name="connsiteY14" fmla="*/ 56316 h 344177"/>
                <a:gd name="connsiteX15" fmla="*/ 262922 w 296351"/>
                <a:gd name="connsiteY15" fmla="*/ 45052 h 344177"/>
                <a:gd name="connsiteX16" fmla="*/ 240974 w 296351"/>
                <a:gd name="connsiteY16" fmla="*/ 26274 h 344177"/>
                <a:gd name="connsiteX17" fmla="*/ 216414 w 296351"/>
                <a:gd name="connsiteY17" fmla="*/ 12519 h 344177"/>
                <a:gd name="connsiteX18" fmla="*/ 178466 w 296351"/>
                <a:gd name="connsiteY18" fmla="*/ 1337 h 344177"/>
                <a:gd name="connsiteX19" fmla="*/ 123129 w 296351"/>
                <a:gd name="connsiteY19" fmla="*/ 7174 h 344177"/>
                <a:gd name="connsiteX20" fmla="*/ 55874 w 296351"/>
                <a:gd name="connsiteY20" fmla="*/ 54289 h 34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6351" h="344177">
                  <a:moveTo>
                    <a:pt x="55874" y="54289"/>
                  </a:moveTo>
                  <a:lnTo>
                    <a:pt x="49096" y="56843"/>
                  </a:lnTo>
                  <a:cubicBezTo>
                    <a:pt x="35067" y="61367"/>
                    <a:pt x="23175" y="68514"/>
                    <a:pt x="13421" y="78285"/>
                  </a:cubicBezTo>
                  <a:cubicBezTo>
                    <a:pt x="10328" y="81736"/>
                    <a:pt x="7710" y="85771"/>
                    <a:pt x="5568" y="90389"/>
                  </a:cubicBezTo>
                  <a:lnTo>
                    <a:pt x="2800" y="97862"/>
                  </a:lnTo>
                  <a:cubicBezTo>
                    <a:pt x="1223" y="103172"/>
                    <a:pt x="298" y="109283"/>
                    <a:pt x="27" y="116197"/>
                  </a:cubicBezTo>
                  <a:cubicBezTo>
                    <a:pt x="-683" y="152509"/>
                    <a:pt x="12827" y="201605"/>
                    <a:pt x="40554" y="263487"/>
                  </a:cubicBezTo>
                  <a:cubicBezTo>
                    <a:pt x="48457" y="279692"/>
                    <a:pt x="56430" y="292902"/>
                    <a:pt x="64475" y="303118"/>
                  </a:cubicBezTo>
                  <a:cubicBezTo>
                    <a:pt x="68517" y="308265"/>
                    <a:pt x="72642" y="312799"/>
                    <a:pt x="76851" y="316718"/>
                  </a:cubicBezTo>
                  <a:cubicBezTo>
                    <a:pt x="78781" y="319303"/>
                    <a:pt x="85398" y="324036"/>
                    <a:pt x="96700" y="330918"/>
                  </a:cubicBezTo>
                  <a:cubicBezTo>
                    <a:pt x="130692" y="345931"/>
                    <a:pt x="161941" y="348195"/>
                    <a:pt x="190447" y="337709"/>
                  </a:cubicBezTo>
                  <a:cubicBezTo>
                    <a:pt x="226567" y="324992"/>
                    <a:pt x="256436" y="286577"/>
                    <a:pt x="280055" y="222464"/>
                  </a:cubicBezTo>
                  <a:cubicBezTo>
                    <a:pt x="288606" y="198100"/>
                    <a:pt x="293847" y="173571"/>
                    <a:pt x="295779" y="148874"/>
                  </a:cubicBezTo>
                  <a:cubicBezTo>
                    <a:pt x="297691" y="124193"/>
                    <a:pt x="294816" y="102098"/>
                    <a:pt x="287156" y="82588"/>
                  </a:cubicBezTo>
                  <a:cubicBezTo>
                    <a:pt x="283242" y="73001"/>
                    <a:pt x="278314" y="64244"/>
                    <a:pt x="272374" y="56316"/>
                  </a:cubicBezTo>
                  <a:lnTo>
                    <a:pt x="262922" y="45052"/>
                  </a:lnTo>
                  <a:cubicBezTo>
                    <a:pt x="256185" y="37957"/>
                    <a:pt x="248869" y="31698"/>
                    <a:pt x="240974" y="26274"/>
                  </a:cubicBezTo>
                  <a:cubicBezTo>
                    <a:pt x="233079" y="20852"/>
                    <a:pt x="224892" y="16267"/>
                    <a:pt x="216414" y="12519"/>
                  </a:cubicBezTo>
                  <a:cubicBezTo>
                    <a:pt x="212107" y="9593"/>
                    <a:pt x="199457" y="5865"/>
                    <a:pt x="178466" y="1337"/>
                  </a:cubicBezTo>
                  <a:cubicBezTo>
                    <a:pt x="159204" y="-1619"/>
                    <a:pt x="140759" y="327"/>
                    <a:pt x="123129" y="7174"/>
                  </a:cubicBezTo>
                  <a:cubicBezTo>
                    <a:pt x="103402" y="14888"/>
                    <a:pt x="80984" y="30594"/>
                    <a:pt x="55874" y="54289"/>
                  </a:cubicBezTo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91DA591-AEDA-A3E7-0F92-FFAF4C3FDD2D}"/>
                </a:ext>
              </a:extLst>
            </p:cNvPr>
            <p:cNvSpPr/>
            <p:nvPr/>
          </p:nvSpPr>
          <p:spPr>
            <a:xfrm>
              <a:off x="6688835" y="6852843"/>
              <a:ext cx="320004" cy="212601"/>
            </a:xfrm>
            <a:custGeom>
              <a:avLst/>
              <a:gdLst>
                <a:gd name="connsiteX0" fmla="*/ 43009 w 320004"/>
                <a:gd name="connsiteY0" fmla="*/ 95367 h 212601"/>
                <a:gd name="connsiteX1" fmla="*/ 40438 w 320004"/>
                <a:gd name="connsiteY1" fmla="*/ 74577 h 212601"/>
                <a:gd name="connsiteX2" fmla="*/ 117303 w 320004"/>
                <a:gd name="connsiteY2" fmla="*/ 9 h 212601"/>
                <a:gd name="connsiteX3" fmla="*/ 164821 w 320004"/>
                <a:gd name="connsiteY3" fmla="*/ 17710 h 212601"/>
                <a:gd name="connsiteX4" fmla="*/ 189201 w 320004"/>
                <a:gd name="connsiteY4" fmla="*/ 55759 h 212601"/>
                <a:gd name="connsiteX5" fmla="*/ 249672 w 320004"/>
                <a:gd name="connsiteY5" fmla="*/ 97676 h 212601"/>
                <a:gd name="connsiteX6" fmla="*/ 262603 w 320004"/>
                <a:gd name="connsiteY6" fmla="*/ 96423 h 212601"/>
                <a:gd name="connsiteX7" fmla="*/ 319997 w 320004"/>
                <a:gd name="connsiteY7" fmla="*/ 155386 h 212601"/>
                <a:gd name="connsiteX8" fmla="*/ 260846 w 320004"/>
                <a:gd name="connsiteY8" fmla="*/ 212595 h 212601"/>
                <a:gd name="connsiteX9" fmla="*/ 57401 w 320004"/>
                <a:gd name="connsiteY9" fmla="*/ 209517 h 212601"/>
                <a:gd name="connsiteX10" fmla="*/ 7 w 320004"/>
                <a:gd name="connsiteY10" fmla="*/ 150549 h 212601"/>
                <a:gd name="connsiteX11" fmla="*/ 43009 w 320004"/>
                <a:gd name="connsiteY11" fmla="*/ 95367 h 21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004" h="212601">
                  <a:moveTo>
                    <a:pt x="43009" y="95367"/>
                  </a:moveTo>
                  <a:cubicBezTo>
                    <a:pt x="41196" y="88611"/>
                    <a:pt x="40334" y="81640"/>
                    <a:pt x="40438" y="74577"/>
                  </a:cubicBezTo>
                  <a:cubicBezTo>
                    <a:pt x="41071" y="32827"/>
                    <a:pt x="75550" y="-625"/>
                    <a:pt x="117303" y="9"/>
                  </a:cubicBezTo>
                  <a:cubicBezTo>
                    <a:pt x="134670" y="266"/>
                    <a:pt x="151546" y="6556"/>
                    <a:pt x="164821" y="17710"/>
                  </a:cubicBezTo>
                  <a:cubicBezTo>
                    <a:pt x="176624" y="27632"/>
                    <a:pt x="185162" y="41000"/>
                    <a:pt x="189201" y="55759"/>
                  </a:cubicBezTo>
                  <a:cubicBezTo>
                    <a:pt x="217179" y="53569"/>
                    <a:pt x="242171" y="71681"/>
                    <a:pt x="249672" y="97676"/>
                  </a:cubicBezTo>
                  <a:cubicBezTo>
                    <a:pt x="253917" y="96774"/>
                    <a:pt x="258246" y="96354"/>
                    <a:pt x="262603" y="96423"/>
                  </a:cubicBezTo>
                  <a:cubicBezTo>
                    <a:pt x="294734" y="96909"/>
                    <a:pt x="320484" y="123254"/>
                    <a:pt x="319997" y="155386"/>
                  </a:cubicBezTo>
                  <a:cubicBezTo>
                    <a:pt x="319511" y="187524"/>
                    <a:pt x="292977" y="213079"/>
                    <a:pt x="260846" y="212595"/>
                  </a:cubicBezTo>
                  <a:lnTo>
                    <a:pt x="57401" y="209517"/>
                  </a:lnTo>
                  <a:cubicBezTo>
                    <a:pt x="25268" y="209033"/>
                    <a:pt x="-479" y="182680"/>
                    <a:pt x="7" y="150549"/>
                  </a:cubicBezTo>
                  <a:cubicBezTo>
                    <a:pt x="405" y="124260"/>
                    <a:pt x="18144" y="102057"/>
                    <a:pt x="43009" y="95367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2B1D577-B8CF-25DA-B1D5-B4A5AF5CBB8A}"/>
                </a:ext>
              </a:extLst>
            </p:cNvPr>
            <p:cNvSpPr/>
            <p:nvPr/>
          </p:nvSpPr>
          <p:spPr>
            <a:xfrm>
              <a:off x="5717473" y="7710335"/>
              <a:ext cx="454062" cy="301666"/>
            </a:xfrm>
            <a:custGeom>
              <a:avLst/>
              <a:gdLst>
                <a:gd name="connsiteX0" fmla="*/ 393037 w 454062"/>
                <a:gd name="connsiteY0" fmla="*/ 135319 h 301666"/>
                <a:gd name="connsiteX1" fmla="*/ 396684 w 454062"/>
                <a:gd name="connsiteY1" fmla="*/ 105819 h 301666"/>
                <a:gd name="connsiteX2" fmla="*/ 287619 w 454062"/>
                <a:gd name="connsiteY2" fmla="*/ 13 h 301666"/>
                <a:gd name="connsiteX3" fmla="*/ 220194 w 454062"/>
                <a:gd name="connsiteY3" fmla="*/ 25129 h 301666"/>
                <a:gd name="connsiteX4" fmla="*/ 185599 w 454062"/>
                <a:gd name="connsiteY4" fmla="*/ 79121 h 301666"/>
                <a:gd name="connsiteX5" fmla="*/ 99797 w 454062"/>
                <a:gd name="connsiteY5" fmla="*/ 138596 h 301666"/>
                <a:gd name="connsiteX6" fmla="*/ 81448 w 454062"/>
                <a:gd name="connsiteY6" fmla="*/ 136821 h 301666"/>
                <a:gd name="connsiteX7" fmla="*/ 10 w 454062"/>
                <a:gd name="connsiteY7" fmla="*/ 220488 h 301666"/>
                <a:gd name="connsiteX8" fmla="*/ 83944 w 454062"/>
                <a:gd name="connsiteY8" fmla="*/ 301657 h 301666"/>
                <a:gd name="connsiteX9" fmla="*/ 372617 w 454062"/>
                <a:gd name="connsiteY9" fmla="*/ 297291 h 301666"/>
                <a:gd name="connsiteX10" fmla="*/ 454053 w 454062"/>
                <a:gd name="connsiteY10" fmla="*/ 213617 h 301666"/>
                <a:gd name="connsiteX11" fmla="*/ 393037 w 454062"/>
                <a:gd name="connsiteY11" fmla="*/ 135319 h 3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4062" h="301666">
                  <a:moveTo>
                    <a:pt x="393037" y="135319"/>
                  </a:moveTo>
                  <a:cubicBezTo>
                    <a:pt x="395608" y="125731"/>
                    <a:pt x="396834" y="115841"/>
                    <a:pt x="396684" y="105819"/>
                  </a:cubicBezTo>
                  <a:cubicBezTo>
                    <a:pt x="395786" y="46579"/>
                    <a:pt x="346864" y="-886"/>
                    <a:pt x="287619" y="13"/>
                  </a:cubicBezTo>
                  <a:cubicBezTo>
                    <a:pt x="262976" y="383"/>
                    <a:pt x="239027" y="9303"/>
                    <a:pt x="220194" y="25129"/>
                  </a:cubicBezTo>
                  <a:cubicBezTo>
                    <a:pt x="203443" y="39206"/>
                    <a:pt x="191331" y="58179"/>
                    <a:pt x="185599" y="79121"/>
                  </a:cubicBezTo>
                  <a:cubicBezTo>
                    <a:pt x="145902" y="76014"/>
                    <a:pt x="110442" y="101713"/>
                    <a:pt x="99797" y="138596"/>
                  </a:cubicBezTo>
                  <a:cubicBezTo>
                    <a:pt x="93776" y="137320"/>
                    <a:pt x="87631" y="136724"/>
                    <a:pt x="81448" y="136821"/>
                  </a:cubicBezTo>
                  <a:cubicBezTo>
                    <a:pt x="35858" y="137510"/>
                    <a:pt x="-679" y="174893"/>
                    <a:pt x="10" y="220488"/>
                  </a:cubicBezTo>
                  <a:cubicBezTo>
                    <a:pt x="703" y="266083"/>
                    <a:pt x="38352" y="302346"/>
                    <a:pt x="83944" y="301657"/>
                  </a:cubicBezTo>
                  <a:lnTo>
                    <a:pt x="372617" y="297291"/>
                  </a:lnTo>
                  <a:cubicBezTo>
                    <a:pt x="418212" y="296600"/>
                    <a:pt x="454743" y="259209"/>
                    <a:pt x="454053" y="213617"/>
                  </a:cubicBezTo>
                  <a:cubicBezTo>
                    <a:pt x="453488" y="176312"/>
                    <a:pt x="428319" y="144811"/>
                    <a:pt x="393037" y="135319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683AA8C-D32F-7482-FC02-93E84A2B903D}"/>
                </a:ext>
              </a:extLst>
            </p:cNvPr>
            <p:cNvSpPr/>
            <p:nvPr/>
          </p:nvSpPr>
          <p:spPr>
            <a:xfrm>
              <a:off x="6860967" y="8888585"/>
              <a:ext cx="320006" cy="212604"/>
            </a:xfrm>
            <a:custGeom>
              <a:avLst/>
              <a:gdLst>
                <a:gd name="connsiteX0" fmla="*/ 43009 w 320006"/>
                <a:gd name="connsiteY0" fmla="*/ 95368 h 212604"/>
                <a:gd name="connsiteX1" fmla="*/ 40437 w 320006"/>
                <a:gd name="connsiteY1" fmla="*/ 74577 h 212604"/>
                <a:gd name="connsiteX2" fmla="*/ 117303 w 320006"/>
                <a:gd name="connsiteY2" fmla="*/ 9 h 212604"/>
                <a:gd name="connsiteX3" fmla="*/ 164821 w 320006"/>
                <a:gd name="connsiteY3" fmla="*/ 17711 h 212604"/>
                <a:gd name="connsiteX4" fmla="*/ 189202 w 320006"/>
                <a:gd name="connsiteY4" fmla="*/ 55759 h 212604"/>
                <a:gd name="connsiteX5" fmla="*/ 249673 w 320006"/>
                <a:gd name="connsiteY5" fmla="*/ 97677 h 212604"/>
                <a:gd name="connsiteX6" fmla="*/ 262604 w 320006"/>
                <a:gd name="connsiteY6" fmla="*/ 96423 h 212604"/>
                <a:gd name="connsiteX7" fmla="*/ 320000 w 320006"/>
                <a:gd name="connsiteY7" fmla="*/ 155388 h 212604"/>
                <a:gd name="connsiteX8" fmla="*/ 260846 w 320006"/>
                <a:gd name="connsiteY8" fmla="*/ 212597 h 212604"/>
                <a:gd name="connsiteX9" fmla="*/ 57400 w 320006"/>
                <a:gd name="connsiteY9" fmla="*/ 209519 h 212604"/>
                <a:gd name="connsiteX10" fmla="*/ 7 w 320006"/>
                <a:gd name="connsiteY10" fmla="*/ 150550 h 212604"/>
                <a:gd name="connsiteX11" fmla="*/ 43009 w 320006"/>
                <a:gd name="connsiteY11" fmla="*/ 95368 h 21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006" h="212604">
                  <a:moveTo>
                    <a:pt x="43009" y="95368"/>
                  </a:moveTo>
                  <a:cubicBezTo>
                    <a:pt x="41195" y="88611"/>
                    <a:pt x="40333" y="81641"/>
                    <a:pt x="40437" y="74577"/>
                  </a:cubicBezTo>
                  <a:cubicBezTo>
                    <a:pt x="41070" y="32827"/>
                    <a:pt x="75550" y="-624"/>
                    <a:pt x="117303" y="9"/>
                  </a:cubicBezTo>
                  <a:cubicBezTo>
                    <a:pt x="134672" y="267"/>
                    <a:pt x="151546" y="6557"/>
                    <a:pt x="164821" y="17711"/>
                  </a:cubicBezTo>
                  <a:cubicBezTo>
                    <a:pt x="176625" y="27631"/>
                    <a:pt x="185163" y="41001"/>
                    <a:pt x="189202" y="55759"/>
                  </a:cubicBezTo>
                  <a:cubicBezTo>
                    <a:pt x="217179" y="53570"/>
                    <a:pt x="242171" y="71679"/>
                    <a:pt x="249673" y="97677"/>
                  </a:cubicBezTo>
                  <a:cubicBezTo>
                    <a:pt x="253916" y="96776"/>
                    <a:pt x="258247" y="96357"/>
                    <a:pt x="262604" y="96423"/>
                  </a:cubicBezTo>
                  <a:cubicBezTo>
                    <a:pt x="294736" y="96910"/>
                    <a:pt x="320485" y="123256"/>
                    <a:pt x="320000" y="155388"/>
                  </a:cubicBezTo>
                  <a:cubicBezTo>
                    <a:pt x="319511" y="187525"/>
                    <a:pt x="292977" y="213081"/>
                    <a:pt x="260846" y="212597"/>
                  </a:cubicBezTo>
                  <a:lnTo>
                    <a:pt x="57400" y="209519"/>
                  </a:lnTo>
                  <a:cubicBezTo>
                    <a:pt x="25268" y="209033"/>
                    <a:pt x="-479" y="182682"/>
                    <a:pt x="7" y="150550"/>
                  </a:cubicBezTo>
                  <a:cubicBezTo>
                    <a:pt x="404" y="124261"/>
                    <a:pt x="18144" y="102057"/>
                    <a:pt x="43009" y="95368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E7FB0B7-B58A-2C59-4AA3-DE134423963B}"/>
                </a:ext>
              </a:extLst>
            </p:cNvPr>
            <p:cNvSpPr/>
            <p:nvPr/>
          </p:nvSpPr>
          <p:spPr>
            <a:xfrm>
              <a:off x="3069838" y="6917681"/>
              <a:ext cx="688150" cy="457187"/>
            </a:xfrm>
            <a:custGeom>
              <a:avLst/>
              <a:gdLst>
                <a:gd name="connsiteX0" fmla="*/ 595663 w 688150"/>
                <a:gd name="connsiteY0" fmla="*/ 205086 h 457187"/>
                <a:gd name="connsiteX1" fmla="*/ 601193 w 688150"/>
                <a:gd name="connsiteY1" fmla="*/ 160379 h 457187"/>
                <a:gd name="connsiteX2" fmla="*/ 435901 w 688150"/>
                <a:gd name="connsiteY2" fmla="*/ 19 h 457187"/>
                <a:gd name="connsiteX3" fmla="*/ 333715 w 688150"/>
                <a:gd name="connsiteY3" fmla="*/ 38086 h 457187"/>
                <a:gd name="connsiteX4" fmla="*/ 281285 w 688150"/>
                <a:gd name="connsiteY4" fmla="*/ 119908 h 457187"/>
                <a:gd name="connsiteX5" fmla="*/ 151248 w 688150"/>
                <a:gd name="connsiteY5" fmla="*/ 210046 h 457187"/>
                <a:gd name="connsiteX6" fmla="*/ 123440 w 688150"/>
                <a:gd name="connsiteY6" fmla="*/ 207353 h 457187"/>
                <a:gd name="connsiteX7" fmla="*/ 14 w 688150"/>
                <a:gd name="connsiteY7" fmla="*/ 334153 h 457187"/>
                <a:gd name="connsiteX8" fmla="*/ 127218 w 688150"/>
                <a:gd name="connsiteY8" fmla="*/ 457173 h 457187"/>
                <a:gd name="connsiteX9" fmla="*/ 564713 w 688150"/>
                <a:gd name="connsiteY9" fmla="*/ 450565 h 457187"/>
                <a:gd name="connsiteX10" fmla="*/ 688136 w 688150"/>
                <a:gd name="connsiteY10" fmla="*/ 323758 h 457187"/>
                <a:gd name="connsiteX11" fmla="*/ 595663 w 688150"/>
                <a:gd name="connsiteY11" fmla="*/ 205086 h 4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50" h="457187">
                  <a:moveTo>
                    <a:pt x="595663" y="205086"/>
                  </a:moveTo>
                  <a:cubicBezTo>
                    <a:pt x="599560" y="190556"/>
                    <a:pt x="601418" y="175564"/>
                    <a:pt x="601193" y="160379"/>
                  </a:cubicBezTo>
                  <a:cubicBezTo>
                    <a:pt x="599831" y="70597"/>
                    <a:pt x="525686" y="-1344"/>
                    <a:pt x="435901" y="19"/>
                  </a:cubicBezTo>
                  <a:cubicBezTo>
                    <a:pt x="398550" y="575"/>
                    <a:pt x="362261" y="14097"/>
                    <a:pt x="333715" y="38086"/>
                  </a:cubicBezTo>
                  <a:cubicBezTo>
                    <a:pt x="308329" y="59420"/>
                    <a:pt x="289972" y="88171"/>
                    <a:pt x="281285" y="119908"/>
                  </a:cubicBezTo>
                  <a:cubicBezTo>
                    <a:pt x="221121" y="115197"/>
                    <a:pt x="167379" y="154145"/>
                    <a:pt x="151248" y="210046"/>
                  </a:cubicBezTo>
                  <a:cubicBezTo>
                    <a:pt x="142121" y="208109"/>
                    <a:pt x="132810" y="207205"/>
                    <a:pt x="123440" y="207353"/>
                  </a:cubicBezTo>
                  <a:cubicBezTo>
                    <a:pt x="54344" y="208395"/>
                    <a:pt x="-1027" y="265052"/>
                    <a:pt x="14" y="334153"/>
                  </a:cubicBezTo>
                  <a:cubicBezTo>
                    <a:pt x="1063" y="403260"/>
                    <a:pt x="58120" y="458216"/>
                    <a:pt x="127218" y="457173"/>
                  </a:cubicBezTo>
                  <a:lnTo>
                    <a:pt x="564713" y="450565"/>
                  </a:lnTo>
                  <a:cubicBezTo>
                    <a:pt x="633815" y="449522"/>
                    <a:pt x="689180" y="392857"/>
                    <a:pt x="688136" y="323758"/>
                  </a:cubicBezTo>
                  <a:cubicBezTo>
                    <a:pt x="687281" y="267219"/>
                    <a:pt x="649135" y="219472"/>
                    <a:pt x="595663" y="205086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340F723-3C88-EC9B-BD7E-AFE18C4A761F}"/>
                </a:ext>
              </a:extLst>
            </p:cNvPr>
            <p:cNvSpPr/>
            <p:nvPr/>
          </p:nvSpPr>
          <p:spPr>
            <a:xfrm>
              <a:off x="2522717" y="8462295"/>
              <a:ext cx="320004" cy="212603"/>
            </a:xfrm>
            <a:custGeom>
              <a:avLst/>
              <a:gdLst>
                <a:gd name="connsiteX0" fmla="*/ 43009 w 320004"/>
                <a:gd name="connsiteY0" fmla="*/ 95369 h 212603"/>
                <a:gd name="connsiteX1" fmla="*/ 40438 w 320004"/>
                <a:gd name="connsiteY1" fmla="*/ 74579 h 212603"/>
                <a:gd name="connsiteX2" fmla="*/ 117302 w 320004"/>
                <a:gd name="connsiteY2" fmla="*/ 9 h 212603"/>
                <a:gd name="connsiteX3" fmla="*/ 164820 w 320004"/>
                <a:gd name="connsiteY3" fmla="*/ 17713 h 212603"/>
                <a:gd name="connsiteX4" fmla="*/ 189201 w 320004"/>
                <a:gd name="connsiteY4" fmla="*/ 55759 h 212603"/>
                <a:gd name="connsiteX5" fmla="*/ 249671 w 320004"/>
                <a:gd name="connsiteY5" fmla="*/ 97676 h 212603"/>
                <a:gd name="connsiteX6" fmla="*/ 262603 w 320004"/>
                <a:gd name="connsiteY6" fmla="*/ 96425 h 212603"/>
                <a:gd name="connsiteX7" fmla="*/ 319997 w 320004"/>
                <a:gd name="connsiteY7" fmla="*/ 155389 h 212603"/>
                <a:gd name="connsiteX8" fmla="*/ 260845 w 320004"/>
                <a:gd name="connsiteY8" fmla="*/ 212597 h 212603"/>
                <a:gd name="connsiteX9" fmla="*/ 57400 w 320004"/>
                <a:gd name="connsiteY9" fmla="*/ 209519 h 212603"/>
                <a:gd name="connsiteX10" fmla="*/ 7 w 320004"/>
                <a:gd name="connsiteY10" fmla="*/ 150549 h 212603"/>
                <a:gd name="connsiteX11" fmla="*/ 43009 w 320004"/>
                <a:gd name="connsiteY11" fmla="*/ 95369 h 21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004" h="212603">
                  <a:moveTo>
                    <a:pt x="43009" y="95369"/>
                  </a:moveTo>
                  <a:cubicBezTo>
                    <a:pt x="41196" y="88613"/>
                    <a:pt x="40333" y="81642"/>
                    <a:pt x="40438" y="74579"/>
                  </a:cubicBezTo>
                  <a:cubicBezTo>
                    <a:pt x="41071" y="32829"/>
                    <a:pt x="75549" y="-622"/>
                    <a:pt x="117302" y="9"/>
                  </a:cubicBezTo>
                  <a:cubicBezTo>
                    <a:pt x="134670" y="271"/>
                    <a:pt x="151546" y="6559"/>
                    <a:pt x="164820" y="17713"/>
                  </a:cubicBezTo>
                  <a:cubicBezTo>
                    <a:pt x="176625" y="27635"/>
                    <a:pt x="185161" y="41004"/>
                    <a:pt x="189201" y="55759"/>
                  </a:cubicBezTo>
                  <a:cubicBezTo>
                    <a:pt x="217179" y="53570"/>
                    <a:pt x="242169" y="71683"/>
                    <a:pt x="249671" y="97676"/>
                  </a:cubicBezTo>
                  <a:cubicBezTo>
                    <a:pt x="253915" y="96776"/>
                    <a:pt x="258246" y="96357"/>
                    <a:pt x="262603" y="96425"/>
                  </a:cubicBezTo>
                  <a:cubicBezTo>
                    <a:pt x="294734" y="96911"/>
                    <a:pt x="320483" y="123256"/>
                    <a:pt x="319997" y="155389"/>
                  </a:cubicBezTo>
                  <a:cubicBezTo>
                    <a:pt x="319510" y="187526"/>
                    <a:pt x="292976" y="213082"/>
                    <a:pt x="260845" y="212597"/>
                  </a:cubicBezTo>
                  <a:lnTo>
                    <a:pt x="57400" y="209519"/>
                  </a:lnTo>
                  <a:cubicBezTo>
                    <a:pt x="25267" y="209035"/>
                    <a:pt x="-480" y="182683"/>
                    <a:pt x="7" y="150549"/>
                  </a:cubicBezTo>
                  <a:cubicBezTo>
                    <a:pt x="404" y="124261"/>
                    <a:pt x="18143" y="102059"/>
                    <a:pt x="43009" y="95369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EF11452-D657-7A9D-6FFC-770BFA1FFB55}"/>
                </a:ext>
              </a:extLst>
            </p:cNvPr>
            <p:cNvSpPr/>
            <p:nvPr/>
          </p:nvSpPr>
          <p:spPr>
            <a:xfrm>
              <a:off x="4584048" y="7899516"/>
              <a:ext cx="224766" cy="110794"/>
            </a:xfrm>
            <a:custGeom>
              <a:avLst/>
              <a:gdLst>
                <a:gd name="connsiteX0" fmla="*/ 116003 w 224766"/>
                <a:gd name="connsiteY0" fmla="*/ 29 h 110794"/>
                <a:gd name="connsiteX1" fmla="*/ 115319 w 224766"/>
                <a:gd name="connsiteY1" fmla="*/ 0 h 110794"/>
                <a:gd name="connsiteX2" fmla="*/ 92464 w 224766"/>
                <a:gd name="connsiteY2" fmla="*/ 1561 h 110794"/>
                <a:gd name="connsiteX3" fmla="*/ 82830 w 224766"/>
                <a:gd name="connsiteY3" fmla="*/ 3361 h 110794"/>
                <a:gd name="connsiteX4" fmla="*/ 64739 w 224766"/>
                <a:gd name="connsiteY4" fmla="*/ 8906 h 110794"/>
                <a:gd name="connsiteX5" fmla="*/ 48219 w 224766"/>
                <a:gd name="connsiteY5" fmla="*/ 17052 h 110794"/>
                <a:gd name="connsiteX6" fmla="*/ 26566 w 224766"/>
                <a:gd name="connsiteY6" fmla="*/ 33996 h 110794"/>
                <a:gd name="connsiteX7" fmla="*/ 1004 w 224766"/>
                <a:gd name="connsiteY7" fmla="*/ 109583 h 110794"/>
                <a:gd name="connsiteX8" fmla="*/ 223608 w 224766"/>
                <a:gd name="connsiteY8" fmla="*/ 110795 h 110794"/>
                <a:gd name="connsiteX9" fmla="*/ 198883 w 224766"/>
                <a:gd name="connsiteY9" fmla="*/ 34933 h 110794"/>
                <a:gd name="connsiteX10" fmla="*/ 116003 w 224766"/>
                <a:gd name="connsiteY10" fmla="*/ 29 h 11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766" h="110794">
                  <a:moveTo>
                    <a:pt x="116003" y="29"/>
                  </a:moveTo>
                  <a:lnTo>
                    <a:pt x="115319" y="0"/>
                  </a:lnTo>
                  <a:cubicBezTo>
                    <a:pt x="105834" y="33"/>
                    <a:pt x="98216" y="553"/>
                    <a:pt x="92464" y="1561"/>
                  </a:cubicBezTo>
                  <a:lnTo>
                    <a:pt x="82830" y="3361"/>
                  </a:lnTo>
                  <a:cubicBezTo>
                    <a:pt x="76538" y="4776"/>
                    <a:pt x="70508" y="6624"/>
                    <a:pt x="64739" y="8906"/>
                  </a:cubicBezTo>
                  <a:cubicBezTo>
                    <a:pt x="58971" y="11188"/>
                    <a:pt x="53464" y="13903"/>
                    <a:pt x="48219" y="17052"/>
                  </a:cubicBezTo>
                  <a:cubicBezTo>
                    <a:pt x="45210" y="18136"/>
                    <a:pt x="37992" y="23783"/>
                    <a:pt x="26566" y="33996"/>
                  </a:cubicBezTo>
                  <a:cubicBezTo>
                    <a:pt x="5412" y="57004"/>
                    <a:pt x="-3108" y="82199"/>
                    <a:pt x="1004" y="109583"/>
                  </a:cubicBezTo>
                  <a:lnTo>
                    <a:pt x="223608" y="110795"/>
                  </a:lnTo>
                  <a:cubicBezTo>
                    <a:pt x="228031" y="83458"/>
                    <a:pt x="219789" y="58170"/>
                    <a:pt x="198883" y="34933"/>
                  </a:cubicBezTo>
                  <a:cubicBezTo>
                    <a:pt x="177468" y="13181"/>
                    <a:pt x="149841" y="1546"/>
                    <a:pt x="116003" y="29"/>
                  </a:cubicBezTo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DE2B61C-5F14-B662-B490-A702187F463F}"/>
                </a:ext>
              </a:extLst>
            </p:cNvPr>
            <p:cNvSpPr/>
            <p:nvPr/>
          </p:nvSpPr>
          <p:spPr>
            <a:xfrm>
              <a:off x="4259867" y="8178949"/>
              <a:ext cx="224766" cy="110795"/>
            </a:xfrm>
            <a:custGeom>
              <a:avLst/>
              <a:gdLst>
                <a:gd name="connsiteX0" fmla="*/ 116003 w 224766"/>
                <a:gd name="connsiteY0" fmla="*/ 30 h 110795"/>
                <a:gd name="connsiteX1" fmla="*/ 115319 w 224766"/>
                <a:gd name="connsiteY1" fmla="*/ 0 h 110795"/>
                <a:gd name="connsiteX2" fmla="*/ 92464 w 224766"/>
                <a:gd name="connsiteY2" fmla="*/ 1563 h 110795"/>
                <a:gd name="connsiteX3" fmla="*/ 82830 w 224766"/>
                <a:gd name="connsiteY3" fmla="*/ 3361 h 110795"/>
                <a:gd name="connsiteX4" fmla="*/ 64739 w 224766"/>
                <a:gd name="connsiteY4" fmla="*/ 8908 h 110795"/>
                <a:gd name="connsiteX5" fmla="*/ 48220 w 224766"/>
                <a:gd name="connsiteY5" fmla="*/ 17053 h 110795"/>
                <a:gd name="connsiteX6" fmla="*/ 26566 w 224766"/>
                <a:gd name="connsiteY6" fmla="*/ 33997 h 110795"/>
                <a:gd name="connsiteX7" fmla="*/ 1004 w 224766"/>
                <a:gd name="connsiteY7" fmla="*/ 109585 h 110795"/>
                <a:gd name="connsiteX8" fmla="*/ 223609 w 224766"/>
                <a:gd name="connsiteY8" fmla="*/ 110796 h 110795"/>
                <a:gd name="connsiteX9" fmla="*/ 198883 w 224766"/>
                <a:gd name="connsiteY9" fmla="*/ 34934 h 110795"/>
                <a:gd name="connsiteX10" fmla="*/ 116003 w 224766"/>
                <a:gd name="connsiteY10" fmla="*/ 30 h 11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766" h="110795">
                  <a:moveTo>
                    <a:pt x="116003" y="30"/>
                  </a:moveTo>
                  <a:lnTo>
                    <a:pt x="115319" y="0"/>
                  </a:lnTo>
                  <a:cubicBezTo>
                    <a:pt x="105834" y="33"/>
                    <a:pt x="98216" y="554"/>
                    <a:pt x="92464" y="1563"/>
                  </a:cubicBezTo>
                  <a:lnTo>
                    <a:pt x="82830" y="3361"/>
                  </a:lnTo>
                  <a:cubicBezTo>
                    <a:pt x="76538" y="4777"/>
                    <a:pt x="70508" y="6626"/>
                    <a:pt x="64739" y="8908"/>
                  </a:cubicBezTo>
                  <a:cubicBezTo>
                    <a:pt x="58971" y="11190"/>
                    <a:pt x="53464" y="13905"/>
                    <a:pt x="48220" y="17053"/>
                  </a:cubicBezTo>
                  <a:cubicBezTo>
                    <a:pt x="45210" y="18136"/>
                    <a:pt x="37992" y="23785"/>
                    <a:pt x="26566" y="33997"/>
                  </a:cubicBezTo>
                  <a:cubicBezTo>
                    <a:pt x="5413" y="57005"/>
                    <a:pt x="-3108" y="82202"/>
                    <a:pt x="1004" y="109585"/>
                  </a:cubicBezTo>
                  <a:lnTo>
                    <a:pt x="223609" y="110796"/>
                  </a:lnTo>
                  <a:cubicBezTo>
                    <a:pt x="228031" y="83459"/>
                    <a:pt x="219789" y="58172"/>
                    <a:pt x="198883" y="34934"/>
                  </a:cubicBezTo>
                  <a:cubicBezTo>
                    <a:pt x="177467" y="13183"/>
                    <a:pt x="149841" y="1548"/>
                    <a:pt x="116003" y="30"/>
                  </a:cubicBezTo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222222E-BC1F-87F3-412A-62A676DAC8BD}"/>
                </a:ext>
              </a:extLst>
            </p:cNvPr>
            <p:cNvSpPr/>
            <p:nvPr/>
          </p:nvSpPr>
          <p:spPr>
            <a:xfrm>
              <a:off x="4626930" y="5416813"/>
              <a:ext cx="1059979" cy="556569"/>
            </a:xfrm>
            <a:custGeom>
              <a:avLst/>
              <a:gdLst>
                <a:gd name="connsiteX0" fmla="*/ 962033 w 1059979"/>
                <a:gd name="connsiteY0" fmla="*/ 438777 h 556569"/>
                <a:gd name="connsiteX1" fmla="*/ 962035 w 1059979"/>
                <a:gd name="connsiteY1" fmla="*/ 337178 h 556569"/>
                <a:gd name="connsiteX2" fmla="*/ 1059980 w 1059979"/>
                <a:gd name="connsiteY2" fmla="*/ 283051 h 556569"/>
                <a:gd name="connsiteX3" fmla="*/ 530015 w 1059979"/>
                <a:gd name="connsiteY3" fmla="*/ 0 h 556569"/>
                <a:gd name="connsiteX4" fmla="*/ 0 w 1059979"/>
                <a:gd name="connsiteY4" fmla="*/ 283079 h 556569"/>
                <a:gd name="connsiteX5" fmla="*/ 211289 w 1059979"/>
                <a:gd name="connsiteY5" fmla="*/ 405788 h 556569"/>
                <a:gd name="connsiteX6" fmla="*/ 211289 w 1059979"/>
                <a:gd name="connsiteY6" fmla="*/ 478051 h 556569"/>
                <a:gd name="connsiteX7" fmla="*/ 211289 w 1059979"/>
                <a:gd name="connsiteY7" fmla="*/ 483737 h 556569"/>
                <a:gd name="connsiteX8" fmla="*/ 213202 w 1059979"/>
                <a:gd name="connsiteY8" fmla="*/ 482867 h 556569"/>
                <a:gd name="connsiteX9" fmla="*/ 209475 w 1059979"/>
                <a:gd name="connsiteY9" fmla="*/ 492182 h 556569"/>
                <a:gd name="connsiteX10" fmla="*/ 530015 w 1059979"/>
                <a:gd name="connsiteY10" fmla="*/ 556569 h 556569"/>
                <a:gd name="connsiteX11" fmla="*/ 850600 w 1059979"/>
                <a:gd name="connsiteY11" fmla="*/ 492183 h 556569"/>
                <a:gd name="connsiteX12" fmla="*/ 846873 w 1059979"/>
                <a:gd name="connsiteY12" fmla="*/ 482867 h 556569"/>
                <a:gd name="connsiteX13" fmla="*/ 848762 w 1059979"/>
                <a:gd name="connsiteY13" fmla="*/ 483736 h 556569"/>
                <a:gd name="connsiteX14" fmla="*/ 848762 w 1059979"/>
                <a:gd name="connsiteY14" fmla="*/ 478049 h 556569"/>
                <a:gd name="connsiteX15" fmla="*/ 848762 w 1059979"/>
                <a:gd name="connsiteY15" fmla="*/ 405593 h 556569"/>
                <a:gd name="connsiteX16" fmla="*/ 940945 w 1059979"/>
                <a:gd name="connsiteY16" fmla="*/ 348879 h 556569"/>
                <a:gd name="connsiteX17" fmla="*/ 940945 w 1059979"/>
                <a:gd name="connsiteY17" fmla="*/ 438777 h 556569"/>
                <a:gd name="connsiteX18" fmla="*/ 923803 w 1059979"/>
                <a:gd name="connsiteY18" fmla="*/ 464461 h 556569"/>
                <a:gd name="connsiteX19" fmla="*/ 951477 w 1059979"/>
                <a:gd name="connsiteY19" fmla="*/ 492183 h 556569"/>
                <a:gd name="connsiteX20" fmla="*/ 979274 w 1059979"/>
                <a:gd name="connsiteY20" fmla="*/ 464463 h 556569"/>
                <a:gd name="connsiteX21" fmla="*/ 962033 w 1059979"/>
                <a:gd name="connsiteY21" fmla="*/ 438777 h 556569"/>
                <a:gd name="connsiteX22" fmla="*/ 530015 w 1059979"/>
                <a:gd name="connsiteY22" fmla="*/ 532152 h 556569"/>
                <a:gd name="connsiteX23" fmla="*/ 245519 w 1059979"/>
                <a:gd name="connsiteY23" fmla="*/ 492209 h 556569"/>
                <a:gd name="connsiteX24" fmla="*/ 530015 w 1059979"/>
                <a:gd name="connsiteY24" fmla="*/ 452319 h 556569"/>
                <a:gd name="connsiteX25" fmla="*/ 814483 w 1059979"/>
                <a:gd name="connsiteY25" fmla="*/ 492206 h 556569"/>
                <a:gd name="connsiteX26" fmla="*/ 530015 w 1059979"/>
                <a:gd name="connsiteY26" fmla="*/ 532152 h 556569"/>
                <a:gd name="connsiteX27" fmla="*/ 841831 w 1059979"/>
                <a:gd name="connsiteY27" fmla="*/ 346571 h 556569"/>
                <a:gd name="connsiteX28" fmla="*/ 530015 w 1059979"/>
                <a:gd name="connsiteY28" fmla="*/ 264722 h 556569"/>
                <a:gd name="connsiteX29" fmla="*/ 218219 w 1059979"/>
                <a:gd name="connsiteY29" fmla="*/ 346643 h 556569"/>
                <a:gd name="connsiteX30" fmla="*/ 218220 w 1059979"/>
                <a:gd name="connsiteY30" fmla="*/ 325181 h 556569"/>
                <a:gd name="connsiteX31" fmla="*/ 530015 w 1059979"/>
                <a:gd name="connsiteY31" fmla="*/ 232854 h 556569"/>
                <a:gd name="connsiteX32" fmla="*/ 841832 w 1059979"/>
                <a:gd name="connsiteY32" fmla="*/ 325185 h 556569"/>
                <a:gd name="connsiteX33" fmla="*/ 841831 w 1059979"/>
                <a:gd name="connsiteY33" fmla="*/ 346571 h 55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59979" h="556569">
                  <a:moveTo>
                    <a:pt x="962033" y="438777"/>
                  </a:moveTo>
                  <a:lnTo>
                    <a:pt x="962035" y="337178"/>
                  </a:lnTo>
                  <a:lnTo>
                    <a:pt x="1059980" y="283051"/>
                  </a:lnTo>
                  <a:lnTo>
                    <a:pt x="530015" y="0"/>
                  </a:lnTo>
                  <a:lnTo>
                    <a:pt x="0" y="283079"/>
                  </a:lnTo>
                  <a:lnTo>
                    <a:pt x="211289" y="405788"/>
                  </a:lnTo>
                  <a:lnTo>
                    <a:pt x="211289" y="478051"/>
                  </a:lnTo>
                  <a:lnTo>
                    <a:pt x="211289" y="483737"/>
                  </a:lnTo>
                  <a:cubicBezTo>
                    <a:pt x="211862" y="483439"/>
                    <a:pt x="212582" y="483168"/>
                    <a:pt x="213202" y="482867"/>
                  </a:cubicBezTo>
                  <a:cubicBezTo>
                    <a:pt x="210942" y="485972"/>
                    <a:pt x="209475" y="489002"/>
                    <a:pt x="209475" y="492182"/>
                  </a:cubicBezTo>
                  <a:cubicBezTo>
                    <a:pt x="209475" y="527653"/>
                    <a:pt x="352902" y="556569"/>
                    <a:pt x="530015" y="556569"/>
                  </a:cubicBezTo>
                  <a:cubicBezTo>
                    <a:pt x="707024" y="556569"/>
                    <a:pt x="850600" y="527655"/>
                    <a:pt x="850600" y="492183"/>
                  </a:cubicBezTo>
                  <a:cubicBezTo>
                    <a:pt x="850600" y="489004"/>
                    <a:pt x="849060" y="485974"/>
                    <a:pt x="846873" y="482867"/>
                  </a:cubicBezTo>
                  <a:cubicBezTo>
                    <a:pt x="847495" y="483240"/>
                    <a:pt x="848216" y="483438"/>
                    <a:pt x="848762" y="483736"/>
                  </a:cubicBezTo>
                  <a:lnTo>
                    <a:pt x="848762" y="478049"/>
                  </a:lnTo>
                  <a:lnTo>
                    <a:pt x="848762" y="405593"/>
                  </a:lnTo>
                  <a:lnTo>
                    <a:pt x="940945" y="348879"/>
                  </a:lnTo>
                  <a:lnTo>
                    <a:pt x="940945" y="438777"/>
                  </a:lnTo>
                  <a:cubicBezTo>
                    <a:pt x="930885" y="442899"/>
                    <a:pt x="923803" y="452886"/>
                    <a:pt x="923803" y="464461"/>
                  </a:cubicBezTo>
                  <a:cubicBezTo>
                    <a:pt x="923803" y="479761"/>
                    <a:pt x="936200" y="492183"/>
                    <a:pt x="951477" y="492183"/>
                  </a:cubicBezTo>
                  <a:cubicBezTo>
                    <a:pt x="966903" y="492183"/>
                    <a:pt x="979274" y="479761"/>
                    <a:pt x="979274" y="464463"/>
                  </a:cubicBezTo>
                  <a:cubicBezTo>
                    <a:pt x="979274" y="452886"/>
                    <a:pt x="972219" y="442899"/>
                    <a:pt x="962033" y="438777"/>
                  </a:cubicBezTo>
                  <a:close/>
                  <a:moveTo>
                    <a:pt x="530015" y="532152"/>
                  </a:moveTo>
                  <a:cubicBezTo>
                    <a:pt x="372849" y="532147"/>
                    <a:pt x="245519" y="514218"/>
                    <a:pt x="245519" y="492209"/>
                  </a:cubicBezTo>
                  <a:cubicBezTo>
                    <a:pt x="245519" y="470198"/>
                    <a:pt x="372849" y="452313"/>
                    <a:pt x="530015" y="452319"/>
                  </a:cubicBezTo>
                  <a:cubicBezTo>
                    <a:pt x="687102" y="452318"/>
                    <a:pt x="814483" y="470200"/>
                    <a:pt x="814483" y="492206"/>
                  </a:cubicBezTo>
                  <a:cubicBezTo>
                    <a:pt x="814483" y="514215"/>
                    <a:pt x="687102" y="532152"/>
                    <a:pt x="530015" y="532152"/>
                  </a:cubicBezTo>
                  <a:close/>
                  <a:moveTo>
                    <a:pt x="841831" y="346571"/>
                  </a:moveTo>
                  <a:cubicBezTo>
                    <a:pt x="820718" y="323990"/>
                    <a:pt x="744758" y="264721"/>
                    <a:pt x="530015" y="264722"/>
                  </a:cubicBezTo>
                  <a:cubicBezTo>
                    <a:pt x="315147" y="264721"/>
                    <a:pt x="239310" y="324040"/>
                    <a:pt x="218219" y="346643"/>
                  </a:cubicBezTo>
                  <a:lnTo>
                    <a:pt x="218220" y="325181"/>
                  </a:lnTo>
                  <a:cubicBezTo>
                    <a:pt x="218220" y="325181"/>
                    <a:pt x="279724" y="232849"/>
                    <a:pt x="530015" y="232854"/>
                  </a:cubicBezTo>
                  <a:cubicBezTo>
                    <a:pt x="780279" y="232849"/>
                    <a:pt x="841832" y="325185"/>
                    <a:pt x="841832" y="325185"/>
                  </a:cubicBezTo>
                  <a:lnTo>
                    <a:pt x="841831" y="346571"/>
                  </a:ln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5B814E4-9F50-36E6-7379-C275A1BB3076}"/>
                </a:ext>
              </a:extLst>
            </p:cNvPr>
            <p:cNvSpPr/>
            <p:nvPr/>
          </p:nvSpPr>
          <p:spPr>
            <a:xfrm>
              <a:off x="4871762" y="5868444"/>
              <a:ext cx="570338" cy="81209"/>
            </a:xfrm>
            <a:custGeom>
              <a:avLst/>
              <a:gdLst>
                <a:gd name="connsiteX0" fmla="*/ 285183 w 570338"/>
                <a:gd name="connsiteY0" fmla="*/ 0 h 81209"/>
                <a:gd name="connsiteX1" fmla="*/ 0 w 570338"/>
                <a:gd name="connsiteY1" fmla="*/ 40577 h 81209"/>
                <a:gd name="connsiteX2" fmla="*/ 285183 w 570338"/>
                <a:gd name="connsiteY2" fmla="*/ 81209 h 81209"/>
                <a:gd name="connsiteX3" fmla="*/ 570339 w 570338"/>
                <a:gd name="connsiteY3" fmla="*/ 40574 h 81209"/>
                <a:gd name="connsiteX4" fmla="*/ 285183 w 570338"/>
                <a:gd name="connsiteY4" fmla="*/ 0 h 8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338" h="81209">
                  <a:moveTo>
                    <a:pt x="285183" y="0"/>
                  </a:moveTo>
                  <a:cubicBezTo>
                    <a:pt x="128677" y="-7"/>
                    <a:pt x="0" y="17667"/>
                    <a:pt x="0" y="40577"/>
                  </a:cubicBezTo>
                  <a:cubicBezTo>
                    <a:pt x="0" y="63483"/>
                    <a:pt x="128677" y="81204"/>
                    <a:pt x="285183" y="81209"/>
                  </a:cubicBezTo>
                  <a:cubicBezTo>
                    <a:pt x="441610" y="81205"/>
                    <a:pt x="570339" y="63484"/>
                    <a:pt x="570339" y="40574"/>
                  </a:cubicBezTo>
                  <a:cubicBezTo>
                    <a:pt x="570339" y="17671"/>
                    <a:pt x="441609" y="-4"/>
                    <a:pt x="285183" y="0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D9FBFBF-1BD6-A1DA-713E-AC370A259B97}"/>
                </a:ext>
              </a:extLst>
            </p:cNvPr>
            <p:cNvSpPr/>
            <p:nvPr/>
          </p:nvSpPr>
          <p:spPr>
            <a:xfrm>
              <a:off x="4844707" y="5649226"/>
              <a:ext cx="624496" cy="114673"/>
            </a:xfrm>
            <a:custGeom>
              <a:avLst/>
              <a:gdLst>
                <a:gd name="connsiteX0" fmla="*/ 312238 w 624496"/>
                <a:gd name="connsiteY0" fmla="*/ 0 h 114673"/>
                <a:gd name="connsiteX1" fmla="*/ 76 w 624496"/>
                <a:gd name="connsiteY1" fmla="*/ 92526 h 114673"/>
                <a:gd name="connsiteX2" fmla="*/ 0 w 624496"/>
                <a:gd name="connsiteY2" fmla="*/ 92768 h 114673"/>
                <a:gd name="connsiteX3" fmla="*/ 0 w 624496"/>
                <a:gd name="connsiteY3" fmla="*/ 114230 h 114673"/>
                <a:gd name="connsiteX4" fmla="*/ 281 w 624496"/>
                <a:gd name="connsiteY4" fmla="*/ 114642 h 114673"/>
                <a:gd name="connsiteX5" fmla="*/ 443 w 624496"/>
                <a:gd name="connsiteY5" fmla="*/ 114673 h 114673"/>
                <a:gd name="connsiteX6" fmla="*/ 765 w 624496"/>
                <a:gd name="connsiteY6" fmla="*/ 114532 h 114673"/>
                <a:gd name="connsiteX7" fmla="*/ 312238 w 624496"/>
                <a:gd name="connsiteY7" fmla="*/ 32752 h 114673"/>
                <a:gd name="connsiteX8" fmla="*/ 623733 w 624496"/>
                <a:gd name="connsiteY8" fmla="*/ 114458 h 114673"/>
                <a:gd name="connsiteX9" fmla="*/ 624054 w 624496"/>
                <a:gd name="connsiteY9" fmla="*/ 114598 h 114673"/>
                <a:gd name="connsiteX10" fmla="*/ 624217 w 624496"/>
                <a:gd name="connsiteY10" fmla="*/ 114568 h 114673"/>
                <a:gd name="connsiteX11" fmla="*/ 624496 w 624496"/>
                <a:gd name="connsiteY11" fmla="*/ 114158 h 114673"/>
                <a:gd name="connsiteX12" fmla="*/ 624497 w 624496"/>
                <a:gd name="connsiteY12" fmla="*/ 92772 h 114673"/>
                <a:gd name="connsiteX13" fmla="*/ 624424 w 624496"/>
                <a:gd name="connsiteY13" fmla="*/ 92526 h 114673"/>
                <a:gd name="connsiteX14" fmla="*/ 312238 w 624496"/>
                <a:gd name="connsiteY14" fmla="*/ 0 h 11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4496" h="114673">
                  <a:moveTo>
                    <a:pt x="312238" y="0"/>
                  </a:moveTo>
                  <a:cubicBezTo>
                    <a:pt x="61822" y="0"/>
                    <a:pt x="169" y="92384"/>
                    <a:pt x="76" y="92526"/>
                  </a:cubicBezTo>
                  <a:cubicBezTo>
                    <a:pt x="28" y="92598"/>
                    <a:pt x="0" y="92684"/>
                    <a:pt x="0" y="92768"/>
                  </a:cubicBezTo>
                  <a:lnTo>
                    <a:pt x="0" y="114230"/>
                  </a:lnTo>
                  <a:cubicBezTo>
                    <a:pt x="0" y="114412"/>
                    <a:pt x="111" y="114576"/>
                    <a:pt x="281" y="114642"/>
                  </a:cubicBezTo>
                  <a:cubicBezTo>
                    <a:pt x="334" y="114663"/>
                    <a:pt x="387" y="114673"/>
                    <a:pt x="443" y="114673"/>
                  </a:cubicBezTo>
                  <a:cubicBezTo>
                    <a:pt x="563" y="114673"/>
                    <a:pt x="680" y="114624"/>
                    <a:pt x="765" y="114532"/>
                  </a:cubicBezTo>
                  <a:cubicBezTo>
                    <a:pt x="21747" y="92043"/>
                    <a:pt x="97449" y="32749"/>
                    <a:pt x="312238" y="32752"/>
                  </a:cubicBezTo>
                  <a:cubicBezTo>
                    <a:pt x="526901" y="32749"/>
                    <a:pt x="602727" y="91995"/>
                    <a:pt x="623733" y="114458"/>
                  </a:cubicBezTo>
                  <a:cubicBezTo>
                    <a:pt x="623819" y="114552"/>
                    <a:pt x="623936" y="114598"/>
                    <a:pt x="624054" y="114598"/>
                  </a:cubicBezTo>
                  <a:cubicBezTo>
                    <a:pt x="624111" y="114598"/>
                    <a:pt x="624165" y="114591"/>
                    <a:pt x="624217" y="114568"/>
                  </a:cubicBezTo>
                  <a:cubicBezTo>
                    <a:pt x="624386" y="114504"/>
                    <a:pt x="624496" y="114340"/>
                    <a:pt x="624496" y="114158"/>
                  </a:cubicBezTo>
                  <a:lnTo>
                    <a:pt x="624497" y="92772"/>
                  </a:lnTo>
                  <a:cubicBezTo>
                    <a:pt x="624497" y="92684"/>
                    <a:pt x="624472" y="92598"/>
                    <a:pt x="624424" y="92526"/>
                  </a:cubicBezTo>
                  <a:cubicBezTo>
                    <a:pt x="624330" y="92387"/>
                    <a:pt x="562627" y="-2"/>
                    <a:pt x="312238" y="0"/>
                  </a:cubicBezTo>
                  <a:close/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4B672CB-6B49-8421-5365-6AEE1522B41E}"/>
                </a:ext>
              </a:extLst>
            </p:cNvPr>
            <p:cNvSpPr/>
            <p:nvPr/>
          </p:nvSpPr>
          <p:spPr>
            <a:xfrm>
              <a:off x="4845149" y="5649667"/>
              <a:ext cx="623612" cy="113789"/>
            </a:xfrm>
            <a:custGeom>
              <a:avLst/>
              <a:gdLst>
                <a:gd name="connsiteX0" fmla="*/ 623612 w 623612"/>
                <a:gd name="connsiteY0" fmla="*/ 113717 h 113789"/>
                <a:gd name="connsiteX1" fmla="*/ 311795 w 623612"/>
                <a:gd name="connsiteY1" fmla="*/ 31868 h 113789"/>
                <a:gd name="connsiteX2" fmla="*/ 0 w 623612"/>
                <a:gd name="connsiteY2" fmla="*/ 113789 h 113789"/>
                <a:gd name="connsiteX3" fmla="*/ 1 w 623612"/>
                <a:gd name="connsiteY3" fmla="*/ 92327 h 113789"/>
                <a:gd name="connsiteX4" fmla="*/ 311795 w 623612"/>
                <a:gd name="connsiteY4" fmla="*/ 0 h 113789"/>
                <a:gd name="connsiteX5" fmla="*/ 623612 w 623612"/>
                <a:gd name="connsiteY5" fmla="*/ 92331 h 113789"/>
                <a:gd name="connsiteX6" fmla="*/ 623612 w 623612"/>
                <a:gd name="connsiteY6" fmla="*/ 113717 h 11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612" h="113789">
                  <a:moveTo>
                    <a:pt x="623612" y="113717"/>
                  </a:moveTo>
                  <a:cubicBezTo>
                    <a:pt x="602498" y="91136"/>
                    <a:pt x="526538" y="31867"/>
                    <a:pt x="311795" y="31868"/>
                  </a:cubicBezTo>
                  <a:cubicBezTo>
                    <a:pt x="96927" y="31867"/>
                    <a:pt x="21090" y="91186"/>
                    <a:pt x="0" y="113789"/>
                  </a:cubicBezTo>
                  <a:lnTo>
                    <a:pt x="1" y="92327"/>
                  </a:lnTo>
                  <a:cubicBezTo>
                    <a:pt x="1" y="92327"/>
                    <a:pt x="61505" y="-5"/>
                    <a:pt x="311795" y="0"/>
                  </a:cubicBezTo>
                  <a:cubicBezTo>
                    <a:pt x="562059" y="-5"/>
                    <a:pt x="623612" y="92331"/>
                    <a:pt x="623612" y="92331"/>
                  </a:cubicBezTo>
                  <a:lnTo>
                    <a:pt x="623612" y="113717"/>
                  </a:ln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CA6884A-E9CF-86C8-6F1C-83412E416B0A}"/>
                </a:ext>
              </a:extLst>
            </p:cNvPr>
            <p:cNvSpPr/>
            <p:nvPr/>
          </p:nvSpPr>
          <p:spPr>
            <a:xfrm>
              <a:off x="4626930" y="5416813"/>
              <a:ext cx="1059979" cy="556569"/>
            </a:xfrm>
            <a:custGeom>
              <a:avLst/>
              <a:gdLst>
                <a:gd name="connsiteX0" fmla="*/ 962033 w 1059979"/>
                <a:gd name="connsiteY0" fmla="*/ 438777 h 556569"/>
                <a:gd name="connsiteX1" fmla="*/ 962035 w 1059979"/>
                <a:gd name="connsiteY1" fmla="*/ 337178 h 556569"/>
                <a:gd name="connsiteX2" fmla="*/ 1059980 w 1059979"/>
                <a:gd name="connsiteY2" fmla="*/ 283051 h 556569"/>
                <a:gd name="connsiteX3" fmla="*/ 530015 w 1059979"/>
                <a:gd name="connsiteY3" fmla="*/ 0 h 556569"/>
                <a:gd name="connsiteX4" fmla="*/ 0 w 1059979"/>
                <a:gd name="connsiteY4" fmla="*/ 283079 h 556569"/>
                <a:gd name="connsiteX5" fmla="*/ 211289 w 1059979"/>
                <a:gd name="connsiteY5" fmla="*/ 405788 h 556569"/>
                <a:gd name="connsiteX6" fmla="*/ 211289 w 1059979"/>
                <a:gd name="connsiteY6" fmla="*/ 478051 h 556569"/>
                <a:gd name="connsiteX7" fmla="*/ 211289 w 1059979"/>
                <a:gd name="connsiteY7" fmla="*/ 483737 h 556569"/>
                <a:gd name="connsiteX8" fmla="*/ 213202 w 1059979"/>
                <a:gd name="connsiteY8" fmla="*/ 482867 h 556569"/>
                <a:gd name="connsiteX9" fmla="*/ 209475 w 1059979"/>
                <a:gd name="connsiteY9" fmla="*/ 492182 h 556569"/>
                <a:gd name="connsiteX10" fmla="*/ 530015 w 1059979"/>
                <a:gd name="connsiteY10" fmla="*/ 556569 h 556569"/>
                <a:gd name="connsiteX11" fmla="*/ 850600 w 1059979"/>
                <a:gd name="connsiteY11" fmla="*/ 492183 h 556569"/>
                <a:gd name="connsiteX12" fmla="*/ 846873 w 1059979"/>
                <a:gd name="connsiteY12" fmla="*/ 482867 h 556569"/>
                <a:gd name="connsiteX13" fmla="*/ 848762 w 1059979"/>
                <a:gd name="connsiteY13" fmla="*/ 483736 h 556569"/>
                <a:gd name="connsiteX14" fmla="*/ 848762 w 1059979"/>
                <a:gd name="connsiteY14" fmla="*/ 478049 h 556569"/>
                <a:gd name="connsiteX15" fmla="*/ 848762 w 1059979"/>
                <a:gd name="connsiteY15" fmla="*/ 405593 h 556569"/>
                <a:gd name="connsiteX16" fmla="*/ 940945 w 1059979"/>
                <a:gd name="connsiteY16" fmla="*/ 348879 h 556569"/>
                <a:gd name="connsiteX17" fmla="*/ 940945 w 1059979"/>
                <a:gd name="connsiteY17" fmla="*/ 438777 h 556569"/>
                <a:gd name="connsiteX18" fmla="*/ 923803 w 1059979"/>
                <a:gd name="connsiteY18" fmla="*/ 464461 h 556569"/>
                <a:gd name="connsiteX19" fmla="*/ 951477 w 1059979"/>
                <a:gd name="connsiteY19" fmla="*/ 492183 h 556569"/>
                <a:gd name="connsiteX20" fmla="*/ 979274 w 1059979"/>
                <a:gd name="connsiteY20" fmla="*/ 464463 h 556569"/>
                <a:gd name="connsiteX21" fmla="*/ 962033 w 1059979"/>
                <a:gd name="connsiteY21" fmla="*/ 438777 h 556569"/>
                <a:gd name="connsiteX22" fmla="*/ 530015 w 1059979"/>
                <a:gd name="connsiteY22" fmla="*/ 532152 h 556569"/>
                <a:gd name="connsiteX23" fmla="*/ 245519 w 1059979"/>
                <a:gd name="connsiteY23" fmla="*/ 492209 h 556569"/>
                <a:gd name="connsiteX24" fmla="*/ 530015 w 1059979"/>
                <a:gd name="connsiteY24" fmla="*/ 452319 h 556569"/>
                <a:gd name="connsiteX25" fmla="*/ 814483 w 1059979"/>
                <a:gd name="connsiteY25" fmla="*/ 492206 h 556569"/>
                <a:gd name="connsiteX26" fmla="*/ 530015 w 1059979"/>
                <a:gd name="connsiteY26" fmla="*/ 532152 h 55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59979" h="556569">
                  <a:moveTo>
                    <a:pt x="962033" y="438777"/>
                  </a:moveTo>
                  <a:lnTo>
                    <a:pt x="962035" y="337178"/>
                  </a:lnTo>
                  <a:lnTo>
                    <a:pt x="1059980" y="283051"/>
                  </a:lnTo>
                  <a:lnTo>
                    <a:pt x="530015" y="0"/>
                  </a:lnTo>
                  <a:lnTo>
                    <a:pt x="0" y="283079"/>
                  </a:lnTo>
                  <a:lnTo>
                    <a:pt x="211289" y="405788"/>
                  </a:lnTo>
                  <a:lnTo>
                    <a:pt x="211289" y="478051"/>
                  </a:lnTo>
                  <a:lnTo>
                    <a:pt x="211289" y="483737"/>
                  </a:lnTo>
                  <a:cubicBezTo>
                    <a:pt x="211862" y="483439"/>
                    <a:pt x="212582" y="483168"/>
                    <a:pt x="213202" y="482867"/>
                  </a:cubicBezTo>
                  <a:cubicBezTo>
                    <a:pt x="210942" y="485972"/>
                    <a:pt x="209475" y="489002"/>
                    <a:pt x="209475" y="492182"/>
                  </a:cubicBezTo>
                  <a:cubicBezTo>
                    <a:pt x="209475" y="527653"/>
                    <a:pt x="352902" y="556569"/>
                    <a:pt x="530015" y="556569"/>
                  </a:cubicBezTo>
                  <a:cubicBezTo>
                    <a:pt x="707024" y="556569"/>
                    <a:pt x="850600" y="527655"/>
                    <a:pt x="850600" y="492183"/>
                  </a:cubicBezTo>
                  <a:cubicBezTo>
                    <a:pt x="850600" y="489004"/>
                    <a:pt x="849060" y="485974"/>
                    <a:pt x="846873" y="482867"/>
                  </a:cubicBezTo>
                  <a:cubicBezTo>
                    <a:pt x="847495" y="483240"/>
                    <a:pt x="848216" y="483438"/>
                    <a:pt x="848762" y="483736"/>
                  </a:cubicBezTo>
                  <a:lnTo>
                    <a:pt x="848762" y="478049"/>
                  </a:lnTo>
                  <a:lnTo>
                    <a:pt x="848762" y="405593"/>
                  </a:lnTo>
                  <a:lnTo>
                    <a:pt x="940945" y="348879"/>
                  </a:lnTo>
                  <a:lnTo>
                    <a:pt x="940945" y="438777"/>
                  </a:lnTo>
                  <a:cubicBezTo>
                    <a:pt x="930885" y="442899"/>
                    <a:pt x="923803" y="452886"/>
                    <a:pt x="923803" y="464461"/>
                  </a:cubicBezTo>
                  <a:cubicBezTo>
                    <a:pt x="923803" y="479761"/>
                    <a:pt x="936200" y="492183"/>
                    <a:pt x="951477" y="492183"/>
                  </a:cubicBezTo>
                  <a:cubicBezTo>
                    <a:pt x="966903" y="492183"/>
                    <a:pt x="979274" y="479761"/>
                    <a:pt x="979274" y="464463"/>
                  </a:cubicBezTo>
                  <a:cubicBezTo>
                    <a:pt x="979274" y="452886"/>
                    <a:pt x="972219" y="442899"/>
                    <a:pt x="962033" y="438777"/>
                  </a:cubicBezTo>
                  <a:close/>
                  <a:moveTo>
                    <a:pt x="530015" y="532152"/>
                  </a:moveTo>
                  <a:cubicBezTo>
                    <a:pt x="372849" y="532147"/>
                    <a:pt x="245519" y="514218"/>
                    <a:pt x="245519" y="492209"/>
                  </a:cubicBezTo>
                  <a:cubicBezTo>
                    <a:pt x="245519" y="470198"/>
                    <a:pt x="372849" y="452313"/>
                    <a:pt x="530015" y="452319"/>
                  </a:cubicBezTo>
                  <a:cubicBezTo>
                    <a:pt x="687102" y="452318"/>
                    <a:pt x="814483" y="470200"/>
                    <a:pt x="814483" y="492206"/>
                  </a:cubicBezTo>
                  <a:cubicBezTo>
                    <a:pt x="814483" y="514215"/>
                    <a:pt x="687102" y="532152"/>
                    <a:pt x="530015" y="532152"/>
                  </a:cubicBezTo>
                  <a:close/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34A38DC-1E82-847B-2240-7136EA95184D}"/>
                </a:ext>
              </a:extLst>
            </p:cNvPr>
            <p:cNvSpPr/>
            <p:nvPr/>
          </p:nvSpPr>
          <p:spPr>
            <a:xfrm>
              <a:off x="4871762" y="5868444"/>
              <a:ext cx="570338" cy="81209"/>
            </a:xfrm>
            <a:custGeom>
              <a:avLst/>
              <a:gdLst>
                <a:gd name="connsiteX0" fmla="*/ 285183 w 570338"/>
                <a:gd name="connsiteY0" fmla="*/ 0 h 81209"/>
                <a:gd name="connsiteX1" fmla="*/ 0 w 570338"/>
                <a:gd name="connsiteY1" fmla="*/ 40577 h 81209"/>
                <a:gd name="connsiteX2" fmla="*/ 285183 w 570338"/>
                <a:gd name="connsiteY2" fmla="*/ 81209 h 81209"/>
                <a:gd name="connsiteX3" fmla="*/ 570339 w 570338"/>
                <a:gd name="connsiteY3" fmla="*/ 40574 h 81209"/>
                <a:gd name="connsiteX4" fmla="*/ 285183 w 570338"/>
                <a:gd name="connsiteY4" fmla="*/ 0 h 8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338" h="81209">
                  <a:moveTo>
                    <a:pt x="285183" y="0"/>
                  </a:moveTo>
                  <a:cubicBezTo>
                    <a:pt x="128677" y="-7"/>
                    <a:pt x="0" y="17667"/>
                    <a:pt x="0" y="40577"/>
                  </a:cubicBezTo>
                  <a:cubicBezTo>
                    <a:pt x="0" y="63483"/>
                    <a:pt x="128677" y="81204"/>
                    <a:pt x="285183" y="81209"/>
                  </a:cubicBezTo>
                  <a:cubicBezTo>
                    <a:pt x="441610" y="81205"/>
                    <a:pt x="570339" y="63484"/>
                    <a:pt x="570339" y="40574"/>
                  </a:cubicBezTo>
                  <a:cubicBezTo>
                    <a:pt x="570339" y="17671"/>
                    <a:pt x="441609" y="-4"/>
                    <a:pt x="285183" y="0"/>
                  </a:cubicBezTo>
                  <a:close/>
                </a:path>
              </a:pathLst>
            </a:custGeom>
            <a:solidFill>
              <a:srgbClr val="222B32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FA2C2A4-0E27-8052-2BDE-6B097F787585}"/>
                </a:ext>
              </a:extLst>
            </p:cNvPr>
            <p:cNvSpPr/>
            <p:nvPr/>
          </p:nvSpPr>
          <p:spPr>
            <a:xfrm>
              <a:off x="4844707" y="5649226"/>
              <a:ext cx="624496" cy="114673"/>
            </a:xfrm>
            <a:custGeom>
              <a:avLst/>
              <a:gdLst>
                <a:gd name="connsiteX0" fmla="*/ 312238 w 624496"/>
                <a:gd name="connsiteY0" fmla="*/ 0 h 114673"/>
                <a:gd name="connsiteX1" fmla="*/ 76 w 624496"/>
                <a:gd name="connsiteY1" fmla="*/ 92526 h 114673"/>
                <a:gd name="connsiteX2" fmla="*/ 0 w 624496"/>
                <a:gd name="connsiteY2" fmla="*/ 92768 h 114673"/>
                <a:gd name="connsiteX3" fmla="*/ 0 w 624496"/>
                <a:gd name="connsiteY3" fmla="*/ 114230 h 114673"/>
                <a:gd name="connsiteX4" fmla="*/ 281 w 624496"/>
                <a:gd name="connsiteY4" fmla="*/ 114642 h 114673"/>
                <a:gd name="connsiteX5" fmla="*/ 443 w 624496"/>
                <a:gd name="connsiteY5" fmla="*/ 114673 h 114673"/>
                <a:gd name="connsiteX6" fmla="*/ 765 w 624496"/>
                <a:gd name="connsiteY6" fmla="*/ 114532 h 114673"/>
                <a:gd name="connsiteX7" fmla="*/ 312238 w 624496"/>
                <a:gd name="connsiteY7" fmla="*/ 32752 h 114673"/>
                <a:gd name="connsiteX8" fmla="*/ 623733 w 624496"/>
                <a:gd name="connsiteY8" fmla="*/ 114458 h 114673"/>
                <a:gd name="connsiteX9" fmla="*/ 624054 w 624496"/>
                <a:gd name="connsiteY9" fmla="*/ 114598 h 114673"/>
                <a:gd name="connsiteX10" fmla="*/ 624217 w 624496"/>
                <a:gd name="connsiteY10" fmla="*/ 114568 h 114673"/>
                <a:gd name="connsiteX11" fmla="*/ 624496 w 624496"/>
                <a:gd name="connsiteY11" fmla="*/ 114158 h 114673"/>
                <a:gd name="connsiteX12" fmla="*/ 624497 w 624496"/>
                <a:gd name="connsiteY12" fmla="*/ 92772 h 114673"/>
                <a:gd name="connsiteX13" fmla="*/ 624424 w 624496"/>
                <a:gd name="connsiteY13" fmla="*/ 92526 h 114673"/>
                <a:gd name="connsiteX14" fmla="*/ 312238 w 624496"/>
                <a:gd name="connsiteY14" fmla="*/ 0 h 11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4496" h="114673">
                  <a:moveTo>
                    <a:pt x="312238" y="0"/>
                  </a:moveTo>
                  <a:cubicBezTo>
                    <a:pt x="61822" y="0"/>
                    <a:pt x="169" y="92384"/>
                    <a:pt x="76" y="92526"/>
                  </a:cubicBezTo>
                  <a:cubicBezTo>
                    <a:pt x="28" y="92598"/>
                    <a:pt x="0" y="92684"/>
                    <a:pt x="0" y="92768"/>
                  </a:cubicBezTo>
                  <a:lnTo>
                    <a:pt x="0" y="114230"/>
                  </a:lnTo>
                  <a:cubicBezTo>
                    <a:pt x="0" y="114412"/>
                    <a:pt x="111" y="114576"/>
                    <a:pt x="281" y="114642"/>
                  </a:cubicBezTo>
                  <a:cubicBezTo>
                    <a:pt x="334" y="114663"/>
                    <a:pt x="387" y="114673"/>
                    <a:pt x="443" y="114673"/>
                  </a:cubicBezTo>
                  <a:cubicBezTo>
                    <a:pt x="563" y="114673"/>
                    <a:pt x="680" y="114624"/>
                    <a:pt x="765" y="114532"/>
                  </a:cubicBezTo>
                  <a:cubicBezTo>
                    <a:pt x="21747" y="92043"/>
                    <a:pt x="97449" y="32749"/>
                    <a:pt x="312238" y="32752"/>
                  </a:cubicBezTo>
                  <a:cubicBezTo>
                    <a:pt x="526901" y="32749"/>
                    <a:pt x="602727" y="91995"/>
                    <a:pt x="623733" y="114458"/>
                  </a:cubicBezTo>
                  <a:cubicBezTo>
                    <a:pt x="623819" y="114552"/>
                    <a:pt x="623936" y="114598"/>
                    <a:pt x="624054" y="114598"/>
                  </a:cubicBezTo>
                  <a:cubicBezTo>
                    <a:pt x="624111" y="114598"/>
                    <a:pt x="624165" y="114591"/>
                    <a:pt x="624217" y="114568"/>
                  </a:cubicBezTo>
                  <a:cubicBezTo>
                    <a:pt x="624386" y="114504"/>
                    <a:pt x="624496" y="114340"/>
                    <a:pt x="624496" y="114158"/>
                  </a:cubicBezTo>
                  <a:lnTo>
                    <a:pt x="624497" y="92772"/>
                  </a:lnTo>
                  <a:cubicBezTo>
                    <a:pt x="624497" y="92684"/>
                    <a:pt x="624472" y="92598"/>
                    <a:pt x="624424" y="92526"/>
                  </a:cubicBezTo>
                  <a:cubicBezTo>
                    <a:pt x="624330" y="92387"/>
                    <a:pt x="562627" y="-2"/>
                    <a:pt x="312238" y="0"/>
                  </a:cubicBezTo>
                  <a:close/>
                </a:path>
              </a:pathLst>
            </a:custGeom>
            <a:solidFill>
              <a:srgbClr val="FF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83D02FA-A3D2-A59F-A875-C10D29DF2A24}"/>
                </a:ext>
              </a:extLst>
            </p:cNvPr>
            <p:cNvSpPr/>
            <p:nvPr/>
          </p:nvSpPr>
          <p:spPr>
            <a:xfrm>
              <a:off x="5549771" y="5752846"/>
              <a:ext cx="58609" cy="155267"/>
            </a:xfrm>
            <a:custGeom>
              <a:avLst/>
              <a:gdLst>
                <a:gd name="connsiteX0" fmla="*/ 40394 w 58609"/>
                <a:gd name="connsiteY0" fmla="*/ 0 h 155267"/>
                <a:gd name="connsiteX1" fmla="*/ 18110 w 58609"/>
                <a:gd name="connsiteY1" fmla="*/ 12249 h 155267"/>
                <a:gd name="connsiteX2" fmla="*/ 18110 w 58609"/>
                <a:gd name="connsiteY2" fmla="*/ 98835 h 155267"/>
                <a:gd name="connsiteX3" fmla="*/ 0 w 58609"/>
                <a:gd name="connsiteY3" fmla="*/ 125974 h 155267"/>
                <a:gd name="connsiteX4" fmla="*/ 29240 w 58609"/>
                <a:gd name="connsiteY4" fmla="*/ 155267 h 155267"/>
                <a:gd name="connsiteX5" fmla="*/ 58610 w 58609"/>
                <a:gd name="connsiteY5" fmla="*/ 125974 h 155267"/>
                <a:gd name="connsiteX6" fmla="*/ 40394 w 58609"/>
                <a:gd name="connsiteY6" fmla="*/ 98835 h 155267"/>
                <a:gd name="connsiteX7" fmla="*/ 40394 w 58609"/>
                <a:gd name="connsiteY7" fmla="*/ 0 h 15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09" h="155267">
                  <a:moveTo>
                    <a:pt x="40394" y="0"/>
                  </a:moveTo>
                  <a:lnTo>
                    <a:pt x="18110" y="12249"/>
                  </a:lnTo>
                  <a:lnTo>
                    <a:pt x="18110" y="98835"/>
                  </a:lnTo>
                  <a:cubicBezTo>
                    <a:pt x="7481" y="103192"/>
                    <a:pt x="0" y="113742"/>
                    <a:pt x="0" y="125974"/>
                  </a:cubicBezTo>
                  <a:cubicBezTo>
                    <a:pt x="0" y="142141"/>
                    <a:pt x="13097" y="155267"/>
                    <a:pt x="29240" y="155267"/>
                  </a:cubicBezTo>
                  <a:cubicBezTo>
                    <a:pt x="45538" y="155267"/>
                    <a:pt x="58610" y="142145"/>
                    <a:pt x="58610" y="125974"/>
                  </a:cubicBezTo>
                  <a:cubicBezTo>
                    <a:pt x="58610" y="113744"/>
                    <a:pt x="51155" y="103192"/>
                    <a:pt x="40394" y="98835"/>
                  </a:cubicBezTo>
                  <a:lnTo>
                    <a:pt x="40394" y="0"/>
                  </a:lnTo>
                  <a:close/>
                </a:path>
              </a:pathLst>
            </a:custGeom>
            <a:solidFill>
              <a:srgbClr val="FCB826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58B81E2-B57C-49E3-EB31-80FA17317E15}"/>
                </a:ext>
              </a:extLst>
            </p:cNvPr>
            <p:cNvSpPr/>
            <p:nvPr/>
          </p:nvSpPr>
          <p:spPr>
            <a:xfrm>
              <a:off x="4601298" y="5931508"/>
              <a:ext cx="1204375" cy="215445"/>
            </a:xfrm>
            <a:custGeom>
              <a:avLst/>
              <a:gdLst>
                <a:gd name="connsiteX0" fmla="*/ 0 w 1204375"/>
                <a:gd name="connsiteY0" fmla="*/ 0 h 215445"/>
                <a:gd name="connsiteX1" fmla="*/ 602186 w 1204375"/>
                <a:gd name="connsiteY1" fmla="*/ 3 h 215445"/>
                <a:gd name="connsiteX2" fmla="*/ 1204374 w 1204375"/>
                <a:gd name="connsiteY2" fmla="*/ 7 h 215445"/>
                <a:gd name="connsiteX3" fmla="*/ 1204376 w 1204375"/>
                <a:gd name="connsiteY3" fmla="*/ 215437 h 215445"/>
                <a:gd name="connsiteX4" fmla="*/ 0 w 1204375"/>
                <a:gd name="connsiteY4" fmla="*/ 215446 h 215445"/>
                <a:gd name="connsiteX5" fmla="*/ 0 w 1204375"/>
                <a:gd name="connsiteY5" fmla="*/ 0 h 21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4375" h="215445">
                  <a:moveTo>
                    <a:pt x="0" y="0"/>
                  </a:moveTo>
                  <a:lnTo>
                    <a:pt x="602186" y="3"/>
                  </a:lnTo>
                  <a:lnTo>
                    <a:pt x="1204374" y="7"/>
                  </a:lnTo>
                  <a:cubicBezTo>
                    <a:pt x="1204374" y="71815"/>
                    <a:pt x="1204375" y="143625"/>
                    <a:pt x="1204376" y="215437"/>
                  </a:cubicBezTo>
                  <a:cubicBezTo>
                    <a:pt x="802916" y="215439"/>
                    <a:pt x="401458" y="215442"/>
                    <a:pt x="0" y="215446"/>
                  </a:cubicBezTo>
                  <a:cubicBezTo>
                    <a:pt x="0" y="143628"/>
                    <a:pt x="0" y="71813"/>
                    <a:pt x="0" y="0"/>
                  </a:cubicBezTo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54D485C-CFDE-8A45-ECCE-5E3C2CBF50FB}"/>
                </a:ext>
              </a:extLst>
            </p:cNvPr>
            <p:cNvSpPr/>
            <p:nvPr/>
          </p:nvSpPr>
          <p:spPr>
            <a:xfrm>
              <a:off x="4600816" y="5958122"/>
              <a:ext cx="1204374" cy="189990"/>
            </a:xfrm>
            <a:custGeom>
              <a:avLst/>
              <a:gdLst>
                <a:gd name="connsiteX0" fmla="*/ 0 w 1204374"/>
                <a:gd name="connsiteY0" fmla="*/ 0 h 189990"/>
                <a:gd name="connsiteX1" fmla="*/ 602187 w 1204374"/>
                <a:gd name="connsiteY1" fmla="*/ 11 h 189990"/>
                <a:gd name="connsiteX2" fmla="*/ 1204373 w 1204374"/>
                <a:gd name="connsiteY2" fmla="*/ 4 h 189990"/>
                <a:gd name="connsiteX3" fmla="*/ 1204374 w 1204374"/>
                <a:gd name="connsiteY3" fmla="*/ 189983 h 189990"/>
                <a:gd name="connsiteX4" fmla="*/ 2 w 1204374"/>
                <a:gd name="connsiteY4" fmla="*/ 189991 h 189990"/>
                <a:gd name="connsiteX5" fmla="*/ 0 w 1204374"/>
                <a:gd name="connsiteY5" fmla="*/ 0 h 18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4374" h="189990">
                  <a:moveTo>
                    <a:pt x="0" y="0"/>
                  </a:moveTo>
                  <a:lnTo>
                    <a:pt x="602187" y="11"/>
                  </a:lnTo>
                  <a:lnTo>
                    <a:pt x="1204373" y="4"/>
                  </a:lnTo>
                  <a:cubicBezTo>
                    <a:pt x="1204374" y="63330"/>
                    <a:pt x="1204374" y="126656"/>
                    <a:pt x="1204374" y="189983"/>
                  </a:cubicBezTo>
                  <a:cubicBezTo>
                    <a:pt x="802916" y="189984"/>
                    <a:pt x="401458" y="189987"/>
                    <a:pt x="2" y="189991"/>
                  </a:cubicBezTo>
                  <a:cubicBezTo>
                    <a:pt x="2" y="126658"/>
                    <a:pt x="1" y="63328"/>
                    <a:pt x="0" y="0"/>
                  </a:cubicBezTo>
                </a:path>
              </a:pathLst>
            </a:custGeom>
            <a:solidFill>
              <a:srgbClr val="FFFFFF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7290780C-5642-75CF-CB46-4F418EB7E368}"/>
                </a:ext>
              </a:extLst>
            </p:cNvPr>
            <p:cNvSpPr/>
            <p:nvPr/>
          </p:nvSpPr>
          <p:spPr>
            <a:xfrm>
              <a:off x="4600817" y="6088988"/>
              <a:ext cx="1204856" cy="94334"/>
            </a:xfrm>
            <a:custGeom>
              <a:avLst/>
              <a:gdLst>
                <a:gd name="connsiteX0" fmla="*/ 0 w 1204856"/>
                <a:gd name="connsiteY0" fmla="*/ 0 h 94334"/>
                <a:gd name="connsiteX1" fmla="*/ 0 w 1204856"/>
                <a:gd name="connsiteY1" fmla="*/ 59124 h 94334"/>
                <a:gd name="connsiteX2" fmla="*/ 487519 w 1204856"/>
                <a:gd name="connsiteY2" fmla="*/ 59120 h 94334"/>
                <a:gd name="connsiteX3" fmla="*/ 573710 w 1204856"/>
                <a:gd name="connsiteY3" fmla="*/ 59120 h 94334"/>
                <a:gd name="connsiteX4" fmla="*/ 573803 w 1204856"/>
                <a:gd name="connsiteY4" fmla="*/ 59129 h 94334"/>
                <a:gd name="connsiteX5" fmla="*/ 574145 w 1204856"/>
                <a:gd name="connsiteY5" fmla="*/ 94321 h 94334"/>
                <a:gd name="connsiteX6" fmla="*/ 657100 w 1204856"/>
                <a:gd name="connsiteY6" fmla="*/ 94334 h 94334"/>
                <a:gd name="connsiteX7" fmla="*/ 657471 w 1204856"/>
                <a:gd name="connsiteY7" fmla="*/ 59842 h 94334"/>
                <a:gd name="connsiteX8" fmla="*/ 658736 w 1204856"/>
                <a:gd name="connsiteY8" fmla="*/ 60840 h 94334"/>
                <a:gd name="connsiteX9" fmla="*/ 662423 w 1204856"/>
                <a:gd name="connsiteY9" fmla="*/ 62647 h 94334"/>
                <a:gd name="connsiteX10" fmla="*/ 662603 w 1204856"/>
                <a:gd name="connsiteY10" fmla="*/ 62636 h 94334"/>
                <a:gd name="connsiteX11" fmla="*/ 663160 w 1204856"/>
                <a:gd name="connsiteY11" fmla="*/ 62440 h 94334"/>
                <a:gd name="connsiteX12" fmla="*/ 663507 w 1204856"/>
                <a:gd name="connsiteY12" fmla="*/ 62044 h 94334"/>
                <a:gd name="connsiteX13" fmla="*/ 664061 w 1204856"/>
                <a:gd name="connsiteY13" fmla="*/ 59120 h 94334"/>
                <a:gd name="connsiteX14" fmla="*/ 663983 w 1204856"/>
                <a:gd name="connsiteY14" fmla="*/ 59129 h 94334"/>
                <a:gd name="connsiteX15" fmla="*/ 760621 w 1204856"/>
                <a:gd name="connsiteY15" fmla="*/ 59116 h 94334"/>
                <a:gd name="connsiteX16" fmla="*/ 760572 w 1204856"/>
                <a:gd name="connsiteY16" fmla="*/ 59127 h 94334"/>
                <a:gd name="connsiteX17" fmla="*/ 1203863 w 1204856"/>
                <a:gd name="connsiteY17" fmla="*/ 59116 h 94334"/>
                <a:gd name="connsiteX18" fmla="*/ 1204372 w 1204856"/>
                <a:gd name="connsiteY18" fmla="*/ 59124 h 94334"/>
                <a:gd name="connsiteX19" fmla="*/ 1204372 w 1204856"/>
                <a:gd name="connsiteY19" fmla="*/ 57956 h 94334"/>
                <a:gd name="connsiteX20" fmla="*/ 1204857 w 1204856"/>
                <a:gd name="connsiteY20" fmla="*/ 0 h 94334"/>
                <a:gd name="connsiteX21" fmla="*/ 588311 w 1204856"/>
                <a:gd name="connsiteY21" fmla="*/ 11 h 94334"/>
                <a:gd name="connsiteX22" fmla="*/ 760523 w 1204856"/>
                <a:gd name="connsiteY22" fmla="*/ 59116 h 94334"/>
                <a:gd name="connsiteX23" fmla="*/ 664064 w 1204856"/>
                <a:gd name="connsiteY23" fmla="*/ 59120 h 94334"/>
                <a:gd name="connsiteX24" fmla="*/ 664061 w 1204856"/>
                <a:gd name="connsiteY24" fmla="*/ 59129 h 94334"/>
                <a:gd name="connsiteX25" fmla="*/ 760475 w 1204856"/>
                <a:gd name="connsiteY25" fmla="*/ 59116 h 94334"/>
                <a:gd name="connsiteX26" fmla="*/ 576761 w 1204856"/>
                <a:gd name="connsiteY26" fmla="*/ 65362 h 94334"/>
                <a:gd name="connsiteX27" fmla="*/ 576761 w 1204856"/>
                <a:gd name="connsiteY27" fmla="*/ 65370 h 94334"/>
                <a:gd name="connsiteX28" fmla="*/ 576757 w 1204856"/>
                <a:gd name="connsiteY28" fmla="*/ 65362 h 94334"/>
                <a:gd name="connsiteX29" fmla="*/ 576753 w 1204856"/>
                <a:gd name="connsiteY29" fmla="*/ 65370 h 94334"/>
                <a:gd name="connsiteX30" fmla="*/ 576757 w 1204856"/>
                <a:gd name="connsiteY30" fmla="*/ 65362 h 94334"/>
                <a:gd name="connsiteX31" fmla="*/ 606152 w 1204856"/>
                <a:gd name="connsiteY31" fmla="*/ 72572 h 94334"/>
                <a:gd name="connsiteX32" fmla="*/ 606150 w 1204856"/>
                <a:gd name="connsiteY32" fmla="*/ 72572 h 94334"/>
                <a:gd name="connsiteX33" fmla="*/ 606148 w 1204856"/>
                <a:gd name="connsiteY33" fmla="*/ 72581 h 94334"/>
                <a:gd name="connsiteX34" fmla="*/ 606150 w 1204856"/>
                <a:gd name="connsiteY34" fmla="*/ 72572 h 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4856" h="94334">
                  <a:moveTo>
                    <a:pt x="0" y="0"/>
                  </a:moveTo>
                  <a:cubicBezTo>
                    <a:pt x="0" y="19708"/>
                    <a:pt x="0" y="39417"/>
                    <a:pt x="0" y="59124"/>
                  </a:cubicBezTo>
                  <a:cubicBezTo>
                    <a:pt x="162505" y="59123"/>
                    <a:pt x="325012" y="59122"/>
                    <a:pt x="487519" y="59120"/>
                  </a:cubicBezTo>
                  <a:cubicBezTo>
                    <a:pt x="516265" y="59120"/>
                    <a:pt x="544995" y="59120"/>
                    <a:pt x="573710" y="59120"/>
                  </a:cubicBezTo>
                  <a:lnTo>
                    <a:pt x="573803" y="59129"/>
                  </a:lnTo>
                  <a:cubicBezTo>
                    <a:pt x="573951" y="66652"/>
                    <a:pt x="574066" y="78306"/>
                    <a:pt x="574145" y="94321"/>
                  </a:cubicBezTo>
                  <a:lnTo>
                    <a:pt x="657100" y="94334"/>
                  </a:lnTo>
                  <a:cubicBezTo>
                    <a:pt x="657234" y="77444"/>
                    <a:pt x="657333" y="66665"/>
                    <a:pt x="657471" y="59842"/>
                  </a:cubicBezTo>
                  <a:cubicBezTo>
                    <a:pt x="657974" y="60218"/>
                    <a:pt x="658384" y="60550"/>
                    <a:pt x="658736" y="60840"/>
                  </a:cubicBezTo>
                  <a:cubicBezTo>
                    <a:pt x="659974" y="61799"/>
                    <a:pt x="661457" y="62647"/>
                    <a:pt x="662423" y="62647"/>
                  </a:cubicBezTo>
                  <a:cubicBezTo>
                    <a:pt x="662474" y="62647"/>
                    <a:pt x="662549" y="62638"/>
                    <a:pt x="662603" y="62636"/>
                  </a:cubicBezTo>
                  <a:cubicBezTo>
                    <a:pt x="662789" y="62614"/>
                    <a:pt x="662981" y="62562"/>
                    <a:pt x="663160" y="62440"/>
                  </a:cubicBezTo>
                  <a:cubicBezTo>
                    <a:pt x="663346" y="62319"/>
                    <a:pt x="663451" y="62149"/>
                    <a:pt x="663507" y="62044"/>
                  </a:cubicBezTo>
                  <a:cubicBezTo>
                    <a:pt x="663747" y="61607"/>
                    <a:pt x="663929" y="60572"/>
                    <a:pt x="664061" y="59120"/>
                  </a:cubicBezTo>
                  <a:lnTo>
                    <a:pt x="663983" y="59129"/>
                  </a:lnTo>
                  <a:cubicBezTo>
                    <a:pt x="696214" y="59123"/>
                    <a:pt x="728427" y="59119"/>
                    <a:pt x="760621" y="59116"/>
                  </a:cubicBezTo>
                  <a:lnTo>
                    <a:pt x="760572" y="59127"/>
                  </a:lnTo>
                  <a:cubicBezTo>
                    <a:pt x="908319" y="59123"/>
                    <a:pt x="1056082" y="59119"/>
                    <a:pt x="1203863" y="59116"/>
                  </a:cubicBezTo>
                  <a:lnTo>
                    <a:pt x="1204372" y="59124"/>
                  </a:lnTo>
                  <a:cubicBezTo>
                    <a:pt x="1204372" y="58733"/>
                    <a:pt x="1204372" y="58344"/>
                    <a:pt x="1204372" y="57956"/>
                  </a:cubicBezTo>
                  <a:cubicBezTo>
                    <a:pt x="1204695" y="38635"/>
                    <a:pt x="1204857" y="19317"/>
                    <a:pt x="1204857" y="0"/>
                  </a:cubicBezTo>
                  <a:lnTo>
                    <a:pt x="588311" y="11"/>
                  </a:lnTo>
                  <a:close/>
                  <a:moveTo>
                    <a:pt x="760523" y="59116"/>
                  </a:moveTo>
                  <a:cubicBezTo>
                    <a:pt x="728371" y="59119"/>
                    <a:pt x="696219" y="59120"/>
                    <a:pt x="664064" y="59120"/>
                  </a:cubicBezTo>
                  <a:lnTo>
                    <a:pt x="664061" y="59129"/>
                  </a:lnTo>
                  <a:cubicBezTo>
                    <a:pt x="696199" y="59123"/>
                    <a:pt x="728337" y="59119"/>
                    <a:pt x="760475" y="59116"/>
                  </a:cubicBezTo>
                  <a:close/>
                  <a:moveTo>
                    <a:pt x="576761" y="65362"/>
                  </a:moveTo>
                  <a:lnTo>
                    <a:pt x="576761" y="65370"/>
                  </a:lnTo>
                  <a:cubicBezTo>
                    <a:pt x="576759" y="65362"/>
                    <a:pt x="576757" y="65362"/>
                    <a:pt x="576757" y="65362"/>
                  </a:cubicBezTo>
                  <a:lnTo>
                    <a:pt x="576753" y="65370"/>
                  </a:lnTo>
                  <a:cubicBezTo>
                    <a:pt x="576755" y="65362"/>
                    <a:pt x="576755" y="65362"/>
                    <a:pt x="576757" y="65362"/>
                  </a:cubicBezTo>
                  <a:close/>
                  <a:moveTo>
                    <a:pt x="606152" y="72572"/>
                  </a:moveTo>
                  <a:cubicBezTo>
                    <a:pt x="606152" y="72572"/>
                    <a:pt x="606152" y="72572"/>
                    <a:pt x="606150" y="72572"/>
                  </a:cubicBezTo>
                  <a:lnTo>
                    <a:pt x="606148" y="72581"/>
                  </a:lnTo>
                  <a:cubicBezTo>
                    <a:pt x="606148" y="72572"/>
                    <a:pt x="606149" y="72572"/>
                    <a:pt x="606150" y="72572"/>
                  </a:cubicBezTo>
                  <a:close/>
                </a:path>
              </a:pathLst>
            </a:custGeom>
            <a:solidFill>
              <a:srgbClr val="DFD9D9">
                <a:alpha val="29000"/>
              </a:srgbClr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DC2A9F5-C614-172C-8894-2A111ED06B23}"/>
                </a:ext>
              </a:extLst>
            </p:cNvPr>
            <p:cNvSpPr/>
            <p:nvPr/>
          </p:nvSpPr>
          <p:spPr>
            <a:xfrm>
              <a:off x="5232437" y="6155134"/>
              <a:ext cx="4" cy="11"/>
            </a:xfrm>
            <a:custGeom>
              <a:avLst/>
              <a:gdLst>
                <a:gd name="connsiteX0" fmla="*/ 4 w 4"/>
                <a:gd name="connsiteY0" fmla="*/ 0 h 11"/>
                <a:gd name="connsiteX1" fmla="*/ 3 w 4"/>
                <a:gd name="connsiteY1" fmla="*/ 6 h 11"/>
                <a:gd name="connsiteX2" fmla="*/ 0 w 4"/>
                <a:gd name="connsiteY2" fmla="*/ 11 h 11"/>
                <a:gd name="connsiteX3" fmla="*/ 0 w 4"/>
                <a:gd name="connsiteY3" fmla="*/ 0 h 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" h="11">
                  <a:moveTo>
                    <a:pt x="4" y="0"/>
                  </a:moveTo>
                  <a:cubicBezTo>
                    <a:pt x="4" y="0"/>
                    <a:pt x="3" y="0"/>
                    <a:pt x="3" y="6"/>
                  </a:cubicBezTo>
                  <a:lnTo>
                    <a:pt x="0" y="11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D9D9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C0D97AC-214C-C93B-DB3A-7DCD58D1F23E}"/>
                </a:ext>
              </a:extLst>
            </p:cNvPr>
            <p:cNvSpPr/>
            <p:nvPr/>
          </p:nvSpPr>
          <p:spPr>
            <a:xfrm>
              <a:off x="5102264" y="5935546"/>
              <a:ext cx="227096" cy="362969"/>
            </a:xfrm>
            <a:custGeom>
              <a:avLst/>
              <a:gdLst>
                <a:gd name="connsiteX0" fmla="*/ 207442 w 227096"/>
                <a:gd name="connsiteY0" fmla="*/ 132656 h 362969"/>
                <a:gd name="connsiteX1" fmla="*/ 208160 w 227096"/>
                <a:gd name="connsiteY1" fmla="*/ 132798 h 362969"/>
                <a:gd name="connsiteX2" fmla="*/ 208133 w 227096"/>
                <a:gd name="connsiteY2" fmla="*/ 132893 h 362969"/>
                <a:gd name="connsiteX3" fmla="*/ 208133 w 227096"/>
                <a:gd name="connsiteY3" fmla="*/ 132895 h 362969"/>
                <a:gd name="connsiteX4" fmla="*/ 207440 w 227096"/>
                <a:gd name="connsiteY4" fmla="*/ 132658 h 362969"/>
                <a:gd name="connsiteX5" fmla="*/ 207418 w 227096"/>
                <a:gd name="connsiteY5" fmla="*/ 132661 h 362969"/>
                <a:gd name="connsiteX6" fmla="*/ 207418 w 227096"/>
                <a:gd name="connsiteY6" fmla="*/ 132656 h 362969"/>
                <a:gd name="connsiteX7" fmla="*/ 111946 w 227096"/>
                <a:gd name="connsiteY7" fmla="*/ 42789 h 362969"/>
                <a:gd name="connsiteX8" fmla="*/ 136698 w 227096"/>
                <a:gd name="connsiteY8" fmla="*/ 46179 h 362969"/>
                <a:gd name="connsiteX9" fmla="*/ 136709 w 227096"/>
                <a:gd name="connsiteY9" fmla="*/ 46186 h 362969"/>
                <a:gd name="connsiteX10" fmla="*/ 138184 w 227096"/>
                <a:gd name="connsiteY10" fmla="*/ 46794 h 362969"/>
                <a:gd name="connsiteX11" fmla="*/ 141033 w 227096"/>
                <a:gd name="connsiteY11" fmla="*/ 47973 h 362969"/>
                <a:gd name="connsiteX12" fmla="*/ 141032 w 227096"/>
                <a:gd name="connsiteY12" fmla="*/ 47980 h 362969"/>
                <a:gd name="connsiteX13" fmla="*/ 143694 w 227096"/>
                <a:gd name="connsiteY13" fmla="*/ 49058 h 362969"/>
                <a:gd name="connsiteX14" fmla="*/ 143694 w 227096"/>
                <a:gd name="connsiteY14" fmla="*/ 49064 h 362969"/>
                <a:gd name="connsiteX15" fmla="*/ 158729 w 227096"/>
                <a:gd name="connsiteY15" fmla="*/ 58006 h 362969"/>
                <a:gd name="connsiteX16" fmla="*/ 158729 w 227096"/>
                <a:gd name="connsiteY16" fmla="*/ 58009 h 362969"/>
                <a:gd name="connsiteX17" fmla="*/ 181819 w 227096"/>
                <a:gd name="connsiteY17" fmla="*/ 92053 h 362969"/>
                <a:gd name="connsiteX18" fmla="*/ 181819 w 227096"/>
                <a:gd name="connsiteY18" fmla="*/ 92064 h 362969"/>
                <a:gd name="connsiteX19" fmla="*/ 184053 w 227096"/>
                <a:gd name="connsiteY19" fmla="*/ 99660 h 362969"/>
                <a:gd name="connsiteX20" fmla="*/ 184052 w 227096"/>
                <a:gd name="connsiteY20" fmla="*/ 99671 h 362969"/>
                <a:gd name="connsiteX21" fmla="*/ 184915 w 227096"/>
                <a:gd name="connsiteY21" fmla="*/ 114987 h 362969"/>
                <a:gd name="connsiteX22" fmla="*/ 184915 w 227096"/>
                <a:gd name="connsiteY22" fmla="*/ 114991 h 362969"/>
                <a:gd name="connsiteX23" fmla="*/ 182326 w 227096"/>
                <a:gd name="connsiteY23" fmla="*/ 133316 h 362969"/>
                <a:gd name="connsiteX24" fmla="*/ 182326 w 227096"/>
                <a:gd name="connsiteY24" fmla="*/ 133320 h 362969"/>
                <a:gd name="connsiteX25" fmla="*/ 157624 w 227096"/>
                <a:gd name="connsiteY25" fmla="*/ 169405 h 362969"/>
                <a:gd name="connsiteX26" fmla="*/ 157621 w 227096"/>
                <a:gd name="connsiteY26" fmla="*/ 169408 h 362969"/>
                <a:gd name="connsiteX27" fmla="*/ 151188 w 227096"/>
                <a:gd name="connsiteY27" fmla="*/ 174011 h 362969"/>
                <a:gd name="connsiteX28" fmla="*/ 151165 w 227096"/>
                <a:gd name="connsiteY28" fmla="*/ 174021 h 362969"/>
                <a:gd name="connsiteX29" fmla="*/ 151057 w 227096"/>
                <a:gd name="connsiteY29" fmla="*/ 174026 h 362969"/>
                <a:gd name="connsiteX30" fmla="*/ 151054 w 227096"/>
                <a:gd name="connsiteY30" fmla="*/ 174037 h 362969"/>
                <a:gd name="connsiteX31" fmla="*/ 146307 w 227096"/>
                <a:gd name="connsiteY31" fmla="*/ 176399 h 362969"/>
                <a:gd name="connsiteX32" fmla="*/ 146299 w 227096"/>
                <a:gd name="connsiteY32" fmla="*/ 176408 h 362969"/>
                <a:gd name="connsiteX33" fmla="*/ 137600 w 227096"/>
                <a:gd name="connsiteY33" fmla="*/ 180189 h 362969"/>
                <a:gd name="connsiteX34" fmla="*/ 137600 w 227096"/>
                <a:gd name="connsiteY34" fmla="*/ 180191 h 362969"/>
                <a:gd name="connsiteX35" fmla="*/ 131080 w 227096"/>
                <a:gd name="connsiteY35" fmla="*/ 182454 h 362969"/>
                <a:gd name="connsiteX36" fmla="*/ 131073 w 227096"/>
                <a:gd name="connsiteY36" fmla="*/ 182456 h 362969"/>
                <a:gd name="connsiteX37" fmla="*/ 114655 w 227096"/>
                <a:gd name="connsiteY37" fmla="*/ 184329 h 362969"/>
                <a:gd name="connsiteX38" fmla="*/ 105909 w 227096"/>
                <a:gd name="connsiteY38" fmla="*/ 183857 h 362969"/>
                <a:gd name="connsiteX39" fmla="*/ 105902 w 227096"/>
                <a:gd name="connsiteY39" fmla="*/ 183855 h 362969"/>
                <a:gd name="connsiteX40" fmla="*/ 105883 w 227096"/>
                <a:gd name="connsiteY40" fmla="*/ 183866 h 362969"/>
                <a:gd name="connsiteX41" fmla="*/ 97227 w 227096"/>
                <a:gd name="connsiteY41" fmla="*/ 182424 h 362969"/>
                <a:gd name="connsiteX42" fmla="*/ 97214 w 227096"/>
                <a:gd name="connsiteY42" fmla="*/ 182427 h 362969"/>
                <a:gd name="connsiteX43" fmla="*/ 92472 w 227096"/>
                <a:gd name="connsiteY43" fmla="*/ 180676 h 362969"/>
                <a:gd name="connsiteX44" fmla="*/ 92472 w 227096"/>
                <a:gd name="connsiteY44" fmla="*/ 180678 h 362969"/>
                <a:gd name="connsiteX45" fmla="*/ 76707 w 227096"/>
                <a:gd name="connsiteY45" fmla="*/ 173352 h 362969"/>
                <a:gd name="connsiteX46" fmla="*/ 76693 w 227096"/>
                <a:gd name="connsiteY46" fmla="*/ 173362 h 362969"/>
                <a:gd name="connsiteX47" fmla="*/ 76535 w 227096"/>
                <a:gd name="connsiteY47" fmla="*/ 173119 h 362969"/>
                <a:gd name="connsiteX48" fmla="*/ 76535 w 227096"/>
                <a:gd name="connsiteY48" fmla="*/ 173121 h 362969"/>
                <a:gd name="connsiteX49" fmla="*/ 73016 w 227096"/>
                <a:gd name="connsiteY49" fmla="*/ 170811 h 362969"/>
                <a:gd name="connsiteX50" fmla="*/ 72983 w 227096"/>
                <a:gd name="connsiteY50" fmla="*/ 170795 h 362969"/>
                <a:gd name="connsiteX51" fmla="*/ 54933 w 227096"/>
                <a:gd name="connsiteY51" fmla="*/ 152487 h 362969"/>
                <a:gd name="connsiteX52" fmla="*/ 54933 w 227096"/>
                <a:gd name="connsiteY52" fmla="*/ 152499 h 362969"/>
                <a:gd name="connsiteX53" fmla="*/ 52068 w 227096"/>
                <a:gd name="connsiteY53" fmla="*/ 146925 h 362969"/>
                <a:gd name="connsiteX54" fmla="*/ 52063 w 227096"/>
                <a:gd name="connsiteY54" fmla="*/ 146911 h 362969"/>
                <a:gd name="connsiteX55" fmla="*/ 44188 w 227096"/>
                <a:gd name="connsiteY55" fmla="*/ 112796 h 362969"/>
                <a:gd name="connsiteX56" fmla="*/ 47411 w 227096"/>
                <a:gd name="connsiteY56" fmla="*/ 90098 h 362969"/>
                <a:gd name="connsiteX57" fmla="*/ 47415 w 227096"/>
                <a:gd name="connsiteY57" fmla="*/ 90094 h 362969"/>
                <a:gd name="connsiteX58" fmla="*/ 52582 w 227096"/>
                <a:gd name="connsiteY58" fmla="*/ 78451 h 362969"/>
                <a:gd name="connsiteX59" fmla="*/ 52561 w 227096"/>
                <a:gd name="connsiteY59" fmla="*/ 78453 h 362969"/>
                <a:gd name="connsiteX60" fmla="*/ 52585 w 227096"/>
                <a:gd name="connsiteY60" fmla="*/ 78442 h 362969"/>
                <a:gd name="connsiteX61" fmla="*/ 52625 w 227096"/>
                <a:gd name="connsiteY61" fmla="*/ 78402 h 362969"/>
                <a:gd name="connsiteX62" fmla="*/ 54276 w 227096"/>
                <a:gd name="connsiteY62" fmla="*/ 75637 h 362969"/>
                <a:gd name="connsiteX63" fmla="*/ 54282 w 227096"/>
                <a:gd name="connsiteY63" fmla="*/ 75627 h 362969"/>
                <a:gd name="connsiteX64" fmla="*/ 76852 w 227096"/>
                <a:gd name="connsiteY64" fmla="*/ 53055 h 362969"/>
                <a:gd name="connsiteX65" fmla="*/ 76864 w 227096"/>
                <a:gd name="connsiteY65" fmla="*/ 53046 h 362969"/>
                <a:gd name="connsiteX66" fmla="*/ 79622 w 227096"/>
                <a:gd name="connsiteY66" fmla="*/ 51402 h 362969"/>
                <a:gd name="connsiteX67" fmla="*/ 79620 w 227096"/>
                <a:gd name="connsiteY67" fmla="*/ 51413 h 362969"/>
                <a:gd name="connsiteX68" fmla="*/ 79645 w 227096"/>
                <a:gd name="connsiteY68" fmla="*/ 51379 h 362969"/>
                <a:gd name="connsiteX69" fmla="*/ 79642 w 227096"/>
                <a:gd name="connsiteY69" fmla="*/ 51393 h 362969"/>
                <a:gd name="connsiteX70" fmla="*/ 91291 w 227096"/>
                <a:gd name="connsiteY70" fmla="*/ 46115 h 362969"/>
                <a:gd name="connsiteX71" fmla="*/ 91287 w 227096"/>
                <a:gd name="connsiteY71" fmla="*/ 46117 h 362969"/>
                <a:gd name="connsiteX72" fmla="*/ 99763 w 227096"/>
                <a:gd name="connsiteY72" fmla="*/ 44263 h 362969"/>
                <a:gd name="connsiteX73" fmla="*/ 105328 w 227096"/>
                <a:gd name="connsiteY73" fmla="*/ 43429 h 362969"/>
                <a:gd name="connsiteX74" fmla="*/ 105328 w 227096"/>
                <a:gd name="connsiteY74" fmla="*/ 43432 h 362969"/>
                <a:gd name="connsiteX75" fmla="*/ 107755 w 227096"/>
                <a:gd name="connsiteY75" fmla="*/ 43065 h 362969"/>
                <a:gd name="connsiteX76" fmla="*/ 107757 w 227096"/>
                <a:gd name="connsiteY76" fmla="*/ 43077 h 362969"/>
                <a:gd name="connsiteX77" fmla="*/ 107968 w 227096"/>
                <a:gd name="connsiteY77" fmla="*/ 43036 h 362969"/>
                <a:gd name="connsiteX78" fmla="*/ 107991 w 227096"/>
                <a:gd name="connsiteY78" fmla="*/ 43030 h 362969"/>
                <a:gd name="connsiteX79" fmla="*/ 111946 w 227096"/>
                <a:gd name="connsiteY79" fmla="*/ 42789 h 362969"/>
                <a:gd name="connsiteX80" fmla="*/ 102937 w 227096"/>
                <a:gd name="connsiteY80" fmla="*/ 0 h 362969"/>
                <a:gd name="connsiteX81" fmla="*/ 102141 w 227096"/>
                <a:gd name="connsiteY81" fmla="*/ 317 h 362969"/>
                <a:gd name="connsiteX82" fmla="*/ 102138 w 227096"/>
                <a:gd name="connsiteY82" fmla="*/ 319 h 362969"/>
                <a:gd name="connsiteX83" fmla="*/ 101362 w 227096"/>
                <a:gd name="connsiteY83" fmla="*/ 2401 h 362969"/>
                <a:gd name="connsiteX84" fmla="*/ 101180 w 227096"/>
                <a:gd name="connsiteY84" fmla="*/ 3341 h 362969"/>
                <a:gd name="connsiteX85" fmla="*/ 101159 w 227096"/>
                <a:gd name="connsiteY85" fmla="*/ 3348 h 362969"/>
                <a:gd name="connsiteX86" fmla="*/ 100751 w 227096"/>
                <a:gd name="connsiteY86" fmla="*/ 3649 h 362969"/>
                <a:gd name="connsiteX87" fmla="*/ 98114 w 227096"/>
                <a:gd name="connsiteY87" fmla="*/ 10380 h 362969"/>
                <a:gd name="connsiteX88" fmla="*/ 98108 w 227096"/>
                <a:gd name="connsiteY88" fmla="*/ 10399 h 362969"/>
                <a:gd name="connsiteX89" fmla="*/ 95746 w 227096"/>
                <a:gd name="connsiteY89" fmla="*/ 17146 h 362969"/>
                <a:gd name="connsiteX90" fmla="*/ 95726 w 227096"/>
                <a:gd name="connsiteY90" fmla="*/ 17148 h 362969"/>
                <a:gd name="connsiteX91" fmla="*/ 95668 w 227096"/>
                <a:gd name="connsiteY91" fmla="*/ 17200 h 362969"/>
                <a:gd name="connsiteX92" fmla="*/ 95667 w 227096"/>
                <a:gd name="connsiteY92" fmla="*/ 17204 h 362969"/>
                <a:gd name="connsiteX93" fmla="*/ 94004 w 227096"/>
                <a:gd name="connsiteY93" fmla="*/ 21067 h 362969"/>
                <a:gd name="connsiteX94" fmla="*/ 94000 w 227096"/>
                <a:gd name="connsiteY94" fmla="*/ 21076 h 362969"/>
                <a:gd name="connsiteX95" fmla="*/ 92685 w 227096"/>
                <a:gd name="connsiteY95" fmla="*/ 23617 h 362969"/>
                <a:gd name="connsiteX96" fmla="*/ 89784 w 227096"/>
                <a:gd name="connsiteY96" fmla="*/ 21334 h 362969"/>
                <a:gd name="connsiteX97" fmla="*/ 89778 w 227096"/>
                <a:gd name="connsiteY97" fmla="*/ 21345 h 362969"/>
                <a:gd name="connsiteX98" fmla="*/ 74401 w 227096"/>
                <a:gd name="connsiteY98" fmla="*/ 7506 h 362969"/>
                <a:gd name="connsiteX99" fmla="*/ 74401 w 227096"/>
                <a:gd name="connsiteY99" fmla="*/ 7510 h 362969"/>
                <a:gd name="connsiteX100" fmla="*/ 73963 w 227096"/>
                <a:gd name="connsiteY100" fmla="*/ 7390 h 362969"/>
                <a:gd name="connsiteX101" fmla="*/ 73177 w 227096"/>
                <a:gd name="connsiteY101" fmla="*/ 8070 h 362969"/>
                <a:gd name="connsiteX102" fmla="*/ 73183 w 227096"/>
                <a:gd name="connsiteY102" fmla="*/ 8072 h 362969"/>
                <a:gd name="connsiteX103" fmla="*/ 72308 w 227096"/>
                <a:gd name="connsiteY103" fmla="*/ 18525 h 362969"/>
                <a:gd name="connsiteX104" fmla="*/ 72308 w 227096"/>
                <a:gd name="connsiteY104" fmla="*/ 18536 h 362969"/>
                <a:gd name="connsiteX105" fmla="*/ 70829 w 227096"/>
                <a:gd name="connsiteY105" fmla="*/ 30870 h 362969"/>
                <a:gd name="connsiteX106" fmla="*/ 70803 w 227096"/>
                <a:gd name="connsiteY106" fmla="*/ 30922 h 362969"/>
                <a:gd name="connsiteX107" fmla="*/ 70220 w 227096"/>
                <a:gd name="connsiteY107" fmla="*/ 32353 h 362969"/>
                <a:gd name="connsiteX108" fmla="*/ 64813 w 227096"/>
                <a:gd name="connsiteY108" fmla="*/ 29401 h 362969"/>
                <a:gd name="connsiteX109" fmla="*/ 64810 w 227096"/>
                <a:gd name="connsiteY109" fmla="*/ 29398 h 362969"/>
                <a:gd name="connsiteX110" fmla="*/ 64793 w 227096"/>
                <a:gd name="connsiteY110" fmla="*/ 29390 h 362969"/>
                <a:gd name="connsiteX111" fmla="*/ 48930 w 227096"/>
                <a:gd name="connsiteY111" fmla="*/ 21379 h 362969"/>
                <a:gd name="connsiteX112" fmla="*/ 48930 w 227096"/>
                <a:gd name="connsiteY112" fmla="*/ 21390 h 362969"/>
                <a:gd name="connsiteX113" fmla="*/ 48877 w 227096"/>
                <a:gd name="connsiteY113" fmla="*/ 21366 h 362969"/>
                <a:gd name="connsiteX114" fmla="*/ 48865 w 227096"/>
                <a:gd name="connsiteY114" fmla="*/ 21370 h 362969"/>
                <a:gd name="connsiteX115" fmla="*/ 48694 w 227096"/>
                <a:gd name="connsiteY115" fmla="*/ 21347 h 362969"/>
                <a:gd name="connsiteX116" fmla="*/ 48673 w 227096"/>
                <a:gd name="connsiteY116" fmla="*/ 21350 h 362969"/>
                <a:gd name="connsiteX117" fmla="*/ 48235 w 227096"/>
                <a:gd name="connsiteY117" fmla="*/ 21489 h 362969"/>
                <a:gd name="connsiteX118" fmla="*/ 47891 w 227096"/>
                <a:gd name="connsiteY118" fmla="*/ 22087 h 362969"/>
                <a:gd name="connsiteX119" fmla="*/ 47891 w 227096"/>
                <a:gd name="connsiteY119" fmla="*/ 22091 h 362969"/>
                <a:gd name="connsiteX120" fmla="*/ 48925 w 227096"/>
                <a:gd name="connsiteY120" fmla="*/ 32224 h 362969"/>
                <a:gd name="connsiteX121" fmla="*/ 48925 w 227096"/>
                <a:gd name="connsiteY121" fmla="*/ 32237 h 362969"/>
                <a:gd name="connsiteX122" fmla="*/ 49828 w 227096"/>
                <a:gd name="connsiteY122" fmla="*/ 38288 h 362969"/>
                <a:gd name="connsiteX123" fmla="*/ 50279 w 227096"/>
                <a:gd name="connsiteY123" fmla="*/ 41313 h 362969"/>
                <a:gd name="connsiteX124" fmla="*/ 50279 w 227096"/>
                <a:gd name="connsiteY124" fmla="*/ 41324 h 362969"/>
                <a:gd name="connsiteX125" fmla="*/ 50394 w 227096"/>
                <a:gd name="connsiteY125" fmla="*/ 42106 h 362969"/>
                <a:gd name="connsiteX126" fmla="*/ 43893 w 227096"/>
                <a:gd name="connsiteY126" fmla="*/ 40457 h 362969"/>
                <a:gd name="connsiteX127" fmla="*/ 43893 w 227096"/>
                <a:gd name="connsiteY127" fmla="*/ 40460 h 362969"/>
                <a:gd name="connsiteX128" fmla="*/ 43790 w 227096"/>
                <a:gd name="connsiteY128" fmla="*/ 40386 h 362969"/>
                <a:gd name="connsiteX129" fmla="*/ 43785 w 227096"/>
                <a:gd name="connsiteY129" fmla="*/ 40397 h 362969"/>
                <a:gd name="connsiteX130" fmla="*/ 31179 w 227096"/>
                <a:gd name="connsiteY130" fmla="*/ 36945 h 362969"/>
                <a:gd name="connsiteX131" fmla="*/ 31160 w 227096"/>
                <a:gd name="connsiteY131" fmla="*/ 36958 h 362969"/>
                <a:gd name="connsiteX132" fmla="*/ 31124 w 227096"/>
                <a:gd name="connsiteY132" fmla="*/ 36940 h 362969"/>
                <a:gd name="connsiteX133" fmla="*/ 31101 w 227096"/>
                <a:gd name="connsiteY133" fmla="*/ 36951 h 362969"/>
                <a:gd name="connsiteX134" fmla="*/ 30990 w 227096"/>
                <a:gd name="connsiteY134" fmla="*/ 36949 h 362969"/>
                <a:gd name="connsiteX135" fmla="*/ 30208 w 227096"/>
                <a:gd name="connsiteY135" fmla="*/ 37746 h 362969"/>
                <a:gd name="connsiteX136" fmla="*/ 30236 w 227096"/>
                <a:gd name="connsiteY136" fmla="*/ 38974 h 362969"/>
                <a:gd name="connsiteX137" fmla="*/ 32131 w 227096"/>
                <a:gd name="connsiteY137" fmla="*/ 44260 h 362969"/>
                <a:gd name="connsiteX138" fmla="*/ 32129 w 227096"/>
                <a:gd name="connsiteY138" fmla="*/ 44265 h 362969"/>
                <a:gd name="connsiteX139" fmla="*/ 34844 w 227096"/>
                <a:gd name="connsiteY139" fmla="*/ 50675 h 362969"/>
                <a:gd name="connsiteX140" fmla="*/ 37388 w 227096"/>
                <a:gd name="connsiteY140" fmla="*/ 56579 h 362969"/>
                <a:gd name="connsiteX141" fmla="*/ 37451 w 227096"/>
                <a:gd name="connsiteY141" fmla="*/ 56659 h 362969"/>
                <a:gd name="connsiteX142" fmla="*/ 37450 w 227096"/>
                <a:gd name="connsiteY142" fmla="*/ 56661 h 362969"/>
                <a:gd name="connsiteX143" fmla="*/ 40526 w 227096"/>
                <a:gd name="connsiteY143" fmla="*/ 65387 h 362969"/>
                <a:gd name="connsiteX144" fmla="*/ 40505 w 227096"/>
                <a:gd name="connsiteY144" fmla="*/ 65389 h 362969"/>
                <a:gd name="connsiteX145" fmla="*/ 33749 w 227096"/>
                <a:gd name="connsiteY145" fmla="*/ 65662 h 362969"/>
                <a:gd name="connsiteX146" fmla="*/ 18519 w 227096"/>
                <a:gd name="connsiteY146" fmla="*/ 66155 h 362969"/>
                <a:gd name="connsiteX147" fmla="*/ 18506 w 227096"/>
                <a:gd name="connsiteY147" fmla="*/ 66157 h 362969"/>
                <a:gd name="connsiteX148" fmla="*/ 11120 w 227096"/>
                <a:gd name="connsiteY148" fmla="*/ 66730 h 362969"/>
                <a:gd name="connsiteX149" fmla="*/ 10482 w 227096"/>
                <a:gd name="connsiteY149" fmla="*/ 67193 h 362969"/>
                <a:gd name="connsiteX150" fmla="*/ 10604 w 227096"/>
                <a:gd name="connsiteY150" fmla="*/ 67971 h 362969"/>
                <a:gd name="connsiteX151" fmla="*/ 16842 w 227096"/>
                <a:gd name="connsiteY151" fmla="*/ 75278 h 362969"/>
                <a:gd name="connsiteX152" fmla="*/ 16848 w 227096"/>
                <a:gd name="connsiteY152" fmla="*/ 75285 h 362969"/>
                <a:gd name="connsiteX153" fmla="*/ 22986 w 227096"/>
                <a:gd name="connsiteY153" fmla="*/ 83548 h 362969"/>
                <a:gd name="connsiteX154" fmla="*/ 22976 w 227096"/>
                <a:gd name="connsiteY154" fmla="*/ 83559 h 362969"/>
                <a:gd name="connsiteX155" fmla="*/ 18643 w 227096"/>
                <a:gd name="connsiteY155" fmla="*/ 85213 h 362969"/>
                <a:gd name="connsiteX156" fmla="*/ 18643 w 227096"/>
                <a:gd name="connsiteY156" fmla="*/ 85217 h 362969"/>
                <a:gd name="connsiteX157" fmla="*/ 4264 w 227096"/>
                <a:gd name="connsiteY157" fmla="*/ 89181 h 362969"/>
                <a:gd name="connsiteX158" fmla="*/ 4264 w 227096"/>
                <a:gd name="connsiteY158" fmla="*/ 89190 h 362969"/>
                <a:gd name="connsiteX159" fmla="*/ 3979 w 227096"/>
                <a:gd name="connsiteY159" fmla="*/ 89651 h 362969"/>
                <a:gd name="connsiteX160" fmla="*/ 3962 w 227096"/>
                <a:gd name="connsiteY160" fmla="*/ 89706 h 362969"/>
                <a:gd name="connsiteX161" fmla="*/ 4061 w 227096"/>
                <a:gd name="connsiteY161" fmla="*/ 90391 h 362969"/>
                <a:gd name="connsiteX162" fmla="*/ 4061 w 227096"/>
                <a:gd name="connsiteY162" fmla="*/ 90402 h 362969"/>
                <a:gd name="connsiteX163" fmla="*/ 13582 w 227096"/>
                <a:gd name="connsiteY163" fmla="*/ 98295 h 362969"/>
                <a:gd name="connsiteX164" fmla="*/ 13594 w 227096"/>
                <a:gd name="connsiteY164" fmla="*/ 98299 h 362969"/>
                <a:gd name="connsiteX165" fmla="*/ 23211 w 227096"/>
                <a:gd name="connsiteY165" fmla="*/ 105976 h 362969"/>
                <a:gd name="connsiteX166" fmla="*/ 23189 w 227096"/>
                <a:gd name="connsiteY166" fmla="*/ 105978 h 362969"/>
                <a:gd name="connsiteX167" fmla="*/ 21199 w 227096"/>
                <a:gd name="connsiteY167" fmla="*/ 107182 h 362969"/>
                <a:gd name="connsiteX168" fmla="*/ 21181 w 227096"/>
                <a:gd name="connsiteY168" fmla="*/ 107191 h 362969"/>
                <a:gd name="connsiteX169" fmla="*/ 14635 w 227096"/>
                <a:gd name="connsiteY169" fmla="*/ 110677 h 362969"/>
                <a:gd name="connsiteX170" fmla="*/ 14632 w 227096"/>
                <a:gd name="connsiteY170" fmla="*/ 110688 h 362969"/>
                <a:gd name="connsiteX171" fmla="*/ 12707 w 227096"/>
                <a:gd name="connsiteY171" fmla="*/ 111715 h 362969"/>
                <a:gd name="connsiteX172" fmla="*/ 12707 w 227096"/>
                <a:gd name="connsiteY172" fmla="*/ 111718 h 362969"/>
                <a:gd name="connsiteX173" fmla="*/ 12649 w 227096"/>
                <a:gd name="connsiteY173" fmla="*/ 111751 h 362969"/>
                <a:gd name="connsiteX174" fmla="*/ 12649 w 227096"/>
                <a:gd name="connsiteY174" fmla="*/ 111762 h 362969"/>
                <a:gd name="connsiteX175" fmla="*/ 3726 w 227096"/>
                <a:gd name="connsiteY175" fmla="*/ 116534 h 362969"/>
                <a:gd name="connsiteX176" fmla="*/ 3701 w 227096"/>
                <a:gd name="connsiteY176" fmla="*/ 116545 h 362969"/>
                <a:gd name="connsiteX177" fmla="*/ 416 w 227096"/>
                <a:gd name="connsiteY177" fmla="*/ 118189 h 362969"/>
                <a:gd name="connsiteX178" fmla="*/ 0 w 227096"/>
                <a:gd name="connsiteY178" fmla="*/ 118890 h 362969"/>
                <a:gd name="connsiteX179" fmla="*/ 462 w 227096"/>
                <a:gd name="connsiteY179" fmla="*/ 119560 h 362969"/>
                <a:gd name="connsiteX180" fmla="*/ 4566 w 227096"/>
                <a:gd name="connsiteY180" fmla="*/ 121279 h 362969"/>
                <a:gd name="connsiteX181" fmla="*/ 4562 w 227096"/>
                <a:gd name="connsiteY181" fmla="*/ 121292 h 362969"/>
                <a:gd name="connsiteX182" fmla="*/ 4672 w 227096"/>
                <a:gd name="connsiteY182" fmla="*/ 121329 h 362969"/>
                <a:gd name="connsiteX183" fmla="*/ 4672 w 227096"/>
                <a:gd name="connsiteY183" fmla="*/ 121339 h 362969"/>
                <a:gd name="connsiteX184" fmla="*/ 7108 w 227096"/>
                <a:gd name="connsiteY184" fmla="*/ 122367 h 362969"/>
                <a:gd name="connsiteX185" fmla="*/ 10279 w 227096"/>
                <a:gd name="connsiteY185" fmla="*/ 123723 h 362969"/>
                <a:gd name="connsiteX186" fmla="*/ 13177 w 227096"/>
                <a:gd name="connsiteY186" fmla="*/ 124970 h 362969"/>
                <a:gd name="connsiteX187" fmla="*/ 13177 w 227096"/>
                <a:gd name="connsiteY187" fmla="*/ 124974 h 362969"/>
                <a:gd name="connsiteX188" fmla="*/ 20378 w 227096"/>
                <a:gd name="connsiteY188" fmla="*/ 127869 h 362969"/>
                <a:gd name="connsiteX189" fmla="*/ 20377 w 227096"/>
                <a:gd name="connsiteY189" fmla="*/ 127873 h 362969"/>
                <a:gd name="connsiteX190" fmla="*/ 23619 w 227096"/>
                <a:gd name="connsiteY190" fmla="*/ 130332 h 362969"/>
                <a:gd name="connsiteX191" fmla="*/ 19524 w 227096"/>
                <a:gd name="connsiteY191" fmla="*/ 134976 h 362969"/>
                <a:gd name="connsiteX192" fmla="*/ 7549 w 227096"/>
                <a:gd name="connsiteY192" fmla="*/ 147355 h 362969"/>
                <a:gd name="connsiteX193" fmla="*/ 7663 w 227096"/>
                <a:gd name="connsiteY193" fmla="*/ 148093 h 362969"/>
                <a:gd name="connsiteX194" fmla="*/ 7665 w 227096"/>
                <a:gd name="connsiteY194" fmla="*/ 148104 h 362969"/>
                <a:gd name="connsiteX195" fmla="*/ 7972 w 227096"/>
                <a:gd name="connsiteY195" fmla="*/ 148565 h 362969"/>
                <a:gd name="connsiteX196" fmla="*/ 7979 w 227096"/>
                <a:gd name="connsiteY196" fmla="*/ 148574 h 362969"/>
                <a:gd name="connsiteX197" fmla="*/ 8137 w 227096"/>
                <a:gd name="connsiteY197" fmla="*/ 148725 h 362969"/>
                <a:gd name="connsiteX198" fmla="*/ 15705 w 227096"/>
                <a:gd name="connsiteY198" fmla="*/ 150393 h 362969"/>
                <a:gd name="connsiteX199" fmla="*/ 15716 w 227096"/>
                <a:gd name="connsiteY199" fmla="*/ 150404 h 362969"/>
                <a:gd name="connsiteX200" fmla="*/ 15730 w 227096"/>
                <a:gd name="connsiteY200" fmla="*/ 150393 h 362969"/>
                <a:gd name="connsiteX201" fmla="*/ 15728 w 227096"/>
                <a:gd name="connsiteY201" fmla="*/ 150395 h 362969"/>
                <a:gd name="connsiteX202" fmla="*/ 26681 w 227096"/>
                <a:gd name="connsiteY202" fmla="*/ 152134 h 362969"/>
                <a:gd name="connsiteX203" fmla="*/ 26659 w 227096"/>
                <a:gd name="connsiteY203" fmla="*/ 152139 h 362969"/>
                <a:gd name="connsiteX204" fmla="*/ 23530 w 227096"/>
                <a:gd name="connsiteY204" fmla="*/ 157330 h 362969"/>
                <a:gd name="connsiteX205" fmla="*/ 20163 w 227096"/>
                <a:gd name="connsiteY205" fmla="*/ 162620 h 362969"/>
                <a:gd name="connsiteX206" fmla="*/ 20163 w 227096"/>
                <a:gd name="connsiteY206" fmla="*/ 162631 h 362969"/>
                <a:gd name="connsiteX207" fmla="*/ 20109 w 227096"/>
                <a:gd name="connsiteY207" fmla="*/ 162922 h 362969"/>
                <a:gd name="connsiteX208" fmla="*/ 20088 w 227096"/>
                <a:gd name="connsiteY208" fmla="*/ 162925 h 362969"/>
                <a:gd name="connsiteX209" fmla="*/ 18215 w 227096"/>
                <a:gd name="connsiteY209" fmla="*/ 165757 h 362969"/>
                <a:gd name="connsiteX210" fmla="*/ 16069 w 227096"/>
                <a:gd name="connsiteY210" fmla="*/ 168993 h 362969"/>
                <a:gd name="connsiteX211" fmla="*/ 16069 w 227096"/>
                <a:gd name="connsiteY211" fmla="*/ 169003 h 362969"/>
                <a:gd name="connsiteX212" fmla="*/ 16005 w 227096"/>
                <a:gd name="connsiteY212" fmla="*/ 169339 h 362969"/>
                <a:gd name="connsiteX213" fmla="*/ 16660 w 227096"/>
                <a:gd name="connsiteY213" fmla="*/ 170153 h 362969"/>
                <a:gd name="connsiteX214" fmla="*/ 16661 w 227096"/>
                <a:gd name="connsiteY214" fmla="*/ 170157 h 362969"/>
                <a:gd name="connsiteX215" fmla="*/ 19759 w 227096"/>
                <a:gd name="connsiteY215" fmla="*/ 170354 h 362969"/>
                <a:gd name="connsiteX216" fmla="*/ 41175 w 227096"/>
                <a:gd name="connsiteY216" fmla="*/ 168853 h 362969"/>
                <a:gd name="connsiteX217" fmla="*/ 41175 w 227096"/>
                <a:gd name="connsiteY217" fmla="*/ 168865 h 362969"/>
                <a:gd name="connsiteX218" fmla="*/ 41450 w 227096"/>
                <a:gd name="connsiteY218" fmla="*/ 168691 h 362969"/>
                <a:gd name="connsiteX219" fmla="*/ 41505 w 227096"/>
                <a:gd name="connsiteY219" fmla="*/ 168642 h 362969"/>
                <a:gd name="connsiteX220" fmla="*/ 44090 w 227096"/>
                <a:gd name="connsiteY220" fmla="*/ 168125 h 362969"/>
                <a:gd name="connsiteX221" fmla="*/ 45436 w 227096"/>
                <a:gd name="connsiteY221" fmla="*/ 168221 h 362969"/>
                <a:gd name="connsiteX222" fmla="*/ 45416 w 227096"/>
                <a:gd name="connsiteY222" fmla="*/ 168225 h 362969"/>
                <a:gd name="connsiteX223" fmla="*/ 45440 w 227096"/>
                <a:gd name="connsiteY223" fmla="*/ 168501 h 362969"/>
                <a:gd name="connsiteX224" fmla="*/ 45440 w 227096"/>
                <a:gd name="connsiteY224" fmla="*/ 168514 h 362969"/>
                <a:gd name="connsiteX225" fmla="*/ 45151 w 227096"/>
                <a:gd name="connsiteY225" fmla="*/ 170690 h 362969"/>
                <a:gd name="connsiteX226" fmla="*/ 45151 w 227096"/>
                <a:gd name="connsiteY226" fmla="*/ 170701 h 362969"/>
                <a:gd name="connsiteX227" fmla="*/ 41527 w 227096"/>
                <a:gd name="connsiteY227" fmla="*/ 184678 h 362969"/>
                <a:gd name="connsiteX228" fmla="*/ 41520 w 227096"/>
                <a:gd name="connsiteY228" fmla="*/ 184692 h 362969"/>
                <a:gd name="connsiteX229" fmla="*/ 38382 w 227096"/>
                <a:gd name="connsiteY229" fmla="*/ 196493 h 362969"/>
                <a:gd name="connsiteX230" fmla="*/ 38382 w 227096"/>
                <a:gd name="connsiteY230" fmla="*/ 196503 h 362969"/>
                <a:gd name="connsiteX231" fmla="*/ 38382 w 227096"/>
                <a:gd name="connsiteY231" fmla="*/ 196495 h 362969"/>
                <a:gd name="connsiteX232" fmla="*/ 38716 w 227096"/>
                <a:gd name="connsiteY232" fmla="*/ 197194 h 362969"/>
                <a:gd name="connsiteX233" fmla="*/ 38715 w 227096"/>
                <a:gd name="connsiteY233" fmla="*/ 197197 h 362969"/>
                <a:gd name="connsiteX234" fmla="*/ 39231 w 227096"/>
                <a:gd name="connsiteY234" fmla="*/ 197366 h 362969"/>
                <a:gd name="connsiteX235" fmla="*/ 39254 w 227096"/>
                <a:gd name="connsiteY235" fmla="*/ 197366 h 362969"/>
                <a:gd name="connsiteX236" fmla="*/ 39326 w 227096"/>
                <a:gd name="connsiteY236" fmla="*/ 197366 h 362969"/>
                <a:gd name="connsiteX237" fmla="*/ 39324 w 227096"/>
                <a:gd name="connsiteY237" fmla="*/ 197377 h 362969"/>
                <a:gd name="connsiteX238" fmla="*/ 49972 w 227096"/>
                <a:gd name="connsiteY238" fmla="*/ 193564 h 362969"/>
                <a:gd name="connsiteX239" fmla="*/ 49972 w 227096"/>
                <a:gd name="connsiteY239" fmla="*/ 193575 h 362969"/>
                <a:gd name="connsiteX240" fmla="*/ 50147 w 227096"/>
                <a:gd name="connsiteY240" fmla="*/ 193403 h 362969"/>
                <a:gd name="connsiteX241" fmla="*/ 50145 w 227096"/>
                <a:gd name="connsiteY241" fmla="*/ 193415 h 362969"/>
                <a:gd name="connsiteX242" fmla="*/ 57741 w 227096"/>
                <a:gd name="connsiteY242" fmla="*/ 190670 h 362969"/>
                <a:gd name="connsiteX243" fmla="*/ 57741 w 227096"/>
                <a:gd name="connsiteY243" fmla="*/ 190673 h 362969"/>
                <a:gd name="connsiteX244" fmla="*/ 58627 w 227096"/>
                <a:gd name="connsiteY244" fmla="*/ 190436 h 362969"/>
                <a:gd name="connsiteX245" fmla="*/ 58109 w 227096"/>
                <a:gd name="connsiteY245" fmla="*/ 199667 h 362969"/>
                <a:gd name="connsiteX246" fmla="*/ 58109 w 227096"/>
                <a:gd name="connsiteY246" fmla="*/ 199660 h 362969"/>
                <a:gd name="connsiteX247" fmla="*/ 58109 w 227096"/>
                <a:gd name="connsiteY247" fmla="*/ 199682 h 362969"/>
                <a:gd name="connsiteX248" fmla="*/ 58139 w 227096"/>
                <a:gd name="connsiteY248" fmla="*/ 210150 h 362969"/>
                <a:gd name="connsiteX249" fmla="*/ 58139 w 227096"/>
                <a:gd name="connsiteY249" fmla="*/ 210152 h 362969"/>
                <a:gd name="connsiteX250" fmla="*/ 58911 w 227096"/>
                <a:gd name="connsiteY250" fmla="*/ 210802 h 362969"/>
                <a:gd name="connsiteX251" fmla="*/ 58944 w 227096"/>
                <a:gd name="connsiteY251" fmla="*/ 210813 h 362969"/>
                <a:gd name="connsiteX252" fmla="*/ 58945 w 227096"/>
                <a:gd name="connsiteY252" fmla="*/ 210806 h 362969"/>
                <a:gd name="connsiteX253" fmla="*/ 59227 w 227096"/>
                <a:gd name="connsiteY253" fmla="*/ 210761 h 362969"/>
                <a:gd name="connsiteX254" fmla="*/ 59227 w 227096"/>
                <a:gd name="connsiteY254" fmla="*/ 210763 h 362969"/>
                <a:gd name="connsiteX255" fmla="*/ 63799 w 227096"/>
                <a:gd name="connsiteY255" fmla="*/ 208050 h 362969"/>
                <a:gd name="connsiteX256" fmla="*/ 63797 w 227096"/>
                <a:gd name="connsiteY256" fmla="*/ 208061 h 362969"/>
                <a:gd name="connsiteX257" fmla="*/ 64000 w 227096"/>
                <a:gd name="connsiteY257" fmla="*/ 207914 h 362969"/>
                <a:gd name="connsiteX258" fmla="*/ 64000 w 227096"/>
                <a:gd name="connsiteY258" fmla="*/ 207927 h 362969"/>
                <a:gd name="connsiteX259" fmla="*/ 64686 w 227096"/>
                <a:gd name="connsiteY259" fmla="*/ 207452 h 362969"/>
                <a:gd name="connsiteX260" fmla="*/ 64686 w 227096"/>
                <a:gd name="connsiteY260" fmla="*/ 207455 h 362969"/>
                <a:gd name="connsiteX261" fmla="*/ 65309 w 227096"/>
                <a:gd name="connsiteY261" fmla="*/ 207037 h 362969"/>
                <a:gd name="connsiteX262" fmla="*/ 71977 w 227096"/>
                <a:gd name="connsiteY262" fmla="*/ 202741 h 362969"/>
                <a:gd name="connsiteX263" fmla="*/ 71998 w 227096"/>
                <a:gd name="connsiteY263" fmla="*/ 202751 h 362969"/>
                <a:gd name="connsiteX264" fmla="*/ 72800 w 227096"/>
                <a:gd name="connsiteY264" fmla="*/ 282027 h 362969"/>
                <a:gd name="connsiteX265" fmla="*/ 72800 w 227096"/>
                <a:gd name="connsiteY265" fmla="*/ 282036 h 362969"/>
                <a:gd name="connsiteX266" fmla="*/ 73047 w 227096"/>
                <a:gd name="connsiteY266" fmla="*/ 362218 h 362969"/>
                <a:gd name="connsiteX267" fmla="*/ 73547 w 227096"/>
                <a:gd name="connsiteY267" fmla="*/ 362926 h 362969"/>
                <a:gd name="connsiteX268" fmla="*/ 73801 w 227096"/>
                <a:gd name="connsiteY268" fmla="*/ 362969 h 362969"/>
                <a:gd name="connsiteX269" fmla="*/ 74382 w 227096"/>
                <a:gd name="connsiteY269" fmla="*/ 362697 h 362969"/>
                <a:gd name="connsiteX270" fmla="*/ 79472 w 227096"/>
                <a:gd name="connsiteY270" fmla="*/ 356539 h 362969"/>
                <a:gd name="connsiteX271" fmla="*/ 79470 w 227096"/>
                <a:gd name="connsiteY271" fmla="*/ 356542 h 362969"/>
                <a:gd name="connsiteX272" fmla="*/ 87491 w 227096"/>
                <a:gd name="connsiteY272" fmla="*/ 347209 h 362969"/>
                <a:gd name="connsiteX273" fmla="*/ 87504 w 227096"/>
                <a:gd name="connsiteY273" fmla="*/ 347195 h 362969"/>
                <a:gd name="connsiteX274" fmla="*/ 89992 w 227096"/>
                <a:gd name="connsiteY274" fmla="*/ 344297 h 362969"/>
                <a:gd name="connsiteX275" fmla="*/ 89992 w 227096"/>
                <a:gd name="connsiteY275" fmla="*/ 344308 h 362969"/>
                <a:gd name="connsiteX276" fmla="*/ 96646 w 227096"/>
                <a:gd name="connsiteY276" fmla="*/ 336554 h 362969"/>
                <a:gd name="connsiteX277" fmla="*/ 98090 w 227096"/>
                <a:gd name="connsiteY277" fmla="*/ 334885 h 362969"/>
                <a:gd name="connsiteX278" fmla="*/ 98100 w 227096"/>
                <a:gd name="connsiteY278" fmla="*/ 334874 h 362969"/>
                <a:gd name="connsiteX279" fmla="*/ 109743 w 227096"/>
                <a:gd name="connsiteY279" fmla="*/ 321178 h 362969"/>
                <a:gd name="connsiteX280" fmla="*/ 114624 w 227096"/>
                <a:gd name="connsiteY280" fmla="*/ 316763 h 362969"/>
                <a:gd name="connsiteX281" fmla="*/ 114591 w 227096"/>
                <a:gd name="connsiteY281" fmla="*/ 316774 h 362969"/>
                <a:gd name="connsiteX282" fmla="*/ 114644 w 227096"/>
                <a:gd name="connsiteY282" fmla="*/ 316758 h 362969"/>
                <a:gd name="connsiteX283" fmla="*/ 114667 w 227096"/>
                <a:gd name="connsiteY283" fmla="*/ 316769 h 362969"/>
                <a:gd name="connsiteX284" fmla="*/ 117073 w 227096"/>
                <a:gd name="connsiteY284" fmla="*/ 319200 h 362969"/>
                <a:gd name="connsiteX285" fmla="*/ 120764 w 227096"/>
                <a:gd name="connsiteY285" fmla="*/ 323177 h 362969"/>
                <a:gd name="connsiteX286" fmla="*/ 120754 w 227096"/>
                <a:gd name="connsiteY286" fmla="*/ 323180 h 362969"/>
                <a:gd name="connsiteX287" fmla="*/ 121884 w 227096"/>
                <a:gd name="connsiteY287" fmla="*/ 324250 h 362969"/>
                <a:gd name="connsiteX288" fmla="*/ 121881 w 227096"/>
                <a:gd name="connsiteY288" fmla="*/ 324255 h 362969"/>
                <a:gd name="connsiteX289" fmla="*/ 121993 w 227096"/>
                <a:gd name="connsiteY289" fmla="*/ 324638 h 362969"/>
                <a:gd name="connsiteX290" fmla="*/ 121993 w 227096"/>
                <a:gd name="connsiteY290" fmla="*/ 324650 h 362969"/>
                <a:gd name="connsiteX291" fmla="*/ 149504 w 227096"/>
                <a:gd name="connsiteY291" fmla="*/ 356747 h 362969"/>
                <a:gd name="connsiteX292" fmla="*/ 149515 w 227096"/>
                <a:gd name="connsiteY292" fmla="*/ 356758 h 362969"/>
                <a:gd name="connsiteX293" fmla="*/ 151430 w 227096"/>
                <a:gd name="connsiteY293" fmla="*/ 359299 h 362969"/>
                <a:gd name="connsiteX294" fmla="*/ 151428 w 227096"/>
                <a:gd name="connsiteY294" fmla="*/ 359301 h 362969"/>
                <a:gd name="connsiteX295" fmla="*/ 151451 w 227096"/>
                <a:gd name="connsiteY295" fmla="*/ 359507 h 362969"/>
                <a:gd name="connsiteX296" fmla="*/ 151451 w 227096"/>
                <a:gd name="connsiteY296" fmla="*/ 359518 h 362969"/>
                <a:gd name="connsiteX297" fmla="*/ 152917 w 227096"/>
                <a:gd name="connsiteY297" fmla="*/ 361636 h 362969"/>
                <a:gd name="connsiteX298" fmla="*/ 152917 w 227096"/>
                <a:gd name="connsiteY298" fmla="*/ 361645 h 362969"/>
                <a:gd name="connsiteX299" fmla="*/ 152933 w 227096"/>
                <a:gd name="connsiteY299" fmla="*/ 361649 h 362969"/>
                <a:gd name="connsiteX300" fmla="*/ 153540 w 227096"/>
                <a:gd name="connsiteY300" fmla="*/ 361876 h 362969"/>
                <a:gd name="connsiteX301" fmla="*/ 154393 w 227096"/>
                <a:gd name="connsiteY301" fmla="*/ 361303 h 362969"/>
                <a:gd name="connsiteX302" fmla="*/ 154393 w 227096"/>
                <a:gd name="connsiteY302" fmla="*/ 361314 h 362969"/>
                <a:gd name="connsiteX303" fmla="*/ 155564 w 227096"/>
                <a:gd name="connsiteY303" fmla="*/ 281784 h 362969"/>
                <a:gd name="connsiteX304" fmla="*/ 155564 w 227096"/>
                <a:gd name="connsiteY304" fmla="*/ 281795 h 362969"/>
                <a:gd name="connsiteX305" fmla="*/ 156621 w 227096"/>
                <a:gd name="connsiteY305" fmla="*/ 202408 h 362969"/>
                <a:gd name="connsiteX306" fmla="*/ 156644 w 227096"/>
                <a:gd name="connsiteY306" fmla="*/ 202419 h 362969"/>
                <a:gd name="connsiteX307" fmla="*/ 162977 w 227096"/>
                <a:gd name="connsiteY307" fmla="*/ 206467 h 362969"/>
                <a:gd name="connsiteX308" fmla="*/ 162987 w 227096"/>
                <a:gd name="connsiteY308" fmla="*/ 206476 h 362969"/>
                <a:gd name="connsiteX309" fmla="*/ 169992 w 227096"/>
                <a:gd name="connsiteY309" fmla="*/ 210774 h 362969"/>
                <a:gd name="connsiteX310" fmla="*/ 169994 w 227096"/>
                <a:gd name="connsiteY310" fmla="*/ 210785 h 362969"/>
                <a:gd name="connsiteX311" fmla="*/ 170239 w 227096"/>
                <a:gd name="connsiteY311" fmla="*/ 210802 h 362969"/>
                <a:gd name="connsiteX312" fmla="*/ 171121 w 227096"/>
                <a:gd name="connsiteY312" fmla="*/ 210250 h 362969"/>
                <a:gd name="connsiteX313" fmla="*/ 171608 w 227096"/>
                <a:gd name="connsiteY313" fmla="*/ 206332 h 362969"/>
                <a:gd name="connsiteX314" fmla="*/ 170577 w 227096"/>
                <a:gd name="connsiteY314" fmla="*/ 193288 h 362969"/>
                <a:gd name="connsiteX315" fmla="*/ 170575 w 227096"/>
                <a:gd name="connsiteY315" fmla="*/ 193277 h 362969"/>
                <a:gd name="connsiteX316" fmla="*/ 170407 w 227096"/>
                <a:gd name="connsiteY316" fmla="*/ 190347 h 362969"/>
                <a:gd name="connsiteX317" fmla="*/ 170430 w 227096"/>
                <a:gd name="connsiteY317" fmla="*/ 190352 h 362969"/>
                <a:gd name="connsiteX318" fmla="*/ 179232 w 227096"/>
                <a:gd name="connsiteY318" fmla="*/ 193424 h 362969"/>
                <a:gd name="connsiteX319" fmla="*/ 179232 w 227096"/>
                <a:gd name="connsiteY319" fmla="*/ 193426 h 362969"/>
                <a:gd name="connsiteX320" fmla="*/ 190465 w 227096"/>
                <a:gd name="connsiteY320" fmla="*/ 197368 h 362969"/>
                <a:gd name="connsiteX321" fmla="*/ 190471 w 227096"/>
                <a:gd name="connsiteY321" fmla="*/ 197370 h 362969"/>
                <a:gd name="connsiteX322" fmla="*/ 190496 w 227096"/>
                <a:gd name="connsiteY322" fmla="*/ 197368 h 362969"/>
                <a:gd name="connsiteX323" fmla="*/ 191067 w 227096"/>
                <a:gd name="connsiteY323" fmla="*/ 197177 h 362969"/>
                <a:gd name="connsiteX324" fmla="*/ 190595 w 227096"/>
                <a:gd name="connsiteY324" fmla="*/ 196591 h 362969"/>
                <a:gd name="connsiteX325" fmla="*/ 191131 w 227096"/>
                <a:gd name="connsiteY325" fmla="*/ 197121 h 362969"/>
                <a:gd name="connsiteX326" fmla="*/ 191383 w 227096"/>
                <a:gd name="connsiteY326" fmla="*/ 196393 h 362969"/>
                <a:gd name="connsiteX327" fmla="*/ 190366 w 227096"/>
                <a:gd name="connsiteY327" fmla="*/ 193544 h 362969"/>
                <a:gd name="connsiteX328" fmla="*/ 190348 w 227096"/>
                <a:gd name="connsiteY328" fmla="*/ 193511 h 362969"/>
                <a:gd name="connsiteX329" fmla="*/ 187796 w 227096"/>
                <a:gd name="connsiteY329" fmla="*/ 186065 h 362969"/>
                <a:gd name="connsiteX330" fmla="*/ 185147 w 227096"/>
                <a:gd name="connsiteY330" fmla="*/ 177203 h 362969"/>
                <a:gd name="connsiteX331" fmla="*/ 185147 w 227096"/>
                <a:gd name="connsiteY331" fmla="*/ 177208 h 362969"/>
                <a:gd name="connsiteX332" fmla="*/ 184761 w 227096"/>
                <a:gd name="connsiteY332" fmla="*/ 172762 h 362969"/>
                <a:gd name="connsiteX333" fmla="*/ 184761 w 227096"/>
                <a:gd name="connsiteY333" fmla="*/ 172768 h 362969"/>
                <a:gd name="connsiteX334" fmla="*/ 186489 w 227096"/>
                <a:gd name="connsiteY334" fmla="*/ 172560 h 362969"/>
                <a:gd name="connsiteX335" fmla="*/ 189211 w 227096"/>
                <a:gd name="connsiteY335" fmla="*/ 172720 h 362969"/>
                <a:gd name="connsiteX336" fmla="*/ 189209 w 227096"/>
                <a:gd name="connsiteY336" fmla="*/ 172722 h 362969"/>
                <a:gd name="connsiteX337" fmla="*/ 194835 w 227096"/>
                <a:gd name="connsiteY337" fmla="*/ 173729 h 362969"/>
                <a:gd name="connsiteX338" fmla="*/ 194833 w 227096"/>
                <a:gd name="connsiteY338" fmla="*/ 173732 h 362969"/>
                <a:gd name="connsiteX339" fmla="*/ 194835 w 227096"/>
                <a:gd name="connsiteY339" fmla="*/ 173743 h 362969"/>
                <a:gd name="connsiteX340" fmla="*/ 194945 w 227096"/>
                <a:gd name="connsiteY340" fmla="*/ 173800 h 362969"/>
                <a:gd name="connsiteX341" fmla="*/ 194945 w 227096"/>
                <a:gd name="connsiteY341" fmla="*/ 173804 h 362969"/>
                <a:gd name="connsiteX342" fmla="*/ 206708 w 227096"/>
                <a:gd name="connsiteY342" fmla="*/ 175126 h 362969"/>
                <a:gd name="connsiteX343" fmla="*/ 208917 w 227096"/>
                <a:gd name="connsiteY343" fmla="*/ 174935 h 362969"/>
                <a:gd name="connsiteX344" fmla="*/ 208917 w 227096"/>
                <a:gd name="connsiteY344" fmla="*/ 174937 h 362969"/>
                <a:gd name="connsiteX345" fmla="*/ 209569 w 227096"/>
                <a:gd name="connsiteY345" fmla="*/ 174101 h 362969"/>
                <a:gd name="connsiteX346" fmla="*/ 209522 w 227096"/>
                <a:gd name="connsiteY346" fmla="*/ 173800 h 362969"/>
                <a:gd name="connsiteX347" fmla="*/ 209522 w 227096"/>
                <a:gd name="connsiteY347" fmla="*/ 173811 h 362969"/>
                <a:gd name="connsiteX348" fmla="*/ 206580 w 227096"/>
                <a:gd name="connsiteY348" fmla="*/ 168688 h 362969"/>
                <a:gd name="connsiteX349" fmla="*/ 206572 w 227096"/>
                <a:gd name="connsiteY349" fmla="*/ 168680 h 362969"/>
                <a:gd name="connsiteX350" fmla="*/ 203846 w 227096"/>
                <a:gd name="connsiteY350" fmla="*/ 164144 h 362969"/>
                <a:gd name="connsiteX351" fmla="*/ 203824 w 227096"/>
                <a:gd name="connsiteY351" fmla="*/ 164155 h 362969"/>
                <a:gd name="connsiteX352" fmla="*/ 203780 w 227096"/>
                <a:gd name="connsiteY352" fmla="*/ 163880 h 362969"/>
                <a:gd name="connsiteX353" fmla="*/ 203780 w 227096"/>
                <a:gd name="connsiteY353" fmla="*/ 163892 h 362969"/>
                <a:gd name="connsiteX354" fmla="*/ 200423 w 227096"/>
                <a:gd name="connsiteY354" fmla="*/ 158020 h 362969"/>
                <a:gd name="connsiteX355" fmla="*/ 200417 w 227096"/>
                <a:gd name="connsiteY355" fmla="*/ 158010 h 362969"/>
                <a:gd name="connsiteX356" fmla="*/ 197291 w 227096"/>
                <a:gd name="connsiteY356" fmla="*/ 152635 h 362969"/>
                <a:gd name="connsiteX357" fmla="*/ 197270 w 227096"/>
                <a:gd name="connsiteY357" fmla="*/ 152637 h 362969"/>
                <a:gd name="connsiteX358" fmla="*/ 209309 w 227096"/>
                <a:gd name="connsiteY358" fmla="*/ 150804 h 362969"/>
                <a:gd name="connsiteX359" fmla="*/ 209311 w 227096"/>
                <a:gd name="connsiteY359" fmla="*/ 150814 h 362969"/>
                <a:gd name="connsiteX360" fmla="*/ 220375 w 227096"/>
                <a:gd name="connsiteY360" fmla="*/ 148767 h 362969"/>
                <a:gd name="connsiteX361" fmla="*/ 220395 w 227096"/>
                <a:gd name="connsiteY361" fmla="*/ 148756 h 362969"/>
                <a:gd name="connsiteX362" fmla="*/ 220397 w 227096"/>
                <a:gd name="connsiteY362" fmla="*/ 148754 h 362969"/>
                <a:gd name="connsiteX363" fmla="*/ 220397 w 227096"/>
                <a:gd name="connsiteY363" fmla="*/ 148756 h 362969"/>
                <a:gd name="connsiteX364" fmla="*/ 221470 w 227096"/>
                <a:gd name="connsiteY364" fmla="*/ 147997 h 362969"/>
                <a:gd name="connsiteX365" fmla="*/ 221746 w 227096"/>
                <a:gd name="connsiteY365" fmla="*/ 146987 h 362969"/>
                <a:gd name="connsiteX366" fmla="*/ 221746 w 227096"/>
                <a:gd name="connsiteY366" fmla="*/ 146997 h 362969"/>
                <a:gd name="connsiteX367" fmla="*/ 221547 w 227096"/>
                <a:gd name="connsiteY367" fmla="*/ 146373 h 362969"/>
                <a:gd name="connsiteX368" fmla="*/ 214989 w 227096"/>
                <a:gd name="connsiteY368" fmla="*/ 139733 h 362969"/>
                <a:gd name="connsiteX369" fmla="*/ 214989 w 227096"/>
                <a:gd name="connsiteY369" fmla="*/ 139727 h 362969"/>
                <a:gd name="connsiteX370" fmla="*/ 208298 w 227096"/>
                <a:gd name="connsiteY370" fmla="*/ 132827 h 362969"/>
                <a:gd name="connsiteX371" fmla="*/ 208275 w 227096"/>
                <a:gd name="connsiteY371" fmla="*/ 132838 h 362969"/>
                <a:gd name="connsiteX372" fmla="*/ 211298 w 227096"/>
                <a:gd name="connsiteY372" fmla="*/ 131497 h 362969"/>
                <a:gd name="connsiteX373" fmla="*/ 211295 w 227096"/>
                <a:gd name="connsiteY373" fmla="*/ 131501 h 362969"/>
                <a:gd name="connsiteX374" fmla="*/ 216066 w 227096"/>
                <a:gd name="connsiteY374" fmla="*/ 129655 h 362969"/>
                <a:gd name="connsiteX375" fmla="*/ 216066 w 227096"/>
                <a:gd name="connsiteY375" fmla="*/ 129659 h 362969"/>
                <a:gd name="connsiteX376" fmla="*/ 221903 w 227096"/>
                <a:gd name="connsiteY376" fmla="*/ 127469 h 362969"/>
                <a:gd name="connsiteX377" fmla="*/ 221903 w 227096"/>
                <a:gd name="connsiteY377" fmla="*/ 127480 h 362969"/>
                <a:gd name="connsiteX378" fmla="*/ 226934 w 227096"/>
                <a:gd name="connsiteY378" fmla="*/ 125033 h 362969"/>
                <a:gd name="connsiteX379" fmla="*/ 227051 w 227096"/>
                <a:gd name="connsiteY379" fmla="*/ 124076 h 362969"/>
                <a:gd name="connsiteX380" fmla="*/ 227001 w 227096"/>
                <a:gd name="connsiteY380" fmla="*/ 123932 h 362969"/>
                <a:gd name="connsiteX381" fmla="*/ 227001 w 227096"/>
                <a:gd name="connsiteY381" fmla="*/ 123936 h 362969"/>
                <a:gd name="connsiteX382" fmla="*/ 225404 w 227096"/>
                <a:gd name="connsiteY382" fmla="*/ 122338 h 362969"/>
                <a:gd name="connsiteX383" fmla="*/ 225404 w 227096"/>
                <a:gd name="connsiteY383" fmla="*/ 122341 h 362969"/>
                <a:gd name="connsiteX384" fmla="*/ 225126 w 227096"/>
                <a:gd name="connsiteY384" fmla="*/ 122294 h 362969"/>
                <a:gd name="connsiteX385" fmla="*/ 225104 w 227096"/>
                <a:gd name="connsiteY385" fmla="*/ 122299 h 362969"/>
                <a:gd name="connsiteX386" fmla="*/ 220989 w 227096"/>
                <a:gd name="connsiteY386" fmla="*/ 119968 h 362969"/>
                <a:gd name="connsiteX387" fmla="*/ 220986 w 227096"/>
                <a:gd name="connsiteY387" fmla="*/ 119973 h 362969"/>
                <a:gd name="connsiteX388" fmla="*/ 213918 w 227096"/>
                <a:gd name="connsiteY388" fmla="*/ 115727 h 362969"/>
                <a:gd name="connsiteX389" fmla="*/ 213918 w 227096"/>
                <a:gd name="connsiteY389" fmla="*/ 115731 h 362969"/>
                <a:gd name="connsiteX390" fmla="*/ 203089 w 227096"/>
                <a:gd name="connsiteY390" fmla="*/ 108315 h 362969"/>
                <a:gd name="connsiteX391" fmla="*/ 203065 w 227096"/>
                <a:gd name="connsiteY391" fmla="*/ 108318 h 362969"/>
                <a:gd name="connsiteX392" fmla="*/ 209616 w 227096"/>
                <a:gd name="connsiteY392" fmla="*/ 102762 h 362969"/>
                <a:gd name="connsiteX393" fmla="*/ 209616 w 227096"/>
                <a:gd name="connsiteY393" fmla="*/ 102764 h 362969"/>
                <a:gd name="connsiteX394" fmla="*/ 224517 w 227096"/>
                <a:gd name="connsiteY394" fmla="*/ 89912 h 362969"/>
                <a:gd name="connsiteX395" fmla="*/ 223845 w 227096"/>
                <a:gd name="connsiteY395" fmla="*/ 89617 h 362969"/>
                <a:gd name="connsiteX396" fmla="*/ 223822 w 227096"/>
                <a:gd name="connsiteY396" fmla="*/ 89619 h 362969"/>
                <a:gd name="connsiteX397" fmla="*/ 223826 w 227096"/>
                <a:gd name="connsiteY397" fmla="*/ 89608 h 362969"/>
                <a:gd name="connsiteX398" fmla="*/ 223826 w 227096"/>
                <a:gd name="connsiteY398" fmla="*/ 89614 h 362969"/>
                <a:gd name="connsiteX399" fmla="*/ 224517 w 227096"/>
                <a:gd name="connsiteY399" fmla="*/ 89912 h 362969"/>
                <a:gd name="connsiteX400" fmla="*/ 224496 w 227096"/>
                <a:gd name="connsiteY400" fmla="*/ 89030 h 362969"/>
                <a:gd name="connsiteX401" fmla="*/ 224367 w 227096"/>
                <a:gd name="connsiteY401" fmla="*/ 88865 h 362969"/>
                <a:gd name="connsiteX402" fmla="*/ 224367 w 227096"/>
                <a:gd name="connsiteY402" fmla="*/ 88868 h 362969"/>
                <a:gd name="connsiteX403" fmla="*/ 224146 w 227096"/>
                <a:gd name="connsiteY403" fmla="*/ 88697 h 362969"/>
                <a:gd name="connsiteX404" fmla="*/ 214477 w 227096"/>
                <a:gd name="connsiteY404" fmla="*/ 86198 h 362969"/>
                <a:gd name="connsiteX405" fmla="*/ 214475 w 227096"/>
                <a:gd name="connsiteY405" fmla="*/ 86201 h 362969"/>
                <a:gd name="connsiteX406" fmla="*/ 205835 w 227096"/>
                <a:gd name="connsiteY406" fmla="*/ 83968 h 362969"/>
                <a:gd name="connsiteX407" fmla="*/ 205812 w 227096"/>
                <a:gd name="connsiteY407" fmla="*/ 83979 h 362969"/>
                <a:gd name="connsiteX408" fmla="*/ 210027 w 227096"/>
                <a:gd name="connsiteY408" fmla="*/ 77596 h 362969"/>
                <a:gd name="connsiteX409" fmla="*/ 210042 w 227096"/>
                <a:gd name="connsiteY409" fmla="*/ 77576 h 362969"/>
                <a:gd name="connsiteX410" fmla="*/ 215125 w 227096"/>
                <a:gd name="connsiteY410" fmla="*/ 71758 h 362969"/>
                <a:gd name="connsiteX411" fmla="*/ 215128 w 227096"/>
                <a:gd name="connsiteY411" fmla="*/ 71753 h 362969"/>
                <a:gd name="connsiteX412" fmla="*/ 218411 w 227096"/>
                <a:gd name="connsiteY412" fmla="*/ 67979 h 362969"/>
                <a:gd name="connsiteX413" fmla="*/ 218537 w 227096"/>
                <a:gd name="connsiteY413" fmla="*/ 67189 h 362969"/>
                <a:gd name="connsiteX414" fmla="*/ 217883 w 227096"/>
                <a:gd name="connsiteY414" fmla="*/ 66729 h 362969"/>
                <a:gd name="connsiteX415" fmla="*/ 209108 w 227096"/>
                <a:gd name="connsiteY415" fmla="*/ 66236 h 362969"/>
                <a:gd name="connsiteX416" fmla="*/ 209112 w 227096"/>
                <a:gd name="connsiteY416" fmla="*/ 66239 h 362969"/>
                <a:gd name="connsiteX417" fmla="*/ 195928 w 227096"/>
                <a:gd name="connsiteY417" fmla="*/ 65665 h 362969"/>
                <a:gd name="connsiteX418" fmla="*/ 192591 w 227096"/>
                <a:gd name="connsiteY418" fmla="*/ 65521 h 362969"/>
                <a:gd name="connsiteX419" fmla="*/ 192567 w 227096"/>
                <a:gd name="connsiteY419" fmla="*/ 65532 h 362969"/>
                <a:gd name="connsiteX420" fmla="*/ 195624 w 227096"/>
                <a:gd name="connsiteY420" fmla="*/ 58781 h 362969"/>
                <a:gd name="connsiteX421" fmla="*/ 195625 w 227096"/>
                <a:gd name="connsiteY421" fmla="*/ 58777 h 362969"/>
                <a:gd name="connsiteX422" fmla="*/ 200876 w 227096"/>
                <a:gd name="connsiteY422" fmla="*/ 47456 h 362969"/>
                <a:gd name="connsiteX423" fmla="*/ 200876 w 227096"/>
                <a:gd name="connsiteY423" fmla="*/ 47459 h 362969"/>
                <a:gd name="connsiteX424" fmla="*/ 202227 w 227096"/>
                <a:gd name="connsiteY424" fmla="*/ 42793 h 362969"/>
                <a:gd name="connsiteX425" fmla="*/ 201705 w 227096"/>
                <a:gd name="connsiteY425" fmla="*/ 42033 h 362969"/>
                <a:gd name="connsiteX426" fmla="*/ 201705 w 227096"/>
                <a:gd name="connsiteY426" fmla="*/ 42044 h 362969"/>
                <a:gd name="connsiteX427" fmla="*/ 201625 w 227096"/>
                <a:gd name="connsiteY427" fmla="*/ 41995 h 362969"/>
                <a:gd name="connsiteX428" fmla="*/ 201571 w 227096"/>
                <a:gd name="connsiteY428" fmla="*/ 41979 h 362969"/>
                <a:gd name="connsiteX429" fmla="*/ 201385 w 227096"/>
                <a:gd name="connsiteY429" fmla="*/ 41936 h 362969"/>
                <a:gd name="connsiteX430" fmla="*/ 201383 w 227096"/>
                <a:gd name="connsiteY430" fmla="*/ 41949 h 362969"/>
                <a:gd name="connsiteX431" fmla="*/ 201038 w 227096"/>
                <a:gd name="connsiteY431" fmla="*/ 41916 h 362969"/>
                <a:gd name="connsiteX432" fmla="*/ 184250 w 227096"/>
                <a:gd name="connsiteY432" fmla="*/ 45226 h 362969"/>
                <a:gd name="connsiteX433" fmla="*/ 184247 w 227096"/>
                <a:gd name="connsiteY433" fmla="*/ 45237 h 362969"/>
                <a:gd name="connsiteX434" fmla="*/ 184139 w 227096"/>
                <a:gd name="connsiteY434" fmla="*/ 45300 h 362969"/>
                <a:gd name="connsiteX435" fmla="*/ 184138 w 227096"/>
                <a:gd name="connsiteY435" fmla="*/ 45303 h 362969"/>
                <a:gd name="connsiteX436" fmla="*/ 178236 w 227096"/>
                <a:gd name="connsiteY436" fmla="*/ 46400 h 362969"/>
                <a:gd name="connsiteX437" fmla="*/ 177594 w 227096"/>
                <a:gd name="connsiteY437" fmla="*/ 46372 h 362969"/>
                <a:gd name="connsiteX438" fmla="*/ 177574 w 227096"/>
                <a:gd name="connsiteY438" fmla="*/ 46382 h 362969"/>
                <a:gd name="connsiteX439" fmla="*/ 179961 w 227096"/>
                <a:gd name="connsiteY439" fmla="*/ 31831 h 362969"/>
                <a:gd name="connsiteX440" fmla="*/ 179961 w 227096"/>
                <a:gd name="connsiteY440" fmla="*/ 31840 h 362969"/>
                <a:gd name="connsiteX441" fmla="*/ 181358 w 227096"/>
                <a:gd name="connsiteY441" fmla="*/ 22050 h 362969"/>
                <a:gd name="connsiteX442" fmla="*/ 180829 w 227096"/>
                <a:gd name="connsiteY442" fmla="*/ 21416 h 362969"/>
                <a:gd name="connsiteX443" fmla="*/ 180822 w 227096"/>
                <a:gd name="connsiteY443" fmla="*/ 21409 h 362969"/>
                <a:gd name="connsiteX444" fmla="*/ 180660 w 227096"/>
                <a:gd name="connsiteY444" fmla="*/ 21360 h 362969"/>
                <a:gd name="connsiteX445" fmla="*/ 180658 w 227096"/>
                <a:gd name="connsiteY445" fmla="*/ 21362 h 362969"/>
                <a:gd name="connsiteX446" fmla="*/ 180437 w 227096"/>
                <a:gd name="connsiteY446" fmla="*/ 21343 h 362969"/>
                <a:gd name="connsiteX447" fmla="*/ 180284 w 227096"/>
                <a:gd name="connsiteY447" fmla="*/ 21362 h 362969"/>
                <a:gd name="connsiteX448" fmla="*/ 180280 w 227096"/>
                <a:gd name="connsiteY448" fmla="*/ 21373 h 362969"/>
                <a:gd name="connsiteX449" fmla="*/ 164055 w 227096"/>
                <a:gd name="connsiteY449" fmla="*/ 29687 h 362969"/>
                <a:gd name="connsiteX450" fmla="*/ 164047 w 227096"/>
                <a:gd name="connsiteY450" fmla="*/ 29694 h 362969"/>
                <a:gd name="connsiteX451" fmla="*/ 162303 w 227096"/>
                <a:gd name="connsiteY451" fmla="*/ 30660 h 362969"/>
                <a:gd name="connsiteX452" fmla="*/ 161964 w 227096"/>
                <a:gd name="connsiteY452" fmla="*/ 21195 h 362969"/>
                <a:gd name="connsiteX453" fmla="*/ 161154 w 227096"/>
                <a:gd name="connsiteY453" fmla="*/ 10782 h 362969"/>
                <a:gd name="connsiteX454" fmla="*/ 161154 w 227096"/>
                <a:gd name="connsiteY454" fmla="*/ 10784 h 362969"/>
                <a:gd name="connsiteX455" fmla="*/ 160807 w 227096"/>
                <a:gd name="connsiteY455" fmla="*/ 10386 h 362969"/>
                <a:gd name="connsiteX456" fmla="*/ 160805 w 227096"/>
                <a:gd name="connsiteY456" fmla="*/ 10399 h 362969"/>
                <a:gd name="connsiteX457" fmla="*/ 160250 w 227096"/>
                <a:gd name="connsiteY457" fmla="*/ 10192 h 362969"/>
                <a:gd name="connsiteX458" fmla="*/ 160248 w 227096"/>
                <a:gd name="connsiteY458" fmla="*/ 10203 h 362969"/>
                <a:gd name="connsiteX459" fmla="*/ 160071 w 227096"/>
                <a:gd name="connsiteY459" fmla="*/ 10182 h 362969"/>
                <a:gd name="connsiteX460" fmla="*/ 156396 w 227096"/>
                <a:gd name="connsiteY460" fmla="*/ 11979 h 362969"/>
                <a:gd name="connsiteX461" fmla="*/ 156383 w 227096"/>
                <a:gd name="connsiteY461" fmla="*/ 11992 h 362969"/>
                <a:gd name="connsiteX462" fmla="*/ 138726 w 227096"/>
                <a:gd name="connsiteY462" fmla="*/ 26688 h 362969"/>
                <a:gd name="connsiteX463" fmla="*/ 138694 w 227096"/>
                <a:gd name="connsiteY463" fmla="*/ 26717 h 362969"/>
                <a:gd name="connsiteX464" fmla="*/ 137486 w 227096"/>
                <a:gd name="connsiteY464" fmla="*/ 27754 h 362969"/>
                <a:gd name="connsiteX465" fmla="*/ 136959 w 227096"/>
                <a:gd name="connsiteY465" fmla="*/ 27083 h 362969"/>
                <a:gd name="connsiteX466" fmla="*/ 134027 w 227096"/>
                <a:gd name="connsiteY466" fmla="*/ 19499 h 362969"/>
                <a:gd name="connsiteX467" fmla="*/ 134023 w 227096"/>
                <a:gd name="connsiteY467" fmla="*/ 19491 h 362969"/>
                <a:gd name="connsiteX468" fmla="*/ 131413 w 227096"/>
                <a:gd name="connsiteY468" fmla="*/ 12270 h 362969"/>
                <a:gd name="connsiteX469" fmla="*/ 131411 w 227096"/>
                <a:gd name="connsiteY469" fmla="*/ 12281 h 362969"/>
                <a:gd name="connsiteX470" fmla="*/ 131390 w 227096"/>
                <a:gd name="connsiteY470" fmla="*/ 12241 h 362969"/>
                <a:gd name="connsiteX471" fmla="*/ 131387 w 227096"/>
                <a:gd name="connsiteY471" fmla="*/ 12243 h 362969"/>
                <a:gd name="connsiteX472" fmla="*/ 129265 w 227096"/>
                <a:gd name="connsiteY472" fmla="*/ 6693 h 362969"/>
                <a:gd name="connsiteX473" fmla="*/ 129265 w 227096"/>
                <a:gd name="connsiteY473" fmla="*/ 6698 h 362969"/>
                <a:gd name="connsiteX474" fmla="*/ 126641 w 227096"/>
                <a:gd name="connsiteY474" fmla="*/ 1448 h 362969"/>
                <a:gd name="connsiteX475" fmla="*/ 126640 w 227096"/>
                <a:gd name="connsiteY475" fmla="*/ 1459 h 362969"/>
                <a:gd name="connsiteX476" fmla="*/ 126000 w 227096"/>
                <a:gd name="connsiteY476" fmla="*/ 1230 h 362969"/>
                <a:gd name="connsiteX477" fmla="*/ 125557 w 227096"/>
                <a:gd name="connsiteY477" fmla="*/ 1319 h 362969"/>
                <a:gd name="connsiteX478" fmla="*/ 125555 w 227096"/>
                <a:gd name="connsiteY478" fmla="*/ 1329 h 362969"/>
                <a:gd name="connsiteX479" fmla="*/ 122547 w 227096"/>
                <a:gd name="connsiteY479" fmla="*/ 4907 h 362969"/>
                <a:gd name="connsiteX480" fmla="*/ 122546 w 227096"/>
                <a:gd name="connsiteY480" fmla="*/ 4913 h 362969"/>
                <a:gd name="connsiteX481" fmla="*/ 120450 w 227096"/>
                <a:gd name="connsiteY481" fmla="*/ 8442 h 362969"/>
                <a:gd name="connsiteX482" fmla="*/ 120450 w 227096"/>
                <a:gd name="connsiteY482" fmla="*/ 8453 h 362969"/>
                <a:gd name="connsiteX483" fmla="*/ 120401 w 227096"/>
                <a:gd name="connsiteY483" fmla="*/ 8491 h 362969"/>
                <a:gd name="connsiteX484" fmla="*/ 120401 w 227096"/>
                <a:gd name="connsiteY484" fmla="*/ 8494 h 362969"/>
                <a:gd name="connsiteX485" fmla="*/ 117068 w 227096"/>
                <a:gd name="connsiteY485" fmla="*/ 13658 h 362969"/>
                <a:gd name="connsiteX486" fmla="*/ 117060 w 227096"/>
                <a:gd name="connsiteY486" fmla="*/ 13667 h 362969"/>
                <a:gd name="connsiteX487" fmla="*/ 114570 w 227096"/>
                <a:gd name="connsiteY487" fmla="*/ 17354 h 362969"/>
                <a:gd name="connsiteX488" fmla="*/ 113960 w 227096"/>
                <a:gd name="connsiteY488" fmla="*/ 16868 h 362969"/>
                <a:gd name="connsiteX489" fmla="*/ 113947 w 227096"/>
                <a:gd name="connsiteY489" fmla="*/ 16859 h 362969"/>
                <a:gd name="connsiteX490" fmla="*/ 112720 w 227096"/>
                <a:gd name="connsiteY490" fmla="*/ 15120 h 362969"/>
                <a:gd name="connsiteX491" fmla="*/ 112719 w 227096"/>
                <a:gd name="connsiteY491" fmla="*/ 15122 h 362969"/>
                <a:gd name="connsiteX492" fmla="*/ 111071 w 227096"/>
                <a:gd name="connsiteY492" fmla="*/ 12884 h 362969"/>
                <a:gd name="connsiteX493" fmla="*/ 110998 w 227096"/>
                <a:gd name="connsiteY493" fmla="*/ 12854 h 362969"/>
                <a:gd name="connsiteX494" fmla="*/ 110258 w 227096"/>
                <a:gd name="connsiteY494" fmla="*/ 12001 h 362969"/>
                <a:gd name="connsiteX495" fmla="*/ 110243 w 227096"/>
                <a:gd name="connsiteY495" fmla="*/ 11825 h 362969"/>
                <a:gd name="connsiteX496" fmla="*/ 107247 w 227096"/>
                <a:gd name="connsiteY496" fmla="*/ 6396 h 362969"/>
                <a:gd name="connsiteX497" fmla="*/ 104521 w 227096"/>
                <a:gd name="connsiteY497" fmla="*/ 1824 h 362969"/>
                <a:gd name="connsiteX498" fmla="*/ 104511 w 227096"/>
                <a:gd name="connsiteY498" fmla="*/ 1828 h 362969"/>
                <a:gd name="connsiteX499" fmla="*/ 103791 w 227096"/>
                <a:gd name="connsiteY499" fmla="*/ 281 h 362969"/>
                <a:gd name="connsiteX500" fmla="*/ 103791 w 227096"/>
                <a:gd name="connsiteY500" fmla="*/ 283 h 362969"/>
                <a:gd name="connsiteX501" fmla="*/ 102937 w 227096"/>
                <a:gd name="connsiteY501" fmla="*/ 0 h 362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227096" h="362969">
                  <a:moveTo>
                    <a:pt x="207442" y="132656"/>
                  </a:moveTo>
                  <a:lnTo>
                    <a:pt x="208160" y="132798"/>
                  </a:lnTo>
                  <a:cubicBezTo>
                    <a:pt x="208152" y="132835"/>
                    <a:pt x="208143" y="132867"/>
                    <a:pt x="208133" y="132893"/>
                  </a:cubicBezTo>
                  <a:lnTo>
                    <a:pt x="208133" y="132895"/>
                  </a:lnTo>
                  <a:lnTo>
                    <a:pt x="207440" y="132658"/>
                  </a:lnTo>
                  <a:lnTo>
                    <a:pt x="207418" y="132661"/>
                  </a:lnTo>
                  <a:cubicBezTo>
                    <a:pt x="207418" y="132658"/>
                    <a:pt x="207418" y="132658"/>
                    <a:pt x="207418" y="132656"/>
                  </a:cubicBezTo>
                  <a:close/>
                  <a:moveTo>
                    <a:pt x="111946" y="42789"/>
                  </a:moveTo>
                  <a:cubicBezTo>
                    <a:pt x="119660" y="42789"/>
                    <a:pt x="132800" y="44489"/>
                    <a:pt x="136698" y="46179"/>
                  </a:cubicBezTo>
                  <a:lnTo>
                    <a:pt x="136709" y="46186"/>
                  </a:lnTo>
                  <a:cubicBezTo>
                    <a:pt x="137125" y="46355"/>
                    <a:pt x="137560" y="46537"/>
                    <a:pt x="138184" y="46794"/>
                  </a:cubicBezTo>
                  <a:cubicBezTo>
                    <a:pt x="138981" y="47128"/>
                    <a:pt x="140052" y="47571"/>
                    <a:pt x="141033" y="47973"/>
                  </a:cubicBezTo>
                  <a:lnTo>
                    <a:pt x="141032" y="47980"/>
                  </a:lnTo>
                  <a:cubicBezTo>
                    <a:pt x="141867" y="48319"/>
                    <a:pt x="142916" y="48750"/>
                    <a:pt x="143694" y="49058"/>
                  </a:cubicBezTo>
                  <a:lnTo>
                    <a:pt x="143694" y="49064"/>
                  </a:lnTo>
                  <a:cubicBezTo>
                    <a:pt x="147550" y="50672"/>
                    <a:pt x="151523" y="53013"/>
                    <a:pt x="158729" y="58006"/>
                  </a:cubicBezTo>
                  <a:lnTo>
                    <a:pt x="158729" y="58009"/>
                  </a:lnTo>
                  <a:cubicBezTo>
                    <a:pt x="166940" y="63723"/>
                    <a:pt x="179071" y="81622"/>
                    <a:pt x="181819" y="92053"/>
                  </a:cubicBezTo>
                  <a:lnTo>
                    <a:pt x="181819" y="92064"/>
                  </a:lnTo>
                  <a:cubicBezTo>
                    <a:pt x="182320" y="94139"/>
                    <a:pt x="183305" y="97501"/>
                    <a:pt x="184053" y="99660"/>
                  </a:cubicBezTo>
                  <a:lnTo>
                    <a:pt x="184052" y="99671"/>
                  </a:lnTo>
                  <a:cubicBezTo>
                    <a:pt x="184907" y="102474"/>
                    <a:pt x="185160" y="106058"/>
                    <a:pt x="184915" y="114987"/>
                  </a:cubicBezTo>
                  <a:lnTo>
                    <a:pt x="184915" y="114991"/>
                  </a:lnTo>
                  <a:cubicBezTo>
                    <a:pt x="184670" y="125041"/>
                    <a:pt x="184264" y="127506"/>
                    <a:pt x="182326" y="133316"/>
                  </a:cubicBezTo>
                  <a:lnTo>
                    <a:pt x="182326" y="133320"/>
                  </a:lnTo>
                  <a:cubicBezTo>
                    <a:pt x="177197" y="148540"/>
                    <a:pt x="169315" y="160145"/>
                    <a:pt x="157624" y="169405"/>
                  </a:cubicBezTo>
                  <a:lnTo>
                    <a:pt x="157621" y="169408"/>
                  </a:lnTo>
                  <a:cubicBezTo>
                    <a:pt x="154490" y="171909"/>
                    <a:pt x="151780" y="173804"/>
                    <a:pt x="151188" y="174011"/>
                  </a:cubicBezTo>
                  <a:lnTo>
                    <a:pt x="151165" y="174021"/>
                  </a:lnTo>
                  <a:cubicBezTo>
                    <a:pt x="151126" y="174011"/>
                    <a:pt x="151091" y="174017"/>
                    <a:pt x="151057" y="174026"/>
                  </a:cubicBezTo>
                  <a:lnTo>
                    <a:pt x="151054" y="174037"/>
                  </a:lnTo>
                  <a:cubicBezTo>
                    <a:pt x="150347" y="174160"/>
                    <a:pt x="148259" y="175276"/>
                    <a:pt x="146307" y="176399"/>
                  </a:cubicBezTo>
                  <a:lnTo>
                    <a:pt x="146299" y="176408"/>
                  </a:lnTo>
                  <a:cubicBezTo>
                    <a:pt x="144141" y="177686"/>
                    <a:pt x="140251" y="179387"/>
                    <a:pt x="137600" y="180189"/>
                  </a:cubicBezTo>
                  <a:lnTo>
                    <a:pt x="137600" y="180191"/>
                  </a:lnTo>
                  <a:cubicBezTo>
                    <a:pt x="134874" y="180935"/>
                    <a:pt x="131965" y="182008"/>
                    <a:pt x="131080" y="182454"/>
                  </a:cubicBezTo>
                  <a:lnTo>
                    <a:pt x="131073" y="182456"/>
                  </a:lnTo>
                  <a:cubicBezTo>
                    <a:pt x="128930" y="183553"/>
                    <a:pt x="121798" y="184329"/>
                    <a:pt x="114655" y="184329"/>
                  </a:cubicBezTo>
                  <a:cubicBezTo>
                    <a:pt x="111534" y="184329"/>
                    <a:pt x="108460" y="184178"/>
                    <a:pt x="105909" y="183857"/>
                  </a:cubicBezTo>
                  <a:lnTo>
                    <a:pt x="105902" y="183855"/>
                  </a:lnTo>
                  <a:lnTo>
                    <a:pt x="105883" y="183866"/>
                  </a:lnTo>
                  <a:cubicBezTo>
                    <a:pt x="101565" y="183383"/>
                    <a:pt x="97914" y="182708"/>
                    <a:pt x="97227" y="182424"/>
                  </a:cubicBezTo>
                  <a:lnTo>
                    <a:pt x="97214" y="182427"/>
                  </a:lnTo>
                  <a:cubicBezTo>
                    <a:pt x="96628" y="181989"/>
                    <a:pt x="94442" y="181230"/>
                    <a:pt x="92472" y="180676"/>
                  </a:cubicBezTo>
                  <a:lnTo>
                    <a:pt x="92472" y="180678"/>
                  </a:lnTo>
                  <a:cubicBezTo>
                    <a:pt x="88543" y="179577"/>
                    <a:pt x="77878" y="174486"/>
                    <a:pt x="76707" y="173352"/>
                  </a:cubicBezTo>
                  <a:lnTo>
                    <a:pt x="76693" y="173362"/>
                  </a:lnTo>
                  <a:cubicBezTo>
                    <a:pt x="76641" y="173253"/>
                    <a:pt x="76585" y="173179"/>
                    <a:pt x="76535" y="173119"/>
                  </a:cubicBezTo>
                  <a:lnTo>
                    <a:pt x="76535" y="173121"/>
                  </a:lnTo>
                  <a:cubicBezTo>
                    <a:pt x="76093" y="172600"/>
                    <a:pt x="74484" y="171620"/>
                    <a:pt x="73016" y="170811"/>
                  </a:cubicBezTo>
                  <a:lnTo>
                    <a:pt x="72983" y="170795"/>
                  </a:lnTo>
                  <a:cubicBezTo>
                    <a:pt x="69783" y="169237"/>
                    <a:pt x="56840" y="156066"/>
                    <a:pt x="54933" y="152487"/>
                  </a:cubicBezTo>
                  <a:lnTo>
                    <a:pt x="54933" y="152499"/>
                  </a:lnTo>
                  <a:cubicBezTo>
                    <a:pt x="54274" y="151255"/>
                    <a:pt x="52974" y="148736"/>
                    <a:pt x="52068" y="146925"/>
                  </a:cubicBezTo>
                  <a:lnTo>
                    <a:pt x="52063" y="146911"/>
                  </a:lnTo>
                  <a:cubicBezTo>
                    <a:pt x="45889" y="135135"/>
                    <a:pt x="44188" y="127789"/>
                    <a:pt x="44188" y="112796"/>
                  </a:cubicBezTo>
                  <a:cubicBezTo>
                    <a:pt x="44269" y="102480"/>
                    <a:pt x="45336" y="95053"/>
                    <a:pt x="47411" y="90098"/>
                  </a:cubicBezTo>
                  <a:lnTo>
                    <a:pt x="47415" y="90094"/>
                  </a:lnTo>
                  <a:cubicBezTo>
                    <a:pt x="49947" y="83840"/>
                    <a:pt x="52112" y="79127"/>
                    <a:pt x="52582" y="78451"/>
                  </a:cubicBezTo>
                  <a:lnTo>
                    <a:pt x="52561" y="78453"/>
                  </a:lnTo>
                  <a:lnTo>
                    <a:pt x="52585" y="78442"/>
                  </a:lnTo>
                  <a:cubicBezTo>
                    <a:pt x="52603" y="78426"/>
                    <a:pt x="52603" y="78426"/>
                    <a:pt x="52625" y="78402"/>
                  </a:cubicBezTo>
                  <a:cubicBezTo>
                    <a:pt x="52968" y="78029"/>
                    <a:pt x="53659" y="76795"/>
                    <a:pt x="54276" y="75637"/>
                  </a:cubicBezTo>
                  <a:lnTo>
                    <a:pt x="54282" y="75627"/>
                  </a:lnTo>
                  <a:cubicBezTo>
                    <a:pt x="57412" y="69528"/>
                    <a:pt x="70755" y="56181"/>
                    <a:pt x="76852" y="53055"/>
                  </a:cubicBezTo>
                  <a:lnTo>
                    <a:pt x="76864" y="53046"/>
                  </a:lnTo>
                  <a:cubicBezTo>
                    <a:pt x="78013" y="52432"/>
                    <a:pt x="79242" y="51745"/>
                    <a:pt x="79622" y="51402"/>
                  </a:cubicBezTo>
                  <a:lnTo>
                    <a:pt x="79620" y="51413"/>
                  </a:lnTo>
                  <a:cubicBezTo>
                    <a:pt x="79635" y="51388"/>
                    <a:pt x="79641" y="51384"/>
                    <a:pt x="79645" y="51379"/>
                  </a:cubicBezTo>
                  <a:lnTo>
                    <a:pt x="79642" y="51393"/>
                  </a:lnTo>
                  <a:cubicBezTo>
                    <a:pt x="80161" y="50970"/>
                    <a:pt x="84676" y="48939"/>
                    <a:pt x="91291" y="46115"/>
                  </a:cubicBezTo>
                  <a:lnTo>
                    <a:pt x="91287" y="46117"/>
                  </a:lnTo>
                  <a:cubicBezTo>
                    <a:pt x="92614" y="45647"/>
                    <a:pt x="96426" y="44752"/>
                    <a:pt x="99763" y="44263"/>
                  </a:cubicBezTo>
                  <a:cubicBezTo>
                    <a:pt x="101836" y="43959"/>
                    <a:pt x="103582" y="43693"/>
                    <a:pt x="105328" y="43429"/>
                  </a:cubicBezTo>
                  <a:lnTo>
                    <a:pt x="105328" y="43432"/>
                  </a:lnTo>
                  <a:cubicBezTo>
                    <a:pt x="106379" y="43269"/>
                    <a:pt x="107221" y="43143"/>
                    <a:pt x="107755" y="43065"/>
                  </a:cubicBezTo>
                  <a:lnTo>
                    <a:pt x="107757" y="43077"/>
                  </a:lnTo>
                  <a:cubicBezTo>
                    <a:pt x="107947" y="43036"/>
                    <a:pt x="107789" y="43056"/>
                    <a:pt x="107968" y="43036"/>
                  </a:cubicBezTo>
                  <a:lnTo>
                    <a:pt x="107991" y="43030"/>
                  </a:lnTo>
                  <a:cubicBezTo>
                    <a:pt x="108935" y="42868"/>
                    <a:pt x="110288" y="42789"/>
                    <a:pt x="111946" y="42789"/>
                  </a:cubicBezTo>
                  <a:close/>
                  <a:moveTo>
                    <a:pt x="102937" y="0"/>
                  </a:moveTo>
                  <a:cubicBezTo>
                    <a:pt x="102598" y="0"/>
                    <a:pt x="102327" y="157"/>
                    <a:pt x="102141" y="317"/>
                  </a:cubicBezTo>
                  <a:lnTo>
                    <a:pt x="102138" y="319"/>
                  </a:lnTo>
                  <a:cubicBezTo>
                    <a:pt x="101623" y="768"/>
                    <a:pt x="101362" y="1604"/>
                    <a:pt x="101362" y="2401"/>
                  </a:cubicBezTo>
                  <a:cubicBezTo>
                    <a:pt x="101362" y="2879"/>
                    <a:pt x="101251" y="3209"/>
                    <a:pt x="101180" y="3341"/>
                  </a:cubicBezTo>
                  <a:lnTo>
                    <a:pt x="101159" y="3348"/>
                  </a:lnTo>
                  <a:cubicBezTo>
                    <a:pt x="100915" y="3440"/>
                    <a:pt x="100773" y="3624"/>
                    <a:pt x="100751" y="3649"/>
                  </a:cubicBezTo>
                  <a:cubicBezTo>
                    <a:pt x="100190" y="4329"/>
                    <a:pt x="99118" y="7223"/>
                    <a:pt x="98114" y="10380"/>
                  </a:cubicBezTo>
                  <a:lnTo>
                    <a:pt x="98108" y="10399"/>
                  </a:lnTo>
                  <a:cubicBezTo>
                    <a:pt x="97084" y="13938"/>
                    <a:pt x="96043" y="16741"/>
                    <a:pt x="95746" y="17146"/>
                  </a:cubicBezTo>
                  <a:lnTo>
                    <a:pt x="95726" y="17148"/>
                  </a:lnTo>
                  <a:cubicBezTo>
                    <a:pt x="95705" y="17164"/>
                    <a:pt x="95685" y="17180"/>
                    <a:pt x="95668" y="17200"/>
                  </a:cubicBezTo>
                  <a:lnTo>
                    <a:pt x="95667" y="17204"/>
                  </a:lnTo>
                  <a:cubicBezTo>
                    <a:pt x="95085" y="17775"/>
                    <a:pt x="94444" y="19529"/>
                    <a:pt x="94004" y="21067"/>
                  </a:cubicBezTo>
                  <a:lnTo>
                    <a:pt x="94000" y="21076"/>
                  </a:lnTo>
                  <a:cubicBezTo>
                    <a:pt x="93391" y="23336"/>
                    <a:pt x="92912" y="23617"/>
                    <a:pt x="92685" y="23617"/>
                  </a:cubicBezTo>
                  <a:cubicBezTo>
                    <a:pt x="92261" y="23617"/>
                    <a:pt x="91412" y="23087"/>
                    <a:pt x="89784" y="21334"/>
                  </a:cubicBezTo>
                  <a:lnTo>
                    <a:pt x="89778" y="21345"/>
                  </a:lnTo>
                  <a:cubicBezTo>
                    <a:pt x="87016" y="18410"/>
                    <a:pt x="75769" y="8222"/>
                    <a:pt x="74401" y="7506"/>
                  </a:cubicBezTo>
                  <a:lnTo>
                    <a:pt x="74401" y="7510"/>
                  </a:lnTo>
                  <a:cubicBezTo>
                    <a:pt x="74373" y="7493"/>
                    <a:pt x="74188" y="7390"/>
                    <a:pt x="73963" y="7390"/>
                  </a:cubicBezTo>
                  <a:cubicBezTo>
                    <a:pt x="73339" y="7390"/>
                    <a:pt x="73159" y="8070"/>
                    <a:pt x="73177" y="8070"/>
                  </a:cubicBezTo>
                  <a:lnTo>
                    <a:pt x="73183" y="8072"/>
                  </a:lnTo>
                  <a:cubicBezTo>
                    <a:pt x="72964" y="8967"/>
                    <a:pt x="72600" y="13406"/>
                    <a:pt x="72308" y="18525"/>
                  </a:cubicBezTo>
                  <a:lnTo>
                    <a:pt x="72308" y="18536"/>
                  </a:lnTo>
                  <a:cubicBezTo>
                    <a:pt x="71975" y="24437"/>
                    <a:pt x="71314" y="29894"/>
                    <a:pt x="70829" y="30870"/>
                  </a:cubicBezTo>
                  <a:lnTo>
                    <a:pt x="70803" y="30922"/>
                  </a:lnTo>
                  <a:lnTo>
                    <a:pt x="70220" y="32353"/>
                  </a:lnTo>
                  <a:lnTo>
                    <a:pt x="64813" y="29401"/>
                  </a:lnTo>
                  <a:lnTo>
                    <a:pt x="64810" y="29398"/>
                  </a:lnTo>
                  <a:lnTo>
                    <a:pt x="64793" y="29390"/>
                  </a:lnTo>
                  <a:cubicBezTo>
                    <a:pt x="56791" y="25074"/>
                    <a:pt x="50027" y="21628"/>
                    <a:pt x="48930" y="21379"/>
                  </a:cubicBezTo>
                  <a:lnTo>
                    <a:pt x="48930" y="21390"/>
                  </a:lnTo>
                  <a:cubicBezTo>
                    <a:pt x="48913" y="21375"/>
                    <a:pt x="48895" y="21370"/>
                    <a:pt x="48877" y="21366"/>
                  </a:cubicBezTo>
                  <a:lnTo>
                    <a:pt x="48865" y="21370"/>
                  </a:lnTo>
                  <a:lnTo>
                    <a:pt x="48694" y="21347"/>
                  </a:lnTo>
                  <a:lnTo>
                    <a:pt x="48673" y="21350"/>
                  </a:lnTo>
                  <a:lnTo>
                    <a:pt x="48235" y="21489"/>
                  </a:lnTo>
                  <a:cubicBezTo>
                    <a:pt x="47927" y="21707"/>
                    <a:pt x="47889" y="22087"/>
                    <a:pt x="47891" y="22087"/>
                  </a:cubicBezTo>
                  <a:lnTo>
                    <a:pt x="47891" y="22091"/>
                  </a:lnTo>
                  <a:cubicBezTo>
                    <a:pt x="47749" y="22962"/>
                    <a:pt x="48190" y="27295"/>
                    <a:pt x="48925" y="32224"/>
                  </a:cubicBezTo>
                  <a:lnTo>
                    <a:pt x="48925" y="32237"/>
                  </a:lnTo>
                  <a:cubicBezTo>
                    <a:pt x="49263" y="34521"/>
                    <a:pt x="49558" y="36489"/>
                    <a:pt x="49828" y="38288"/>
                  </a:cubicBezTo>
                  <a:cubicBezTo>
                    <a:pt x="49991" y="39373"/>
                    <a:pt x="50185" y="40669"/>
                    <a:pt x="50279" y="41313"/>
                  </a:cubicBezTo>
                  <a:lnTo>
                    <a:pt x="50279" y="41324"/>
                  </a:lnTo>
                  <a:cubicBezTo>
                    <a:pt x="50325" y="41627"/>
                    <a:pt x="50364" y="41892"/>
                    <a:pt x="50394" y="42106"/>
                  </a:cubicBezTo>
                  <a:cubicBezTo>
                    <a:pt x="48665" y="42005"/>
                    <a:pt x="44705" y="41033"/>
                    <a:pt x="43893" y="40457"/>
                  </a:cubicBezTo>
                  <a:lnTo>
                    <a:pt x="43893" y="40460"/>
                  </a:lnTo>
                  <a:cubicBezTo>
                    <a:pt x="43861" y="40436"/>
                    <a:pt x="43816" y="40406"/>
                    <a:pt x="43790" y="40386"/>
                  </a:cubicBezTo>
                  <a:lnTo>
                    <a:pt x="43785" y="40397"/>
                  </a:lnTo>
                  <a:cubicBezTo>
                    <a:pt x="42641" y="39675"/>
                    <a:pt x="32841" y="36998"/>
                    <a:pt x="31179" y="36945"/>
                  </a:cubicBezTo>
                  <a:lnTo>
                    <a:pt x="31160" y="36958"/>
                  </a:lnTo>
                  <a:lnTo>
                    <a:pt x="31124" y="36940"/>
                  </a:lnTo>
                  <a:lnTo>
                    <a:pt x="31101" y="36951"/>
                  </a:lnTo>
                  <a:lnTo>
                    <a:pt x="30990" y="36949"/>
                  </a:lnTo>
                  <a:cubicBezTo>
                    <a:pt x="30396" y="37036"/>
                    <a:pt x="30243" y="37586"/>
                    <a:pt x="30208" y="37746"/>
                  </a:cubicBezTo>
                  <a:cubicBezTo>
                    <a:pt x="30134" y="38096"/>
                    <a:pt x="30171" y="38550"/>
                    <a:pt x="30236" y="38974"/>
                  </a:cubicBezTo>
                  <a:cubicBezTo>
                    <a:pt x="30457" y="40455"/>
                    <a:pt x="31235" y="42883"/>
                    <a:pt x="32131" y="44260"/>
                  </a:cubicBezTo>
                  <a:lnTo>
                    <a:pt x="32129" y="44265"/>
                  </a:lnTo>
                  <a:cubicBezTo>
                    <a:pt x="32618" y="45178"/>
                    <a:pt x="33883" y="48028"/>
                    <a:pt x="34844" y="50675"/>
                  </a:cubicBezTo>
                  <a:cubicBezTo>
                    <a:pt x="35826" y="53370"/>
                    <a:pt x="37004" y="55999"/>
                    <a:pt x="37388" y="56579"/>
                  </a:cubicBezTo>
                  <a:lnTo>
                    <a:pt x="37451" y="56659"/>
                  </a:lnTo>
                  <a:lnTo>
                    <a:pt x="37450" y="56661"/>
                  </a:lnTo>
                  <a:cubicBezTo>
                    <a:pt x="37985" y="57388"/>
                    <a:pt x="40045" y="63391"/>
                    <a:pt x="40526" y="65387"/>
                  </a:cubicBezTo>
                  <a:lnTo>
                    <a:pt x="40505" y="65389"/>
                  </a:lnTo>
                  <a:cubicBezTo>
                    <a:pt x="39406" y="65529"/>
                    <a:pt x="36847" y="65662"/>
                    <a:pt x="33749" y="65662"/>
                  </a:cubicBezTo>
                  <a:cubicBezTo>
                    <a:pt x="29465" y="65662"/>
                    <a:pt x="22632" y="65911"/>
                    <a:pt x="18519" y="66155"/>
                  </a:cubicBezTo>
                  <a:lnTo>
                    <a:pt x="18506" y="66157"/>
                  </a:lnTo>
                  <a:lnTo>
                    <a:pt x="11120" y="66730"/>
                  </a:lnTo>
                  <a:cubicBezTo>
                    <a:pt x="10836" y="66752"/>
                    <a:pt x="10590" y="66934"/>
                    <a:pt x="10482" y="67193"/>
                  </a:cubicBezTo>
                  <a:cubicBezTo>
                    <a:pt x="10372" y="67457"/>
                    <a:pt x="10421" y="67758"/>
                    <a:pt x="10604" y="67971"/>
                  </a:cubicBezTo>
                  <a:lnTo>
                    <a:pt x="16842" y="75278"/>
                  </a:lnTo>
                  <a:lnTo>
                    <a:pt x="16848" y="75285"/>
                  </a:lnTo>
                  <a:cubicBezTo>
                    <a:pt x="20301" y="79221"/>
                    <a:pt x="22833" y="82846"/>
                    <a:pt x="22986" y="83548"/>
                  </a:cubicBezTo>
                  <a:lnTo>
                    <a:pt x="22976" y="83559"/>
                  </a:lnTo>
                  <a:cubicBezTo>
                    <a:pt x="22922" y="83870"/>
                    <a:pt x="22364" y="84370"/>
                    <a:pt x="18643" y="85213"/>
                  </a:cubicBezTo>
                  <a:lnTo>
                    <a:pt x="18643" y="85217"/>
                  </a:lnTo>
                  <a:cubicBezTo>
                    <a:pt x="8351" y="87550"/>
                    <a:pt x="5087" y="88291"/>
                    <a:pt x="4264" y="89181"/>
                  </a:cubicBezTo>
                  <a:lnTo>
                    <a:pt x="4264" y="89190"/>
                  </a:lnTo>
                  <a:cubicBezTo>
                    <a:pt x="4139" y="89315"/>
                    <a:pt x="4040" y="89470"/>
                    <a:pt x="3979" y="89651"/>
                  </a:cubicBezTo>
                  <a:lnTo>
                    <a:pt x="3962" y="89706"/>
                  </a:lnTo>
                  <a:cubicBezTo>
                    <a:pt x="3880" y="90033"/>
                    <a:pt x="4022" y="90314"/>
                    <a:pt x="4061" y="90391"/>
                  </a:cubicBezTo>
                  <a:lnTo>
                    <a:pt x="4061" y="90402"/>
                  </a:lnTo>
                  <a:cubicBezTo>
                    <a:pt x="4763" y="91770"/>
                    <a:pt x="11556" y="97404"/>
                    <a:pt x="13582" y="98295"/>
                  </a:cubicBezTo>
                  <a:lnTo>
                    <a:pt x="13594" y="98299"/>
                  </a:lnTo>
                  <a:cubicBezTo>
                    <a:pt x="14869" y="98835"/>
                    <a:pt x="21718" y="104402"/>
                    <a:pt x="23211" y="105976"/>
                  </a:cubicBezTo>
                  <a:lnTo>
                    <a:pt x="23189" y="105978"/>
                  </a:lnTo>
                  <a:cubicBezTo>
                    <a:pt x="22810" y="106287"/>
                    <a:pt x="22088" y="106761"/>
                    <a:pt x="21199" y="107182"/>
                  </a:cubicBezTo>
                  <a:lnTo>
                    <a:pt x="21181" y="107191"/>
                  </a:lnTo>
                  <a:cubicBezTo>
                    <a:pt x="19940" y="107812"/>
                    <a:pt x="17334" y="109218"/>
                    <a:pt x="14635" y="110677"/>
                  </a:cubicBezTo>
                  <a:lnTo>
                    <a:pt x="14632" y="110688"/>
                  </a:lnTo>
                  <a:lnTo>
                    <a:pt x="12707" y="111715"/>
                  </a:lnTo>
                  <a:lnTo>
                    <a:pt x="12707" y="111718"/>
                  </a:lnTo>
                  <a:cubicBezTo>
                    <a:pt x="12699" y="111720"/>
                    <a:pt x="12673" y="111734"/>
                    <a:pt x="12649" y="111751"/>
                  </a:cubicBezTo>
                  <a:lnTo>
                    <a:pt x="12649" y="111762"/>
                  </a:lnTo>
                  <a:cubicBezTo>
                    <a:pt x="9543" y="113545"/>
                    <a:pt x="5481" y="115736"/>
                    <a:pt x="3726" y="116534"/>
                  </a:cubicBezTo>
                  <a:lnTo>
                    <a:pt x="3701" y="116545"/>
                  </a:lnTo>
                  <a:lnTo>
                    <a:pt x="416" y="118189"/>
                  </a:lnTo>
                  <a:cubicBezTo>
                    <a:pt x="154" y="118321"/>
                    <a:pt x="-9" y="118595"/>
                    <a:pt x="0" y="118890"/>
                  </a:cubicBezTo>
                  <a:cubicBezTo>
                    <a:pt x="9" y="119182"/>
                    <a:pt x="190" y="119443"/>
                    <a:pt x="462" y="119560"/>
                  </a:cubicBezTo>
                  <a:lnTo>
                    <a:pt x="4566" y="121279"/>
                  </a:lnTo>
                  <a:lnTo>
                    <a:pt x="4562" y="121292"/>
                  </a:lnTo>
                  <a:lnTo>
                    <a:pt x="4672" y="121329"/>
                  </a:lnTo>
                  <a:lnTo>
                    <a:pt x="4672" y="121339"/>
                  </a:lnTo>
                  <a:cubicBezTo>
                    <a:pt x="6156" y="121962"/>
                    <a:pt x="5434" y="121654"/>
                    <a:pt x="7108" y="122367"/>
                  </a:cubicBezTo>
                  <a:cubicBezTo>
                    <a:pt x="7599" y="122583"/>
                    <a:pt x="9759" y="123504"/>
                    <a:pt x="10279" y="123723"/>
                  </a:cubicBezTo>
                  <a:cubicBezTo>
                    <a:pt x="11355" y="124185"/>
                    <a:pt x="12308" y="124597"/>
                    <a:pt x="13177" y="124970"/>
                  </a:cubicBezTo>
                  <a:lnTo>
                    <a:pt x="13177" y="124974"/>
                  </a:lnTo>
                  <a:cubicBezTo>
                    <a:pt x="15636" y="126035"/>
                    <a:pt x="18866" y="127367"/>
                    <a:pt x="20378" y="127869"/>
                  </a:cubicBezTo>
                  <a:lnTo>
                    <a:pt x="20377" y="127873"/>
                  </a:lnTo>
                  <a:cubicBezTo>
                    <a:pt x="23666" y="129104"/>
                    <a:pt x="23873" y="129655"/>
                    <a:pt x="23619" y="130332"/>
                  </a:cubicBezTo>
                  <a:cubicBezTo>
                    <a:pt x="23275" y="131249"/>
                    <a:pt x="22021" y="132623"/>
                    <a:pt x="19524" y="134976"/>
                  </a:cubicBezTo>
                  <a:cubicBezTo>
                    <a:pt x="10356" y="143573"/>
                    <a:pt x="7702" y="145997"/>
                    <a:pt x="7549" y="147355"/>
                  </a:cubicBezTo>
                  <a:cubicBezTo>
                    <a:pt x="7517" y="147628"/>
                    <a:pt x="7566" y="147878"/>
                    <a:pt x="7663" y="148093"/>
                  </a:cubicBezTo>
                  <a:lnTo>
                    <a:pt x="7665" y="148104"/>
                  </a:lnTo>
                  <a:cubicBezTo>
                    <a:pt x="7754" y="148294"/>
                    <a:pt x="7877" y="148449"/>
                    <a:pt x="7972" y="148565"/>
                  </a:cubicBezTo>
                  <a:lnTo>
                    <a:pt x="7979" y="148574"/>
                  </a:lnTo>
                  <a:cubicBezTo>
                    <a:pt x="8028" y="148631"/>
                    <a:pt x="8089" y="148686"/>
                    <a:pt x="8137" y="148725"/>
                  </a:cubicBezTo>
                  <a:cubicBezTo>
                    <a:pt x="9025" y="149471"/>
                    <a:pt x="12419" y="150085"/>
                    <a:pt x="15705" y="150393"/>
                  </a:cubicBezTo>
                  <a:lnTo>
                    <a:pt x="15716" y="150404"/>
                  </a:lnTo>
                  <a:lnTo>
                    <a:pt x="15730" y="150393"/>
                  </a:lnTo>
                  <a:lnTo>
                    <a:pt x="15728" y="150395"/>
                  </a:lnTo>
                  <a:cubicBezTo>
                    <a:pt x="23992" y="151075"/>
                    <a:pt x="26369" y="151647"/>
                    <a:pt x="26681" y="152134"/>
                  </a:cubicBezTo>
                  <a:lnTo>
                    <a:pt x="26659" y="152139"/>
                  </a:lnTo>
                  <a:cubicBezTo>
                    <a:pt x="26483" y="152752"/>
                    <a:pt x="25227" y="154937"/>
                    <a:pt x="23530" y="157330"/>
                  </a:cubicBezTo>
                  <a:cubicBezTo>
                    <a:pt x="21872" y="159588"/>
                    <a:pt x="20381" y="161932"/>
                    <a:pt x="20163" y="162620"/>
                  </a:cubicBezTo>
                  <a:lnTo>
                    <a:pt x="20163" y="162631"/>
                  </a:lnTo>
                  <a:cubicBezTo>
                    <a:pt x="20145" y="162675"/>
                    <a:pt x="20112" y="162791"/>
                    <a:pt x="20109" y="162922"/>
                  </a:cubicBezTo>
                  <a:lnTo>
                    <a:pt x="20088" y="162925"/>
                  </a:lnTo>
                  <a:cubicBezTo>
                    <a:pt x="19919" y="163324"/>
                    <a:pt x="19207" y="164480"/>
                    <a:pt x="18215" y="165757"/>
                  </a:cubicBezTo>
                  <a:cubicBezTo>
                    <a:pt x="17190" y="167075"/>
                    <a:pt x="16261" y="168450"/>
                    <a:pt x="16069" y="168993"/>
                  </a:cubicBezTo>
                  <a:lnTo>
                    <a:pt x="16069" y="169003"/>
                  </a:lnTo>
                  <a:cubicBezTo>
                    <a:pt x="16049" y="169051"/>
                    <a:pt x="16005" y="169184"/>
                    <a:pt x="16005" y="169339"/>
                  </a:cubicBezTo>
                  <a:cubicBezTo>
                    <a:pt x="16005" y="169975"/>
                    <a:pt x="16650" y="170153"/>
                    <a:pt x="16660" y="170153"/>
                  </a:cubicBezTo>
                  <a:lnTo>
                    <a:pt x="16661" y="170157"/>
                  </a:lnTo>
                  <a:cubicBezTo>
                    <a:pt x="17159" y="170313"/>
                    <a:pt x="18353" y="170354"/>
                    <a:pt x="19759" y="170354"/>
                  </a:cubicBezTo>
                  <a:cubicBezTo>
                    <a:pt x="25837" y="170354"/>
                    <a:pt x="39622" y="169501"/>
                    <a:pt x="41175" y="168853"/>
                  </a:cubicBezTo>
                  <a:lnTo>
                    <a:pt x="41175" y="168865"/>
                  </a:lnTo>
                  <a:cubicBezTo>
                    <a:pt x="41234" y="168831"/>
                    <a:pt x="41348" y="168777"/>
                    <a:pt x="41450" y="168691"/>
                  </a:cubicBezTo>
                  <a:lnTo>
                    <a:pt x="41505" y="168642"/>
                  </a:lnTo>
                  <a:cubicBezTo>
                    <a:pt x="41711" y="168455"/>
                    <a:pt x="42805" y="168125"/>
                    <a:pt x="44090" y="168125"/>
                  </a:cubicBezTo>
                  <a:cubicBezTo>
                    <a:pt x="45067" y="168125"/>
                    <a:pt x="45342" y="168166"/>
                    <a:pt x="45436" y="168221"/>
                  </a:cubicBezTo>
                  <a:lnTo>
                    <a:pt x="45416" y="168225"/>
                  </a:lnTo>
                  <a:cubicBezTo>
                    <a:pt x="45427" y="168261"/>
                    <a:pt x="45440" y="168344"/>
                    <a:pt x="45440" y="168501"/>
                  </a:cubicBezTo>
                  <a:lnTo>
                    <a:pt x="45440" y="168514"/>
                  </a:lnTo>
                  <a:cubicBezTo>
                    <a:pt x="45440" y="168934"/>
                    <a:pt x="45339" y="169598"/>
                    <a:pt x="45151" y="170690"/>
                  </a:cubicBezTo>
                  <a:lnTo>
                    <a:pt x="45151" y="170701"/>
                  </a:lnTo>
                  <a:cubicBezTo>
                    <a:pt x="44331" y="175534"/>
                    <a:pt x="42457" y="182824"/>
                    <a:pt x="41527" y="184678"/>
                  </a:cubicBezTo>
                  <a:lnTo>
                    <a:pt x="41520" y="184692"/>
                  </a:lnTo>
                  <a:cubicBezTo>
                    <a:pt x="40718" y="186376"/>
                    <a:pt x="38346" y="195187"/>
                    <a:pt x="38382" y="196493"/>
                  </a:cubicBezTo>
                  <a:lnTo>
                    <a:pt x="38382" y="196503"/>
                  </a:lnTo>
                  <a:lnTo>
                    <a:pt x="38382" y="196495"/>
                  </a:lnTo>
                  <a:cubicBezTo>
                    <a:pt x="38379" y="196530"/>
                    <a:pt x="38382" y="196949"/>
                    <a:pt x="38716" y="197194"/>
                  </a:cubicBezTo>
                  <a:lnTo>
                    <a:pt x="38715" y="197197"/>
                  </a:lnTo>
                  <a:cubicBezTo>
                    <a:pt x="38920" y="197354"/>
                    <a:pt x="39155" y="197366"/>
                    <a:pt x="39231" y="197366"/>
                  </a:cubicBezTo>
                  <a:cubicBezTo>
                    <a:pt x="39248" y="197366"/>
                    <a:pt x="39257" y="197366"/>
                    <a:pt x="39254" y="197366"/>
                  </a:cubicBezTo>
                  <a:cubicBezTo>
                    <a:pt x="39278" y="197366"/>
                    <a:pt x="39306" y="197366"/>
                    <a:pt x="39326" y="197366"/>
                  </a:cubicBezTo>
                  <a:lnTo>
                    <a:pt x="39324" y="197377"/>
                  </a:lnTo>
                  <a:cubicBezTo>
                    <a:pt x="40582" y="197298"/>
                    <a:pt x="48928" y="194348"/>
                    <a:pt x="49972" y="193564"/>
                  </a:cubicBezTo>
                  <a:lnTo>
                    <a:pt x="49972" y="193575"/>
                  </a:lnTo>
                  <a:cubicBezTo>
                    <a:pt x="50018" y="193533"/>
                    <a:pt x="50082" y="193479"/>
                    <a:pt x="50147" y="193403"/>
                  </a:cubicBezTo>
                  <a:lnTo>
                    <a:pt x="50145" y="193415"/>
                  </a:lnTo>
                  <a:cubicBezTo>
                    <a:pt x="50574" y="193022"/>
                    <a:pt x="53542" y="191885"/>
                    <a:pt x="57741" y="190670"/>
                  </a:cubicBezTo>
                  <a:lnTo>
                    <a:pt x="57741" y="190673"/>
                  </a:lnTo>
                  <a:lnTo>
                    <a:pt x="58627" y="190436"/>
                  </a:lnTo>
                  <a:lnTo>
                    <a:pt x="58109" y="199667"/>
                  </a:lnTo>
                  <a:lnTo>
                    <a:pt x="58109" y="199660"/>
                  </a:lnTo>
                  <a:lnTo>
                    <a:pt x="58109" y="199682"/>
                  </a:lnTo>
                  <a:cubicBezTo>
                    <a:pt x="57891" y="204710"/>
                    <a:pt x="57848" y="209215"/>
                    <a:pt x="58139" y="210150"/>
                  </a:cubicBezTo>
                  <a:lnTo>
                    <a:pt x="58139" y="210152"/>
                  </a:lnTo>
                  <a:cubicBezTo>
                    <a:pt x="58152" y="210211"/>
                    <a:pt x="58332" y="210774"/>
                    <a:pt x="58911" y="210802"/>
                  </a:cubicBezTo>
                  <a:lnTo>
                    <a:pt x="58944" y="210813"/>
                  </a:lnTo>
                  <a:lnTo>
                    <a:pt x="58945" y="210806"/>
                  </a:lnTo>
                  <a:cubicBezTo>
                    <a:pt x="59065" y="210802"/>
                    <a:pt x="59166" y="210776"/>
                    <a:pt x="59227" y="210761"/>
                  </a:cubicBezTo>
                  <a:lnTo>
                    <a:pt x="59227" y="210763"/>
                  </a:lnTo>
                  <a:cubicBezTo>
                    <a:pt x="59892" y="210584"/>
                    <a:pt x="61906" y="209408"/>
                    <a:pt x="63799" y="208050"/>
                  </a:cubicBezTo>
                  <a:lnTo>
                    <a:pt x="63797" y="208061"/>
                  </a:lnTo>
                  <a:lnTo>
                    <a:pt x="64000" y="207914"/>
                  </a:lnTo>
                  <a:lnTo>
                    <a:pt x="64000" y="207927"/>
                  </a:lnTo>
                  <a:lnTo>
                    <a:pt x="64686" y="207452"/>
                  </a:lnTo>
                  <a:lnTo>
                    <a:pt x="64686" y="207455"/>
                  </a:lnTo>
                  <a:cubicBezTo>
                    <a:pt x="64686" y="207452"/>
                    <a:pt x="65238" y="207084"/>
                    <a:pt x="65309" y="207037"/>
                  </a:cubicBezTo>
                  <a:cubicBezTo>
                    <a:pt x="69813" y="204014"/>
                    <a:pt x="71303" y="203051"/>
                    <a:pt x="71977" y="202741"/>
                  </a:cubicBezTo>
                  <a:lnTo>
                    <a:pt x="71998" y="202751"/>
                  </a:lnTo>
                  <a:cubicBezTo>
                    <a:pt x="72442" y="207075"/>
                    <a:pt x="72727" y="232566"/>
                    <a:pt x="72800" y="282027"/>
                  </a:cubicBezTo>
                  <a:lnTo>
                    <a:pt x="72800" y="282036"/>
                  </a:lnTo>
                  <a:lnTo>
                    <a:pt x="73047" y="362218"/>
                  </a:lnTo>
                  <a:cubicBezTo>
                    <a:pt x="73048" y="362535"/>
                    <a:pt x="73249" y="362819"/>
                    <a:pt x="73547" y="362926"/>
                  </a:cubicBezTo>
                  <a:cubicBezTo>
                    <a:pt x="73631" y="362956"/>
                    <a:pt x="73715" y="362969"/>
                    <a:pt x="73801" y="362969"/>
                  </a:cubicBezTo>
                  <a:cubicBezTo>
                    <a:pt x="74023" y="362969"/>
                    <a:pt x="74236" y="362870"/>
                    <a:pt x="74382" y="362697"/>
                  </a:cubicBezTo>
                  <a:lnTo>
                    <a:pt x="79472" y="356539"/>
                  </a:lnTo>
                  <a:lnTo>
                    <a:pt x="79470" y="356542"/>
                  </a:lnTo>
                  <a:cubicBezTo>
                    <a:pt x="82254" y="353184"/>
                    <a:pt x="85863" y="349000"/>
                    <a:pt x="87491" y="347209"/>
                  </a:cubicBezTo>
                  <a:lnTo>
                    <a:pt x="87504" y="347195"/>
                  </a:lnTo>
                  <a:cubicBezTo>
                    <a:pt x="87991" y="346634"/>
                    <a:pt x="88934" y="345531"/>
                    <a:pt x="89992" y="344297"/>
                  </a:cubicBezTo>
                  <a:lnTo>
                    <a:pt x="89992" y="344308"/>
                  </a:lnTo>
                  <a:cubicBezTo>
                    <a:pt x="91747" y="342249"/>
                    <a:pt x="94309" y="339259"/>
                    <a:pt x="96646" y="336554"/>
                  </a:cubicBezTo>
                  <a:cubicBezTo>
                    <a:pt x="97267" y="335835"/>
                    <a:pt x="97476" y="335593"/>
                    <a:pt x="98090" y="334885"/>
                  </a:cubicBezTo>
                  <a:lnTo>
                    <a:pt x="98100" y="334874"/>
                  </a:lnTo>
                  <a:cubicBezTo>
                    <a:pt x="102292" y="329860"/>
                    <a:pt x="107521" y="323732"/>
                    <a:pt x="109743" y="321178"/>
                  </a:cubicBezTo>
                  <a:cubicBezTo>
                    <a:pt x="111898" y="318707"/>
                    <a:pt x="114048" y="316903"/>
                    <a:pt x="114624" y="316763"/>
                  </a:cubicBezTo>
                  <a:lnTo>
                    <a:pt x="114591" y="316774"/>
                  </a:lnTo>
                  <a:lnTo>
                    <a:pt x="114644" y="316758"/>
                  </a:lnTo>
                  <a:lnTo>
                    <a:pt x="114667" y="316769"/>
                  </a:lnTo>
                  <a:cubicBezTo>
                    <a:pt x="115011" y="316797"/>
                    <a:pt x="116121" y="317687"/>
                    <a:pt x="117073" y="319200"/>
                  </a:cubicBezTo>
                  <a:cubicBezTo>
                    <a:pt x="118053" y="320748"/>
                    <a:pt x="119634" y="322662"/>
                    <a:pt x="120764" y="323177"/>
                  </a:cubicBezTo>
                  <a:lnTo>
                    <a:pt x="120754" y="323180"/>
                  </a:lnTo>
                  <a:cubicBezTo>
                    <a:pt x="121443" y="323606"/>
                    <a:pt x="121844" y="324091"/>
                    <a:pt x="121884" y="324250"/>
                  </a:cubicBezTo>
                  <a:lnTo>
                    <a:pt x="121881" y="324255"/>
                  </a:lnTo>
                  <a:cubicBezTo>
                    <a:pt x="121891" y="324459"/>
                    <a:pt x="121986" y="324622"/>
                    <a:pt x="121993" y="324638"/>
                  </a:cubicBezTo>
                  <a:lnTo>
                    <a:pt x="121993" y="324650"/>
                  </a:lnTo>
                  <a:cubicBezTo>
                    <a:pt x="122948" y="326490"/>
                    <a:pt x="144152" y="351152"/>
                    <a:pt x="149504" y="356747"/>
                  </a:cubicBezTo>
                  <a:lnTo>
                    <a:pt x="149515" y="356758"/>
                  </a:lnTo>
                  <a:cubicBezTo>
                    <a:pt x="150687" y="357930"/>
                    <a:pt x="151377" y="359006"/>
                    <a:pt x="151430" y="359299"/>
                  </a:cubicBezTo>
                  <a:lnTo>
                    <a:pt x="151428" y="359301"/>
                  </a:lnTo>
                  <a:cubicBezTo>
                    <a:pt x="151431" y="359372"/>
                    <a:pt x="151440" y="359444"/>
                    <a:pt x="151451" y="359507"/>
                  </a:cubicBezTo>
                  <a:lnTo>
                    <a:pt x="151451" y="359518"/>
                  </a:lnTo>
                  <a:cubicBezTo>
                    <a:pt x="151581" y="360197"/>
                    <a:pt x="152283" y="361082"/>
                    <a:pt x="152917" y="361636"/>
                  </a:cubicBezTo>
                  <a:lnTo>
                    <a:pt x="152917" y="361645"/>
                  </a:lnTo>
                  <a:lnTo>
                    <a:pt x="152933" y="361649"/>
                  </a:lnTo>
                  <a:cubicBezTo>
                    <a:pt x="153034" y="361734"/>
                    <a:pt x="153245" y="361876"/>
                    <a:pt x="153540" y="361876"/>
                  </a:cubicBezTo>
                  <a:cubicBezTo>
                    <a:pt x="154060" y="361876"/>
                    <a:pt x="154311" y="361467"/>
                    <a:pt x="154393" y="361303"/>
                  </a:cubicBezTo>
                  <a:lnTo>
                    <a:pt x="154393" y="361314"/>
                  </a:lnTo>
                  <a:cubicBezTo>
                    <a:pt x="155295" y="359521"/>
                    <a:pt x="155416" y="345266"/>
                    <a:pt x="155564" y="281784"/>
                  </a:cubicBezTo>
                  <a:lnTo>
                    <a:pt x="155564" y="281795"/>
                  </a:lnTo>
                  <a:cubicBezTo>
                    <a:pt x="155776" y="218898"/>
                    <a:pt x="155958" y="204862"/>
                    <a:pt x="156621" y="202408"/>
                  </a:cubicBezTo>
                  <a:lnTo>
                    <a:pt x="156644" y="202419"/>
                  </a:lnTo>
                  <a:cubicBezTo>
                    <a:pt x="157677" y="202886"/>
                    <a:pt x="160259" y="204446"/>
                    <a:pt x="162977" y="206467"/>
                  </a:cubicBezTo>
                  <a:lnTo>
                    <a:pt x="162987" y="206476"/>
                  </a:lnTo>
                  <a:cubicBezTo>
                    <a:pt x="165970" y="208617"/>
                    <a:pt x="169042" y="210576"/>
                    <a:pt x="169992" y="210774"/>
                  </a:cubicBezTo>
                  <a:lnTo>
                    <a:pt x="169994" y="210785"/>
                  </a:lnTo>
                  <a:cubicBezTo>
                    <a:pt x="170066" y="210791"/>
                    <a:pt x="170141" y="210802"/>
                    <a:pt x="170239" y="210802"/>
                  </a:cubicBezTo>
                  <a:cubicBezTo>
                    <a:pt x="170731" y="210802"/>
                    <a:pt x="171007" y="210448"/>
                    <a:pt x="171121" y="210250"/>
                  </a:cubicBezTo>
                  <a:cubicBezTo>
                    <a:pt x="171507" y="209589"/>
                    <a:pt x="171608" y="208077"/>
                    <a:pt x="171608" y="206332"/>
                  </a:cubicBezTo>
                  <a:cubicBezTo>
                    <a:pt x="171608" y="203162"/>
                    <a:pt x="171240" y="198364"/>
                    <a:pt x="170577" y="193288"/>
                  </a:cubicBezTo>
                  <a:lnTo>
                    <a:pt x="170575" y="193277"/>
                  </a:lnTo>
                  <a:cubicBezTo>
                    <a:pt x="170368" y="191879"/>
                    <a:pt x="170352" y="190858"/>
                    <a:pt x="170407" y="190347"/>
                  </a:cubicBezTo>
                  <a:lnTo>
                    <a:pt x="170430" y="190352"/>
                  </a:lnTo>
                  <a:cubicBezTo>
                    <a:pt x="172316" y="190750"/>
                    <a:pt x="178520" y="192902"/>
                    <a:pt x="179232" y="193424"/>
                  </a:cubicBezTo>
                  <a:lnTo>
                    <a:pt x="179232" y="193426"/>
                  </a:lnTo>
                  <a:cubicBezTo>
                    <a:pt x="180628" y="194486"/>
                    <a:pt x="189112" y="197366"/>
                    <a:pt x="190465" y="197368"/>
                  </a:cubicBezTo>
                  <a:lnTo>
                    <a:pt x="190471" y="197370"/>
                  </a:lnTo>
                  <a:cubicBezTo>
                    <a:pt x="190476" y="197368"/>
                    <a:pt x="190484" y="197368"/>
                    <a:pt x="190496" y="197368"/>
                  </a:cubicBezTo>
                  <a:cubicBezTo>
                    <a:pt x="190583" y="197368"/>
                    <a:pt x="190843" y="197357"/>
                    <a:pt x="191067" y="197177"/>
                  </a:cubicBezTo>
                  <a:lnTo>
                    <a:pt x="190595" y="196591"/>
                  </a:lnTo>
                  <a:lnTo>
                    <a:pt x="191131" y="197121"/>
                  </a:lnTo>
                  <a:cubicBezTo>
                    <a:pt x="191406" y="196841"/>
                    <a:pt x="191387" y="196473"/>
                    <a:pt x="191383" y="196393"/>
                  </a:cubicBezTo>
                  <a:cubicBezTo>
                    <a:pt x="191361" y="195793"/>
                    <a:pt x="190903" y="194617"/>
                    <a:pt x="190366" y="193544"/>
                  </a:cubicBezTo>
                  <a:lnTo>
                    <a:pt x="190348" y="193511"/>
                  </a:lnTo>
                  <a:cubicBezTo>
                    <a:pt x="189664" y="192294"/>
                    <a:pt x="188535" y="188934"/>
                    <a:pt x="187796" y="186065"/>
                  </a:cubicBezTo>
                  <a:cubicBezTo>
                    <a:pt x="187056" y="183102"/>
                    <a:pt x="185907" y="179149"/>
                    <a:pt x="185147" y="177203"/>
                  </a:cubicBezTo>
                  <a:lnTo>
                    <a:pt x="185147" y="177208"/>
                  </a:lnTo>
                  <a:cubicBezTo>
                    <a:pt x="183800" y="173558"/>
                    <a:pt x="184107" y="173006"/>
                    <a:pt x="184761" y="172762"/>
                  </a:cubicBezTo>
                  <a:lnTo>
                    <a:pt x="184761" y="172768"/>
                  </a:lnTo>
                  <a:cubicBezTo>
                    <a:pt x="185111" y="172636"/>
                    <a:pt x="185665" y="172560"/>
                    <a:pt x="186489" y="172560"/>
                  </a:cubicBezTo>
                  <a:cubicBezTo>
                    <a:pt x="187219" y="172560"/>
                    <a:pt x="188119" y="172617"/>
                    <a:pt x="189211" y="172720"/>
                  </a:cubicBezTo>
                  <a:lnTo>
                    <a:pt x="189209" y="172722"/>
                  </a:lnTo>
                  <a:cubicBezTo>
                    <a:pt x="192030" y="173040"/>
                    <a:pt x="194425" y="173498"/>
                    <a:pt x="194835" y="173729"/>
                  </a:cubicBezTo>
                  <a:lnTo>
                    <a:pt x="194833" y="173732"/>
                  </a:lnTo>
                  <a:lnTo>
                    <a:pt x="194835" y="173743"/>
                  </a:lnTo>
                  <a:cubicBezTo>
                    <a:pt x="194878" y="173759"/>
                    <a:pt x="194912" y="173784"/>
                    <a:pt x="194945" y="173800"/>
                  </a:cubicBezTo>
                  <a:lnTo>
                    <a:pt x="194945" y="173804"/>
                  </a:lnTo>
                  <a:cubicBezTo>
                    <a:pt x="196202" y="174525"/>
                    <a:pt x="203263" y="175126"/>
                    <a:pt x="206708" y="175126"/>
                  </a:cubicBezTo>
                  <a:cubicBezTo>
                    <a:pt x="207618" y="175126"/>
                    <a:pt x="208475" y="175092"/>
                    <a:pt x="208917" y="174935"/>
                  </a:cubicBezTo>
                  <a:lnTo>
                    <a:pt x="208917" y="174937"/>
                  </a:lnTo>
                  <a:cubicBezTo>
                    <a:pt x="208944" y="174923"/>
                    <a:pt x="209569" y="174734"/>
                    <a:pt x="209569" y="174101"/>
                  </a:cubicBezTo>
                  <a:cubicBezTo>
                    <a:pt x="209569" y="173974"/>
                    <a:pt x="209539" y="173858"/>
                    <a:pt x="209522" y="173800"/>
                  </a:cubicBezTo>
                  <a:lnTo>
                    <a:pt x="209522" y="173811"/>
                  </a:lnTo>
                  <a:cubicBezTo>
                    <a:pt x="209328" y="173143"/>
                    <a:pt x="207997" y="170929"/>
                    <a:pt x="206580" y="168688"/>
                  </a:cubicBezTo>
                  <a:lnTo>
                    <a:pt x="206572" y="168680"/>
                  </a:lnTo>
                  <a:cubicBezTo>
                    <a:pt x="205177" y="166551"/>
                    <a:pt x="204079" y="164698"/>
                    <a:pt x="203846" y="164144"/>
                  </a:cubicBezTo>
                  <a:lnTo>
                    <a:pt x="203824" y="164155"/>
                  </a:lnTo>
                  <a:cubicBezTo>
                    <a:pt x="203821" y="164027"/>
                    <a:pt x="203794" y="163930"/>
                    <a:pt x="203780" y="163880"/>
                  </a:cubicBezTo>
                  <a:lnTo>
                    <a:pt x="203780" y="163892"/>
                  </a:lnTo>
                  <a:cubicBezTo>
                    <a:pt x="203580" y="163187"/>
                    <a:pt x="202094" y="160602"/>
                    <a:pt x="200423" y="158020"/>
                  </a:cubicBezTo>
                  <a:lnTo>
                    <a:pt x="200417" y="158010"/>
                  </a:lnTo>
                  <a:cubicBezTo>
                    <a:pt x="198802" y="155515"/>
                    <a:pt x="197555" y="153308"/>
                    <a:pt x="197291" y="152635"/>
                  </a:cubicBezTo>
                  <a:lnTo>
                    <a:pt x="197270" y="152637"/>
                  </a:lnTo>
                  <a:cubicBezTo>
                    <a:pt x="197763" y="152238"/>
                    <a:pt x="200138" y="151830"/>
                    <a:pt x="209309" y="150804"/>
                  </a:cubicBezTo>
                  <a:lnTo>
                    <a:pt x="209311" y="150814"/>
                  </a:lnTo>
                  <a:cubicBezTo>
                    <a:pt x="214196" y="150233"/>
                    <a:pt x="219173" y="149321"/>
                    <a:pt x="220375" y="148767"/>
                  </a:cubicBezTo>
                  <a:lnTo>
                    <a:pt x="220395" y="148756"/>
                  </a:lnTo>
                  <a:lnTo>
                    <a:pt x="220397" y="148754"/>
                  </a:lnTo>
                  <a:lnTo>
                    <a:pt x="220397" y="148756"/>
                  </a:lnTo>
                  <a:cubicBezTo>
                    <a:pt x="220742" y="148582"/>
                    <a:pt x="221191" y="148352"/>
                    <a:pt x="221470" y="147997"/>
                  </a:cubicBezTo>
                  <a:cubicBezTo>
                    <a:pt x="221688" y="147717"/>
                    <a:pt x="221795" y="147372"/>
                    <a:pt x="221746" y="146987"/>
                  </a:cubicBezTo>
                  <a:lnTo>
                    <a:pt x="221746" y="146997"/>
                  </a:lnTo>
                  <a:cubicBezTo>
                    <a:pt x="221717" y="146772"/>
                    <a:pt x="221642" y="146563"/>
                    <a:pt x="221547" y="146373"/>
                  </a:cubicBezTo>
                  <a:cubicBezTo>
                    <a:pt x="220993" y="145268"/>
                    <a:pt x="218998" y="143417"/>
                    <a:pt x="214989" y="139733"/>
                  </a:cubicBezTo>
                  <a:lnTo>
                    <a:pt x="214989" y="139727"/>
                  </a:lnTo>
                  <a:cubicBezTo>
                    <a:pt x="211581" y="136603"/>
                    <a:pt x="208965" y="133823"/>
                    <a:pt x="208298" y="132827"/>
                  </a:cubicBezTo>
                  <a:lnTo>
                    <a:pt x="208275" y="132838"/>
                  </a:lnTo>
                  <a:cubicBezTo>
                    <a:pt x="208739" y="132498"/>
                    <a:pt x="209891" y="131929"/>
                    <a:pt x="211298" y="131497"/>
                  </a:cubicBezTo>
                  <a:lnTo>
                    <a:pt x="211295" y="131501"/>
                  </a:lnTo>
                  <a:cubicBezTo>
                    <a:pt x="213290" y="130999"/>
                    <a:pt x="215372" y="130150"/>
                    <a:pt x="216066" y="129655"/>
                  </a:cubicBezTo>
                  <a:lnTo>
                    <a:pt x="216066" y="129659"/>
                  </a:lnTo>
                  <a:cubicBezTo>
                    <a:pt x="216515" y="129334"/>
                    <a:pt x="219091" y="128298"/>
                    <a:pt x="221903" y="127469"/>
                  </a:cubicBezTo>
                  <a:lnTo>
                    <a:pt x="221903" y="127480"/>
                  </a:lnTo>
                  <a:cubicBezTo>
                    <a:pt x="224549" y="126728"/>
                    <a:pt x="226418" y="125996"/>
                    <a:pt x="226934" y="125033"/>
                  </a:cubicBezTo>
                  <a:cubicBezTo>
                    <a:pt x="227087" y="124750"/>
                    <a:pt x="227146" y="124416"/>
                    <a:pt x="227051" y="124076"/>
                  </a:cubicBezTo>
                  <a:cubicBezTo>
                    <a:pt x="227037" y="124025"/>
                    <a:pt x="227019" y="123976"/>
                    <a:pt x="227001" y="123932"/>
                  </a:cubicBezTo>
                  <a:lnTo>
                    <a:pt x="227001" y="123936"/>
                  </a:lnTo>
                  <a:cubicBezTo>
                    <a:pt x="226728" y="123197"/>
                    <a:pt x="226098" y="122514"/>
                    <a:pt x="225404" y="122338"/>
                  </a:cubicBezTo>
                  <a:lnTo>
                    <a:pt x="225404" y="122341"/>
                  </a:lnTo>
                  <a:cubicBezTo>
                    <a:pt x="225318" y="122316"/>
                    <a:pt x="225225" y="122299"/>
                    <a:pt x="225126" y="122294"/>
                  </a:cubicBezTo>
                  <a:lnTo>
                    <a:pt x="225104" y="122299"/>
                  </a:lnTo>
                  <a:cubicBezTo>
                    <a:pt x="224675" y="122212"/>
                    <a:pt x="222991" y="121251"/>
                    <a:pt x="220989" y="119968"/>
                  </a:cubicBezTo>
                  <a:lnTo>
                    <a:pt x="220986" y="119973"/>
                  </a:lnTo>
                  <a:cubicBezTo>
                    <a:pt x="218987" y="118553"/>
                    <a:pt x="215758" y="116651"/>
                    <a:pt x="213918" y="115727"/>
                  </a:cubicBezTo>
                  <a:lnTo>
                    <a:pt x="213918" y="115731"/>
                  </a:lnTo>
                  <a:cubicBezTo>
                    <a:pt x="210251" y="113856"/>
                    <a:pt x="204165" y="109557"/>
                    <a:pt x="203089" y="108315"/>
                  </a:cubicBezTo>
                  <a:lnTo>
                    <a:pt x="203065" y="108318"/>
                  </a:lnTo>
                  <a:cubicBezTo>
                    <a:pt x="203660" y="107357"/>
                    <a:pt x="206936" y="104400"/>
                    <a:pt x="209616" y="102762"/>
                  </a:cubicBezTo>
                  <a:lnTo>
                    <a:pt x="209616" y="102764"/>
                  </a:lnTo>
                  <a:cubicBezTo>
                    <a:pt x="213897" y="100164"/>
                    <a:pt x="223746" y="91686"/>
                    <a:pt x="224517" y="89912"/>
                  </a:cubicBezTo>
                  <a:lnTo>
                    <a:pt x="223845" y="89617"/>
                  </a:lnTo>
                  <a:lnTo>
                    <a:pt x="223822" y="89619"/>
                  </a:lnTo>
                  <a:cubicBezTo>
                    <a:pt x="223824" y="89617"/>
                    <a:pt x="223824" y="89614"/>
                    <a:pt x="223826" y="89608"/>
                  </a:cubicBezTo>
                  <a:lnTo>
                    <a:pt x="223826" y="89614"/>
                  </a:lnTo>
                  <a:lnTo>
                    <a:pt x="224517" y="89912"/>
                  </a:lnTo>
                  <a:cubicBezTo>
                    <a:pt x="224554" y="89826"/>
                    <a:pt x="224733" y="89427"/>
                    <a:pt x="224496" y="89030"/>
                  </a:cubicBezTo>
                  <a:cubicBezTo>
                    <a:pt x="224460" y="88968"/>
                    <a:pt x="224416" y="88912"/>
                    <a:pt x="224367" y="88865"/>
                  </a:cubicBezTo>
                  <a:lnTo>
                    <a:pt x="224367" y="88868"/>
                  </a:lnTo>
                  <a:cubicBezTo>
                    <a:pt x="224285" y="88782"/>
                    <a:pt x="224194" y="88725"/>
                    <a:pt x="224146" y="88697"/>
                  </a:cubicBezTo>
                  <a:cubicBezTo>
                    <a:pt x="223356" y="88232"/>
                    <a:pt x="219103" y="87125"/>
                    <a:pt x="214477" y="86198"/>
                  </a:cubicBezTo>
                  <a:lnTo>
                    <a:pt x="214475" y="86201"/>
                  </a:lnTo>
                  <a:cubicBezTo>
                    <a:pt x="210253" y="85268"/>
                    <a:pt x="206779" y="84383"/>
                    <a:pt x="205835" y="83968"/>
                  </a:cubicBezTo>
                  <a:lnTo>
                    <a:pt x="205812" y="83979"/>
                  </a:lnTo>
                  <a:cubicBezTo>
                    <a:pt x="205944" y="83084"/>
                    <a:pt x="207605" y="80236"/>
                    <a:pt x="210027" y="77596"/>
                  </a:cubicBezTo>
                  <a:lnTo>
                    <a:pt x="210042" y="77576"/>
                  </a:lnTo>
                  <a:cubicBezTo>
                    <a:pt x="211015" y="76443"/>
                    <a:pt x="213329" y="73801"/>
                    <a:pt x="215125" y="71758"/>
                  </a:cubicBezTo>
                  <a:lnTo>
                    <a:pt x="215128" y="71753"/>
                  </a:lnTo>
                  <a:lnTo>
                    <a:pt x="218411" y="67979"/>
                  </a:lnTo>
                  <a:cubicBezTo>
                    <a:pt x="218601" y="67761"/>
                    <a:pt x="218649" y="67456"/>
                    <a:pt x="218537" y="67189"/>
                  </a:cubicBezTo>
                  <a:cubicBezTo>
                    <a:pt x="218424" y="66924"/>
                    <a:pt x="218173" y="66745"/>
                    <a:pt x="217883" y="66729"/>
                  </a:cubicBezTo>
                  <a:lnTo>
                    <a:pt x="209108" y="66236"/>
                  </a:lnTo>
                  <a:lnTo>
                    <a:pt x="209112" y="66239"/>
                  </a:lnTo>
                  <a:cubicBezTo>
                    <a:pt x="204340" y="65911"/>
                    <a:pt x="198418" y="65660"/>
                    <a:pt x="195928" y="65665"/>
                  </a:cubicBezTo>
                  <a:cubicBezTo>
                    <a:pt x="194482" y="65665"/>
                    <a:pt x="193288" y="65602"/>
                    <a:pt x="192591" y="65521"/>
                  </a:cubicBezTo>
                  <a:lnTo>
                    <a:pt x="192567" y="65532"/>
                  </a:lnTo>
                  <a:cubicBezTo>
                    <a:pt x="193064" y="64323"/>
                    <a:pt x="194220" y="61712"/>
                    <a:pt x="195624" y="58781"/>
                  </a:cubicBezTo>
                  <a:lnTo>
                    <a:pt x="195625" y="58777"/>
                  </a:lnTo>
                  <a:cubicBezTo>
                    <a:pt x="197517" y="54747"/>
                    <a:pt x="199871" y="49714"/>
                    <a:pt x="200876" y="47456"/>
                  </a:cubicBezTo>
                  <a:lnTo>
                    <a:pt x="200876" y="47459"/>
                  </a:lnTo>
                  <a:cubicBezTo>
                    <a:pt x="201810" y="45521"/>
                    <a:pt x="202387" y="43669"/>
                    <a:pt x="202227" y="42793"/>
                  </a:cubicBezTo>
                  <a:cubicBezTo>
                    <a:pt x="202193" y="42611"/>
                    <a:pt x="202088" y="42232"/>
                    <a:pt x="201705" y="42033"/>
                  </a:cubicBezTo>
                  <a:lnTo>
                    <a:pt x="201705" y="42044"/>
                  </a:lnTo>
                  <a:cubicBezTo>
                    <a:pt x="201668" y="42015"/>
                    <a:pt x="201634" y="41999"/>
                    <a:pt x="201625" y="41995"/>
                  </a:cubicBezTo>
                  <a:lnTo>
                    <a:pt x="201571" y="41979"/>
                  </a:lnTo>
                  <a:cubicBezTo>
                    <a:pt x="201495" y="41952"/>
                    <a:pt x="201432" y="41943"/>
                    <a:pt x="201385" y="41936"/>
                  </a:cubicBezTo>
                  <a:lnTo>
                    <a:pt x="201383" y="41949"/>
                  </a:lnTo>
                  <a:cubicBezTo>
                    <a:pt x="201274" y="41920"/>
                    <a:pt x="201148" y="41916"/>
                    <a:pt x="201038" y="41916"/>
                  </a:cubicBezTo>
                  <a:cubicBezTo>
                    <a:pt x="198662" y="41916"/>
                    <a:pt x="185743" y="44305"/>
                    <a:pt x="184250" y="45226"/>
                  </a:cubicBezTo>
                  <a:lnTo>
                    <a:pt x="184247" y="45237"/>
                  </a:lnTo>
                  <a:cubicBezTo>
                    <a:pt x="184211" y="45248"/>
                    <a:pt x="184174" y="45276"/>
                    <a:pt x="184139" y="45300"/>
                  </a:cubicBezTo>
                  <a:lnTo>
                    <a:pt x="184138" y="45303"/>
                  </a:lnTo>
                  <a:cubicBezTo>
                    <a:pt x="183325" y="45834"/>
                    <a:pt x="180184" y="46400"/>
                    <a:pt x="178236" y="46400"/>
                  </a:cubicBezTo>
                  <a:cubicBezTo>
                    <a:pt x="177960" y="46400"/>
                    <a:pt x="177749" y="46386"/>
                    <a:pt x="177594" y="46372"/>
                  </a:cubicBezTo>
                  <a:lnTo>
                    <a:pt x="177574" y="46382"/>
                  </a:lnTo>
                  <a:cubicBezTo>
                    <a:pt x="177749" y="43335"/>
                    <a:pt x="179460" y="33066"/>
                    <a:pt x="179961" y="31831"/>
                  </a:cubicBezTo>
                  <a:lnTo>
                    <a:pt x="179961" y="31840"/>
                  </a:lnTo>
                  <a:cubicBezTo>
                    <a:pt x="180806" y="29829"/>
                    <a:pt x="181774" y="23410"/>
                    <a:pt x="181358" y="22050"/>
                  </a:cubicBezTo>
                  <a:cubicBezTo>
                    <a:pt x="181327" y="21946"/>
                    <a:pt x="181208" y="21576"/>
                    <a:pt x="180829" y="21416"/>
                  </a:cubicBezTo>
                  <a:lnTo>
                    <a:pt x="180822" y="21409"/>
                  </a:lnTo>
                  <a:cubicBezTo>
                    <a:pt x="180775" y="21390"/>
                    <a:pt x="180724" y="21370"/>
                    <a:pt x="180660" y="21360"/>
                  </a:cubicBezTo>
                  <a:lnTo>
                    <a:pt x="180658" y="21362"/>
                  </a:lnTo>
                  <a:lnTo>
                    <a:pt x="180437" y="21343"/>
                  </a:lnTo>
                  <a:cubicBezTo>
                    <a:pt x="180387" y="21345"/>
                    <a:pt x="180327" y="21353"/>
                    <a:pt x="180284" y="21362"/>
                  </a:cubicBezTo>
                  <a:lnTo>
                    <a:pt x="180280" y="21373"/>
                  </a:lnTo>
                  <a:cubicBezTo>
                    <a:pt x="178752" y="21661"/>
                    <a:pt x="166325" y="28068"/>
                    <a:pt x="164055" y="29687"/>
                  </a:cubicBezTo>
                  <a:lnTo>
                    <a:pt x="164047" y="29694"/>
                  </a:lnTo>
                  <a:cubicBezTo>
                    <a:pt x="163316" y="30231"/>
                    <a:pt x="162682" y="30542"/>
                    <a:pt x="162303" y="30660"/>
                  </a:cubicBezTo>
                  <a:cubicBezTo>
                    <a:pt x="162137" y="29396"/>
                    <a:pt x="161964" y="25633"/>
                    <a:pt x="161964" y="21195"/>
                  </a:cubicBezTo>
                  <a:cubicBezTo>
                    <a:pt x="161964" y="15981"/>
                    <a:pt x="161706" y="11792"/>
                    <a:pt x="161154" y="10782"/>
                  </a:cubicBezTo>
                  <a:lnTo>
                    <a:pt x="161154" y="10784"/>
                  </a:lnTo>
                  <a:cubicBezTo>
                    <a:pt x="161098" y="10676"/>
                    <a:pt x="160992" y="10510"/>
                    <a:pt x="160807" y="10386"/>
                  </a:cubicBezTo>
                  <a:lnTo>
                    <a:pt x="160805" y="10399"/>
                  </a:lnTo>
                  <a:cubicBezTo>
                    <a:pt x="160625" y="10267"/>
                    <a:pt x="160427" y="10212"/>
                    <a:pt x="160250" y="10192"/>
                  </a:cubicBezTo>
                  <a:lnTo>
                    <a:pt x="160248" y="10203"/>
                  </a:lnTo>
                  <a:cubicBezTo>
                    <a:pt x="160196" y="10190"/>
                    <a:pt x="160121" y="10182"/>
                    <a:pt x="160071" y="10182"/>
                  </a:cubicBezTo>
                  <a:cubicBezTo>
                    <a:pt x="159106" y="10182"/>
                    <a:pt x="157621" y="11026"/>
                    <a:pt x="156396" y="11979"/>
                  </a:cubicBezTo>
                  <a:lnTo>
                    <a:pt x="156383" y="11992"/>
                  </a:lnTo>
                  <a:cubicBezTo>
                    <a:pt x="152343" y="15287"/>
                    <a:pt x="140874" y="24871"/>
                    <a:pt x="138726" y="26688"/>
                  </a:cubicBezTo>
                  <a:lnTo>
                    <a:pt x="138694" y="26717"/>
                  </a:lnTo>
                  <a:cubicBezTo>
                    <a:pt x="137962" y="27415"/>
                    <a:pt x="137642" y="27673"/>
                    <a:pt x="137486" y="27754"/>
                  </a:cubicBezTo>
                  <a:cubicBezTo>
                    <a:pt x="137404" y="27677"/>
                    <a:pt x="137253" y="27498"/>
                    <a:pt x="136959" y="27083"/>
                  </a:cubicBezTo>
                  <a:cubicBezTo>
                    <a:pt x="136465" y="26374"/>
                    <a:pt x="135097" y="23041"/>
                    <a:pt x="134027" y="19499"/>
                  </a:cubicBezTo>
                  <a:lnTo>
                    <a:pt x="134023" y="19491"/>
                  </a:lnTo>
                  <a:cubicBezTo>
                    <a:pt x="133005" y="16193"/>
                    <a:pt x="131851" y="12923"/>
                    <a:pt x="131413" y="12270"/>
                  </a:cubicBezTo>
                  <a:lnTo>
                    <a:pt x="131411" y="12281"/>
                  </a:lnTo>
                  <a:cubicBezTo>
                    <a:pt x="131404" y="12259"/>
                    <a:pt x="131396" y="12249"/>
                    <a:pt x="131390" y="12241"/>
                  </a:cubicBezTo>
                  <a:lnTo>
                    <a:pt x="131387" y="12243"/>
                  </a:lnTo>
                  <a:cubicBezTo>
                    <a:pt x="131129" y="11853"/>
                    <a:pt x="130184" y="9442"/>
                    <a:pt x="129265" y="6693"/>
                  </a:cubicBezTo>
                  <a:lnTo>
                    <a:pt x="129265" y="6698"/>
                  </a:lnTo>
                  <a:cubicBezTo>
                    <a:pt x="128559" y="4356"/>
                    <a:pt x="127513" y="2044"/>
                    <a:pt x="126641" y="1448"/>
                  </a:cubicBezTo>
                  <a:lnTo>
                    <a:pt x="126640" y="1459"/>
                  </a:lnTo>
                  <a:cubicBezTo>
                    <a:pt x="126498" y="1348"/>
                    <a:pt x="126277" y="1230"/>
                    <a:pt x="126000" y="1230"/>
                  </a:cubicBezTo>
                  <a:cubicBezTo>
                    <a:pt x="125837" y="1230"/>
                    <a:pt x="125678" y="1272"/>
                    <a:pt x="125557" y="1319"/>
                  </a:cubicBezTo>
                  <a:lnTo>
                    <a:pt x="125555" y="1329"/>
                  </a:lnTo>
                  <a:cubicBezTo>
                    <a:pt x="124631" y="1671"/>
                    <a:pt x="123416" y="3317"/>
                    <a:pt x="122547" y="4907"/>
                  </a:cubicBezTo>
                  <a:lnTo>
                    <a:pt x="122546" y="4913"/>
                  </a:lnTo>
                  <a:cubicBezTo>
                    <a:pt x="121566" y="6709"/>
                    <a:pt x="120660" y="8206"/>
                    <a:pt x="120450" y="8442"/>
                  </a:cubicBezTo>
                  <a:lnTo>
                    <a:pt x="120450" y="8453"/>
                  </a:lnTo>
                  <a:cubicBezTo>
                    <a:pt x="120431" y="8462"/>
                    <a:pt x="120409" y="8482"/>
                    <a:pt x="120401" y="8491"/>
                  </a:cubicBezTo>
                  <a:lnTo>
                    <a:pt x="120401" y="8494"/>
                  </a:lnTo>
                  <a:cubicBezTo>
                    <a:pt x="120038" y="8909"/>
                    <a:pt x="118556" y="11227"/>
                    <a:pt x="117068" y="13658"/>
                  </a:cubicBezTo>
                  <a:lnTo>
                    <a:pt x="117060" y="13667"/>
                  </a:lnTo>
                  <a:cubicBezTo>
                    <a:pt x="115411" y="16452"/>
                    <a:pt x="114855" y="17230"/>
                    <a:pt x="114570" y="17354"/>
                  </a:cubicBezTo>
                  <a:cubicBezTo>
                    <a:pt x="114501" y="17330"/>
                    <a:pt x="114337" y="17225"/>
                    <a:pt x="113960" y="16868"/>
                  </a:cubicBezTo>
                  <a:lnTo>
                    <a:pt x="113947" y="16859"/>
                  </a:lnTo>
                  <a:cubicBezTo>
                    <a:pt x="113211" y="16193"/>
                    <a:pt x="112755" y="15364"/>
                    <a:pt x="112720" y="15120"/>
                  </a:cubicBezTo>
                  <a:lnTo>
                    <a:pt x="112719" y="15122"/>
                  </a:lnTo>
                  <a:cubicBezTo>
                    <a:pt x="112719" y="14120"/>
                    <a:pt x="111831" y="13264"/>
                    <a:pt x="111071" y="12884"/>
                  </a:cubicBezTo>
                  <a:lnTo>
                    <a:pt x="110998" y="12854"/>
                  </a:lnTo>
                  <a:cubicBezTo>
                    <a:pt x="110542" y="12684"/>
                    <a:pt x="110258" y="12252"/>
                    <a:pt x="110258" y="12001"/>
                  </a:cubicBezTo>
                  <a:cubicBezTo>
                    <a:pt x="110258" y="11934"/>
                    <a:pt x="110252" y="11871"/>
                    <a:pt x="110243" y="11825"/>
                  </a:cubicBezTo>
                  <a:cubicBezTo>
                    <a:pt x="110118" y="10921"/>
                    <a:pt x="108712" y="8480"/>
                    <a:pt x="107247" y="6396"/>
                  </a:cubicBezTo>
                  <a:cubicBezTo>
                    <a:pt x="105789" y="4325"/>
                    <a:pt x="104677" y="2359"/>
                    <a:pt x="104521" y="1824"/>
                  </a:cubicBezTo>
                  <a:lnTo>
                    <a:pt x="104511" y="1828"/>
                  </a:lnTo>
                  <a:cubicBezTo>
                    <a:pt x="104511" y="1260"/>
                    <a:pt x="104296" y="644"/>
                    <a:pt x="103791" y="281"/>
                  </a:cubicBezTo>
                  <a:lnTo>
                    <a:pt x="103791" y="283"/>
                  </a:lnTo>
                  <a:cubicBezTo>
                    <a:pt x="103551" y="105"/>
                    <a:pt x="103259" y="0"/>
                    <a:pt x="102937" y="0"/>
                  </a:cubicBezTo>
                  <a:close/>
                </a:path>
              </a:pathLst>
            </a:custGeom>
            <a:solidFill>
              <a:srgbClr val="F44336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FA9AC21-24D6-F7B9-6A35-F1245F5847AA}"/>
                </a:ext>
              </a:extLst>
            </p:cNvPr>
            <p:cNvSpPr/>
            <p:nvPr/>
          </p:nvSpPr>
          <p:spPr>
            <a:xfrm>
              <a:off x="5151518" y="5981901"/>
              <a:ext cx="130525" cy="131961"/>
            </a:xfrm>
            <a:custGeom>
              <a:avLst/>
              <a:gdLst>
                <a:gd name="connsiteX0" fmla="*/ 66166 w 130525"/>
                <a:gd name="connsiteY0" fmla="*/ 0 h 131961"/>
                <a:gd name="connsiteX1" fmla="*/ 45861 w 130525"/>
                <a:gd name="connsiteY1" fmla="*/ 2917 h 131961"/>
                <a:gd name="connsiteX2" fmla="*/ 45861 w 130525"/>
                <a:gd name="connsiteY2" fmla="*/ 2920 h 131961"/>
                <a:gd name="connsiteX3" fmla="*/ 42853 w 130525"/>
                <a:gd name="connsiteY3" fmla="*/ 4057 h 131961"/>
                <a:gd name="connsiteX4" fmla="*/ 42824 w 130525"/>
                <a:gd name="connsiteY4" fmla="*/ 4062 h 131961"/>
                <a:gd name="connsiteX5" fmla="*/ 34697 w 130525"/>
                <a:gd name="connsiteY5" fmla="*/ 7552 h 131961"/>
                <a:gd name="connsiteX6" fmla="*/ 31188 w 130525"/>
                <a:gd name="connsiteY6" fmla="*/ 9474 h 131961"/>
                <a:gd name="connsiteX7" fmla="*/ 9512 w 130525"/>
                <a:gd name="connsiteY7" fmla="*/ 31151 h 131961"/>
                <a:gd name="connsiteX8" fmla="*/ 7590 w 130525"/>
                <a:gd name="connsiteY8" fmla="*/ 34665 h 131961"/>
                <a:gd name="connsiteX9" fmla="*/ 7588 w 130525"/>
                <a:gd name="connsiteY9" fmla="*/ 34675 h 131961"/>
                <a:gd name="connsiteX10" fmla="*/ 7503 w 130525"/>
                <a:gd name="connsiteY10" fmla="*/ 34765 h 131961"/>
                <a:gd name="connsiteX11" fmla="*/ 7502 w 130525"/>
                <a:gd name="connsiteY11" fmla="*/ 34768 h 131961"/>
                <a:gd name="connsiteX12" fmla="*/ 5065 w 130525"/>
                <a:gd name="connsiteY12" fmla="*/ 39808 h 131961"/>
                <a:gd name="connsiteX13" fmla="*/ 5065 w 130525"/>
                <a:gd name="connsiteY13" fmla="*/ 39819 h 131961"/>
                <a:gd name="connsiteX14" fmla="*/ 4388 w 130525"/>
                <a:gd name="connsiteY14" fmla="*/ 41363 h 131961"/>
                <a:gd name="connsiteX15" fmla="*/ 3740 w 130525"/>
                <a:gd name="connsiteY15" fmla="*/ 42855 h 131961"/>
                <a:gd name="connsiteX16" fmla="*/ 3738 w 130525"/>
                <a:gd name="connsiteY16" fmla="*/ 42857 h 131961"/>
                <a:gd name="connsiteX17" fmla="*/ 2420 w 130525"/>
                <a:gd name="connsiteY17" fmla="*/ 46005 h 131961"/>
                <a:gd name="connsiteX18" fmla="*/ 2417 w 130525"/>
                <a:gd name="connsiteY18" fmla="*/ 46007 h 131961"/>
                <a:gd name="connsiteX19" fmla="*/ 916 w 130525"/>
                <a:gd name="connsiteY19" fmla="*/ 79669 h 131961"/>
                <a:gd name="connsiteX20" fmla="*/ 7828 w 130525"/>
                <a:gd name="connsiteY20" fmla="*/ 97146 h 131961"/>
                <a:gd name="connsiteX21" fmla="*/ 7828 w 130525"/>
                <a:gd name="connsiteY21" fmla="*/ 97156 h 131961"/>
                <a:gd name="connsiteX22" fmla="*/ 10735 w 130525"/>
                <a:gd name="connsiteY22" fmla="*/ 102394 h 131961"/>
                <a:gd name="connsiteX23" fmla="*/ 10741 w 130525"/>
                <a:gd name="connsiteY23" fmla="*/ 102406 h 131961"/>
                <a:gd name="connsiteX24" fmla="*/ 32163 w 130525"/>
                <a:gd name="connsiteY24" fmla="*/ 122606 h 131961"/>
                <a:gd name="connsiteX25" fmla="*/ 32163 w 130525"/>
                <a:gd name="connsiteY25" fmla="*/ 122618 h 131961"/>
                <a:gd name="connsiteX26" fmla="*/ 38749 w 130525"/>
                <a:gd name="connsiteY26" fmla="*/ 125398 h 131961"/>
                <a:gd name="connsiteX27" fmla="*/ 38756 w 130525"/>
                <a:gd name="connsiteY27" fmla="*/ 125409 h 131961"/>
                <a:gd name="connsiteX28" fmla="*/ 38832 w 130525"/>
                <a:gd name="connsiteY28" fmla="*/ 125398 h 131961"/>
                <a:gd name="connsiteX29" fmla="*/ 39594 w 130525"/>
                <a:gd name="connsiteY29" fmla="*/ 125702 h 131961"/>
                <a:gd name="connsiteX30" fmla="*/ 39594 w 130525"/>
                <a:gd name="connsiteY30" fmla="*/ 125714 h 131961"/>
                <a:gd name="connsiteX31" fmla="*/ 39903 w 130525"/>
                <a:gd name="connsiteY31" fmla="*/ 126157 h 131961"/>
                <a:gd name="connsiteX32" fmla="*/ 39903 w 130525"/>
                <a:gd name="connsiteY32" fmla="*/ 126160 h 131961"/>
                <a:gd name="connsiteX33" fmla="*/ 56231 w 130525"/>
                <a:gd name="connsiteY33" fmla="*/ 130324 h 131961"/>
                <a:gd name="connsiteX34" fmla="*/ 58802 w 130525"/>
                <a:gd name="connsiteY34" fmla="*/ 130792 h 131961"/>
                <a:gd name="connsiteX35" fmla="*/ 58793 w 130525"/>
                <a:gd name="connsiteY35" fmla="*/ 130803 h 131961"/>
                <a:gd name="connsiteX36" fmla="*/ 59158 w 130525"/>
                <a:gd name="connsiteY36" fmla="*/ 131140 h 131961"/>
                <a:gd name="connsiteX37" fmla="*/ 65178 w 130525"/>
                <a:gd name="connsiteY37" fmla="*/ 131962 h 131961"/>
                <a:gd name="connsiteX38" fmla="*/ 71197 w 130525"/>
                <a:gd name="connsiteY38" fmla="*/ 131140 h 131961"/>
                <a:gd name="connsiteX39" fmla="*/ 71551 w 130525"/>
                <a:gd name="connsiteY39" fmla="*/ 130809 h 131961"/>
                <a:gd name="connsiteX40" fmla="*/ 71540 w 130525"/>
                <a:gd name="connsiteY40" fmla="*/ 130811 h 131961"/>
                <a:gd name="connsiteX41" fmla="*/ 74534 w 130525"/>
                <a:gd name="connsiteY41" fmla="*/ 130324 h 131961"/>
                <a:gd name="connsiteX42" fmla="*/ 95071 w 130525"/>
                <a:gd name="connsiteY42" fmla="*/ 124409 h 131961"/>
                <a:gd name="connsiteX43" fmla="*/ 95071 w 130525"/>
                <a:gd name="connsiteY43" fmla="*/ 124416 h 131961"/>
                <a:gd name="connsiteX44" fmla="*/ 124892 w 130525"/>
                <a:gd name="connsiteY44" fmla="*/ 93735 h 131961"/>
                <a:gd name="connsiteX45" fmla="*/ 124888 w 130525"/>
                <a:gd name="connsiteY45" fmla="*/ 93737 h 131961"/>
                <a:gd name="connsiteX46" fmla="*/ 126857 w 130525"/>
                <a:gd name="connsiteY46" fmla="*/ 89474 h 131961"/>
                <a:gd name="connsiteX47" fmla="*/ 126857 w 130525"/>
                <a:gd name="connsiteY47" fmla="*/ 89476 h 131961"/>
                <a:gd name="connsiteX48" fmla="*/ 126913 w 130525"/>
                <a:gd name="connsiteY48" fmla="*/ 89413 h 131961"/>
                <a:gd name="connsiteX49" fmla="*/ 130525 w 130525"/>
                <a:gd name="connsiteY49" fmla="*/ 66378 h 131961"/>
                <a:gd name="connsiteX50" fmla="*/ 130525 w 130525"/>
                <a:gd name="connsiteY50" fmla="*/ 66370 h 131961"/>
                <a:gd name="connsiteX51" fmla="*/ 126519 w 130525"/>
                <a:gd name="connsiteY51" fmla="*/ 41601 h 131961"/>
                <a:gd name="connsiteX52" fmla="*/ 126519 w 130525"/>
                <a:gd name="connsiteY52" fmla="*/ 41603 h 131961"/>
                <a:gd name="connsiteX53" fmla="*/ 124620 w 130525"/>
                <a:gd name="connsiteY53" fmla="*/ 36905 h 131961"/>
                <a:gd name="connsiteX54" fmla="*/ 124615 w 130525"/>
                <a:gd name="connsiteY54" fmla="*/ 36908 h 131961"/>
                <a:gd name="connsiteX55" fmla="*/ 124580 w 130525"/>
                <a:gd name="connsiteY55" fmla="*/ 36633 h 131961"/>
                <a:gd name="connsiteX56" fmla="*/ 124580 w 130525"/>
                <a:gd name="connsiteY56" fmla="*/ 36644 h 131961"/>
                <a:gd name="connsiteX57" fmla="*/ 121617 w 130525"/>
                <a:gd name="connsiteY57" fmla="*/ 31562 h 131961"/>
                <a:gd name="connsiteX58" fmla="*/ 121615 w 130525"/>
                <a:gd name="connsiteY58" fmla="*/ 31573 h 131961"/>
                <a:gd name="connsiteX59" fmla="*/ 121609 w 130525"/>
                <a:gd name="connsiteY59" fmla="*/ 31551 h 131961"/>
                <a:gd name="connsiteX60" fmla="*/ 121606 w 130525"/>
                <a:gd name="connsiteY60" fmla="*/ 31547 h 131961"/>
                <a:gd name="connsiteX61" fmla="*/ 118886 w 130525"/>
                <a:gd name="connsiteY61" fmla="*/ 27302 h 131961"/>
                <a:gd name="connsiteX62" fmla="*/ 118865 w 130525"/>
                <a:gd name="connsiteY62" fmla="*/ 27312 h 131961"/>
                <a:gd name="connsiteX63" fmla="*/ 118710 w 130525"/>
                <a:gd name="connsiteY63" fmla="*/ 26901 h 131961"/>
                <a:gd name="connsiteX64" fmla="*/ 118710 w 130525"/>
                <a:gd name="connsiteY64" fmla="*/ 26911 h 131961"/>
                <a:gd name="connsiteX65" fmla="*/ 112492 w 130525"/>
                <a:gd name="connsiteY65" fmla="*/ 20366 h 131961"/>
                <a:gd name="connsiteX66" fmla="*/ 112490 w 130525"/>
                <a:gd name="connsiteY66" fmla="*/ 20362 h 131961"/>
                <a:gd name="connsiteX67" fmla="*/ 89394 w 130525"/>
                <a:gd name="connsiteY67" fmla="*/ 4594 h 131961"/>
                <a:gd name="connsiteX68" fmla="*/ 83652 w 130525"/>
                <a:gd name="connsiteY68" fmla="*/ 2380 h 131961"/>
                <a:gd name="connsiteX69" fmla="*/ 83234 w 130525"/>
                <a:gd name="connsiteY69" fmla="*/ 3008 h 131961"/>
                <a:gd name="connsiteX70" fmla="*/ 83617 w 130525"/>
                <a:gd name="connsiteY70" fmla="*/ 2358 h 131961"/>
                <a:gd name="connsiteX71" fmla="*/ 83552 w 130525"/>
                <a:gd name="connsiteY71" fmla="*/ 2322 h 131961"/>
                <a:gd name="connsiteX72" fmla="*/ 83552 w 130525"/>
                <a:gd name="connsiteY72" fmla="*/ 2333 h 131961"/>
                <a:gd name="connsiteX73" fmla="*/ 77710 w 130525"/>
                <a:gd name="connsiteY73" fmla="*/ 871 h 131961"/>
                <a:gd name="connsiteX74" fmla="*/ 77705 w 130525"/>
                <a:gd name="connsiteY74" fmla="*/ 869 h 131961"/>
                <a:gd name="connsiteX75" fmla="*/ 66166 w 130525"/>
                <a:gd name="connsiteY75" fmla="*/ 0 h 13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30525" h="131961">
                  <a:moveTo>
                    <a:pt x="66166" y="0"/>
                  </a:moveTo>
                  <a:cubicBezTo>
                    <a:pt x="58085" y="0"/>
                    <a:pt x="49413" y="1026"/>
                    <a:pt x="45861" y="2917"/>
                  </a:cubicBezTo>
                  <a:lnTo>
                    <a:pt x="45861" y="2920"/>
                  </a:lnTo>
                  <a:cubicBezTo>
                    <a:pt x="44515" y="3588"/>
                    <a:pt x="43215" y="4057"/>
                    <a:pt x="42853" y="4057"/>
                  </a:cubicBezTo>
                  <a:lnTo>
                    <a:pt x="42824" y="4062"/>
                  </a:lnTo>
                  <a:cubicBezTo>
                    <a:pt x="41521" y="4084"/>
                    <a:pt x="35581" y="6682"/>
                    <a:pt x="34697" y="7552"/>
                  </a:cubicBezTo>
                  <a:cubicBezTo>
                    <a:pt x="34449" y="7759"/>
                    <a:pt x="32966" y="8584"/>
                    <a:pt x="31188" y="9474"/>
                  </a:cubicBezTo>
                  <a:cubicBezTo>
                    <a:pt x="26775" y="11681"/>
                    <a:pt x="11718" y="26740"/>
                    <a:pt x="9512" y="31151"/>
                  </a:cubicBezTo>
                  <a:cubicBezTo>
                    <a:pt x="8618" y="32943"/>
                    <a:pt x="7795" y="34423"/>
                    <a:pt x="7590" y="34665"/>
                  </a:cubicBezTo>
                  <a:lnTo>
                    <a:pt x="7588" y="34675"/>
                  </a:lnTo>
                  <a:cubicBezTo>
                    <a:pt x="7552" y="34701"/>
                    <a:pt x="7521" y="34741"/>
                    <a:pt x="7503" y="34765"/>
                  </a:cubicBezTo>
                  <a:lnTo>
                    <a:pt x="7502" y="34768"/>
                  </a:lnTo>
                  <a:cubicBezTo>
                    <a:pt x="7127" y="35257"/>
                    <a:pt x="6066" y="37495"/>
                    <a:pt x="5065" y="39808"/>
                  </a:cubicBezTo>
                  <a:lnTo>
                    <a:pt x="5065" y="39819"/>
                  </a:lnTo>
                  <a:cubicBezTo>
                    <a:pt x="4929" y="40118"/>
                    <a:pt x="4526" y="41041"/>
                    <a:pt x="4388" y="41363"/>
                  </a:cubicBezTo>
                  <a:cubicBezTo>
                    <a:pt x="3945" y="42379"/>
                    <a:pt x="4166" y="41866"/>
                    <a:pt x="3740" y="42855"/>
                  </a:cubicBezTo>
                  <a:lnTo>
                    <a:pt x="3738" y="42857"/>
                  </a:lnTo>
                  <a:cubicBezTo>
                    <a:pt x="3140" y="44239"/>
                    <a:pt x="2625" y="45442"/>
                    <a:pt x="2420" y="46005"/>
                  </a:cubicBezTo>
                  <a:lnTo>
                    <a:pt x="2417" y="46007"/>
                  </a:lnTo>
                  <a:cubicBezTo>
                    <a:pt x="50" y="51516"/>
                    <a:pt x="-826" y="71955"/>
                    <a:pt x="916" y="79669"/>
                  </a:cubicBezTo>
                  <a:cubicBezTo>
                    <a:pt x="1999" y="84669"/>
                    <a:pt x="5475" y="93448"/>
                    <a:pt x="7828" y="97146"/>
                  </a:cubicBezTo>
                  <a:lnTo>
                    <a:pt x="7828" y="97156"/>
                  </a:lnTo>
                  <a:cubicBezTo>
                    <a:pt x="8799" y="98681"/>
                    <a:pt x="10096" y="101031"/>
                    <a:pt x="10735" y="102394"/>
                  </a:cubicBezTo>
                  <a:lnTo>
                    <a:pt x="10741" y="102406"/>
                  </a:lnTo>
                  <a:cubicBezTo>
                    <a:pt x="12966" y="106938"/>
                    <a:pt x="26565" y="119680"/>
                    <a:pt x="32163" y="122606"/>
                  </a:cubicBezTo>
                  <a:lnTo>
                    <a:pt x="32163" y="122618"/>
                  </a:lnTo>
                  <a:cubicBezTo>
                    <a:pt x="34839" y="124021"/>
                    <a:pt x="37826" y="125339"/>
                    <a:pt x="38749" y="125398"/>
                  </a:cubicBezTo>
                  <a:lnTo>
                    <a:pt x="38756" y="125409"/>
                  </a:lnTo>
                  <a:cubicBezTo>
                    <a:pt x="38774" y="125398"/>
                    <a:pt x="38813" y="125398"/>
                    <a:pt x="38832" y="125398"/>
                  </a:cubicBezTo>
                  <a:cubicBezTo>
                    <a:pt x="39341" y="125398"/>
                    <a:pt x="39577" y="125657"/>
                    <a:pt x="39594" y="125702"/>
                  </a:cubicBezTo>
                  <a:lnTo>
                    <a:pt x="39594" y="125714"/>
                  </a:lnTo>
                  <a:cubicBezTo>
                    <a:pt x="39667" y="125926"/>
                    <a:pt x="39815" y="126077"/>
                    <a:pt x="39903" y="126157"/>
                  </a:cubicBezTo>
                  <a:lnTo>
                    <a:pt x="39903" y="126160"/>
                  </a:lnTo>
                  <a:cubicBezTo>
                    <a:pt x="41340" y="127463"/>
                    <a:pt x="52731" y="130324"/>
                    <a:pt x="56231" y="130324"/>
                  </a:cubicBezTo>
                  <a:cubicBezTo>
                    <a:pt x="57583" y="130324"/>
                    <a:pt x="58609" y="130613"/>
                    <a:pt x="58802" y="130792"/>
                  </a:cubicBezTo>
                  <a:lnTo>
                    <a:pt x="58793" y="130803"/>
                  </a:lnTo>
                  <a:cubicBezTo>
                    <a:pt x="58907" y="130971"/>
                    <a:pt x="59058" y="131079"/>
                    <a:pt x="59158" y="131140"/>
                  </a:cubicBezTo>
                  <a:cubicBezTo>
                    <a:pt x="59974" y="131645"/>
                    <a:pt x="62615" y="131962"/>
                    <a:pt x="65178" y="131962"/>
                  </a:cubicBezTo>
                  <a:cubicBezTo>
                    <a:pt x="67740" y="131962"/>
                    <a:pt x="70383" y="131645"/>
                    <a:pt x="71197" y="131140"/>
                  </a:cubicBezTo>
                  <a:cubicBezTo>
                    <a:pt x="71294" y="131081"/>
                    <a:pt x="71438" y="130979"/>
                    <a:pt x="71551" y="130809"/>
                  </a:cubicBezTo>
                  <a:lnTo>
                    <a:pt x="71540" y="130811"/>
                  </a:lnTo>
                  <a:cubicBezTo>
                    <a:pt x="71766" y="130613"/>
                    <a:pt x="72949" y="130324"/>
                    <a:pt x="74534" y="130324"/>
                  </a:cubicBezTo>
                  <a:cubicBezTo>
                    <a:pt x="79287" y="130324"/>
                    <a:pt x="89417" y="127404"/>
                    <a:pt x="95071" y="124409"/>
                  </a:cubicBezTo>
                  <a:lnTo>
                    <a:pt x="95071" y="124416"/>
                  </a:lnTo>
                  <a:cubicBezTo>
                    <a:pt x="107588" y="117946"/>
                    <a:pt x="120624" y="104525"/>
                    <a:pt x="124892" y="93735"/>
                  </a:cubicBezTo>
                  <a:lnTo>
                    <a:pt x="124888" y="93737"/>
                  </a:lnTo>
                  <a:cubicBezTo>
                    <a:pt x="125735" y="91624"/>
                    <a:pt x="126563" y="89791"/>
                    <a:pt x="126857" y="89474"/>
                  </a:cubicBezTo>
                  <a:lnTo>
                    <a:pt x="126857" y="89476"/>
                  </a:lnTo>
                  <a:lnTo>
                    <a:pt x="126913" y="89413"/>
                  </a:lnTo>
                  <a:cubicBezTo>
                    <a:pt x="128751" y="87113"/>
                    <a:pt x="130445" y="75153"/>
                    <a:pt x="130525" y="66378"/>
                  </a:cubicBezTo>
                  <a:lnTo>
                    <a:pt x="130525" y="66370"/>
                  </a:lnTo>
                  <a:cubicBezTo>
                    <a:pt x="130524" y="55330"/>
                    <a:pt x="129374" y="47822"/>
                    <a:pt x="126519" y="41601"/>
                  </a:cubicBezTo>
                  <a:lnTo>
                    <a:pt x="126519" y="41603"/>
                  </a:lnTo>
                  <a:cubicBezTo>
                    <a:pt x="125497" y="39325"/>
                    <a:pt x="124713" y="37378"/>
                    <a:pt x="124620" y="36905"/>
                  </a:cubicBezTo>
                  <a:lnTo>
                    <a:pt x="124615" y="36908"/>
                  </a:lnTo>
                  <a:cubicBezTo>
                    <a:pt x="124615" y="36795"/>
                    <a:pt x="124593" y="36696"/>
                    <a:pt x="124580" y="36633"/>
                  </a:cubicBezTo>
                  <a:lnTo>
                    <a:pt x="124580" y="36644"/>
                  </a:lnTo>
                  <a:cubicBezTo>
                    <a:pt x="124396" y="35884"/>
                    <a:pt x="123043" y="33665"/>
                    <a:pt x="121617" y="31562"/>
                  </a:cubicBezTo>
                  <a:lnTo>
                    <a:pt x="121615" y="31573"/>
                  </a:lnTo>
                  <a:lnTo>
                    <a:pt x="121609" y="31551"/>
                  </a:lnTo>
                  <a:lnTo>
                    <a:pt x="121606" y="31547"/>
                  </a:lnTo>
                  <a:cubicBezTo>
                    <a:pt x="120231" y="29523"/>
                    <a:pt x="119142" y="27819"/>
                    <a:pt x="118886" y="27302"/>
                  </a:cubicBezTo>
                  <a:lnTo>
                    <a:pt x="118865" y="27312"/>
                  </a:lnTo>
                  <a:cubicBezTo>
                    <a:pt x="118841" y="27093"/>
                    <a:pt x="118731" y="26924"/>
                    <a:pt x="118710" y="26901"/>
                  </a:cubicBezTo>
                  <a:lnTo>
                    <a:pt x="118710" y="26911"/>
                  </a:lnTo>
                  <a:cubicBezTo>
                    <a:pt x="118341" y="26353"/>
                    <a:pt x="115614" y="23485"/>
                    <a:pt x="112492" y="20366"/>
                  </a:cubicBezTo>
                  <a:lnTo>
                    <a:pt x="112490" y="20362"/>
                  </a:lnTo>
                  <a:cubicBezTo>
                    <a:pt x="104976" y="12933"/>
                    <a:pt x="96434" y="7027"/>
                    <a:pt x="89394" y="4594"/>
                  </a:cubicBezTo>
                  <a:cubicBezTo>
                    <a:pt x="86535" y="3586"/>
                    <a:pt x="84042" y="2640"/>
                    <a:pt x="83652" y="2380"/>
                  </a:cubicBezTo>
                  <a:lnTo>
                    <a:pt x="83234" y="3008"/>
                  </a:lnTo>
                  <a:lnTo>
                    <a:pt x="83617" y="2358"/>
                  </a:lnTo>
                  <a:cubicBezTo>
                    <a:pt x="83608" y="2352"/>
                    <a:pt x="83586" y="2339"/>
                    <a:pt x="83552" y="2322"/>
                  </a:cubicBezTo>
                  <a:lnTo>
                    <a:pt x="83552" y="2333"/>
                  </a:lnTo>
                  <a:cubicBezTo>
                    <a:pt x="82935" y="2000"/>
                    <a:pt x="80229" y="1342"/>
                    <a:pt x="77710" y="871"/>
                  </a:cubicBezTo>
                  <a:lnTo>
                    <a:pt x="77705" y="869"/>
                  </a:lnTo>
                  <a:cubicBezTo>
                    <a:pt x="74442" y="274"/>
                    <a:pt x="70347" y="0"/>
                    <a:pt x="66166" y="0"/>
                  </a:cubicBezTo>
                  <a:close/>
                </a:path>
              </a:pathLst>
            </a:custGeom>
            <a:solidFill>
              <a:srgbClr val="F44336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2B5EDDB-79B6-9DFD-64D6-AB0AF62A625E}"/>
                </a:ext>
              </a:extLst>
            </p:cNvPr>
            <p:cNvSpPr/>
            <p:nvPr/>
          </p:nvSpPr>
          <p:spPr>
            <a:xfrm>
              <a:off x="5103120" y="5798889"/>
              <a:ext cx="227093" cy="362953"/>
            </a:xfrm>
            <a:custGeom>
              <a:avLst/>
              <a:gdLst>
                <a:gd name="connsiteX0" fmla="*/ 207434 w 227093"/>
                <a:gd name="connsiteY0" fmla="*/ 230251 h 362953"/>
                <a:gd name="connsiteX1" fmla="*/ 208152 w 227093"/>
                <a:gd name="connsiteY1" fmla="*/ 230104 h 362953"/>
                <a:gd name="connsiteX2" fmla="*/ 208125 w 227093"/>
                <a:gd name="connsiteY2" fmla="*/ 230014 h 362953"/>
                <a:gd name="connsiteX3" fmla="*/ 208125 w 227093"/>
                <a:gd name="connsiteY3" fmla="*/ 230026 h 362953"/>
                <a:gd name="connsiteX4" fmla="*/ 207432 w 227093"/>
                <a:gd name="connsiteY4" fmla="*/ 230245 h 362953"/>
                <a:gd name="connsiteX5" fmla="*/ 207409 w 227093"/>
                <a:gd name="connsiteY5" fmla="*/ 230256 h 362953"/>
                <a:gd name="connsiteX6" fmla="*/ 207409 w 227093"/>
                <a:gd name="connsiteY6" fmla="*/ 230251 h 362953"/>
                <a:gd name="connsiteX7" fmla="*/ 111982 w 227093"/>
                <a:gd name="connsiteY7" fmla="*/ 320162 h 362953"/>
                <a:gd name="connsiteX8" fmla="*/ 136733 w 227093"/>
                <a:gd name="connsiteY8" fmla="*/ 316761 h 362953"/>
                <a:gd name="connsiteX9" fmla="*/ 136745 w 227093"/>
                <a:gd name="connsiteY9" fmla="*/ 316756 h 362953"/>
                <a:gd name="connsiteX10" fmla="*/ 138219 w 227093"/>
                <a:gd name="connsiteY10" fmla="*/ 316141 h 362953"/>
                <a:gd name="connsiteX11" fmla="*/ 141066 w 227093"/>
                <a:gd name="connsiteY11" fmla="*/ 314961 h 362953"/>
                <a:gd name="connsiteX12" fmla="*/ 141066 w 227093"/>
                <a:gd name="connsiteY12" fmla="*/ 314956 h 362953"/>
                <a:gd name="connsiteX13" fmla="*/ 143728 w 227093"/>
                <a:gd name="connsiteY13" fmla="*/ 313876 h 362953"/>
                <a:gd name="connsiteX14" fmla="*/ 143728 w 227093"/>
                <a:gd name="connsiteY14" fmla="*/ 313873 h 362953"/>
                <a:gd name="connsiteX15" fmla="*/ 158758 w 227093"/>
                <a:gd name="connsiteY15" fmla="*/ 304922 h 362953"/>
                <a:gd name="connsiteX16" fmla="*/ 158758 w 227093"/>
                <a:gd name="connsiteY16" fmla="*/ 304933 h 362953"/>
                <a:gd name="connsiteX17" fmla="*/ 181833 w 227093"/>
                <a:gd name="connsiteY17" fmla="*/ 270868 h 362953"/>
                <a:gd name="connsiteX18" fmla="*/ 181833 w 227093"/>
                <a:gd name="connsiteY18" fmla="*/ 270879 h 362953"/>
                <a:gd name="connsiteX19" fmla="*/ 184063 w 227093"/>
                <a:gd name="connsiteY19" fmla="*/ 263260 h 362953"/>
                <a:gd name="connsiteX20" fmla="*/ 184061 w 227093"/>
                <a:gd name="connsiteY20" fmla="*/ 263258 h 362953"/>
                <a:gd name="connsiteX21" fmla="*/ 184916 w 227093"/>
                <a:gd name="connsiteY21" fmla="*/ 247934 h 362953"/>
                <a:gd name="connsiteX22" fmla="*/ 184916 w 227093"/>
                <a:gd name="connsiteY22" fmla="*/ 247931 h 362953"/>
                <a:gd name="connsiteX23" fmla="*/ 182319 w 227093"/>
                <a:gd name="connsiteY23" fmla="*/ 229602 h 362953"/>
                <a:gd name="connsiteX24" fmla="*/ 182319 w 227093"/>
                <a:gd name="connsiteY24" fmla="*/ 229612 h 362953"/>
                <a:gd name="connsiteX25" fmla="*/ 157599 w 227093"/>
                <a:gd name="connsiteY25" fmla="*/ 193527 h 362953"/>
                <a:gd name="connsiteX26" fmla="*/ 157596 w 227093"/>
                <a:gd name="connsiteY26" fmla="*/ 193523 h 362953"/>
                <a:gd name="connsiteX27" fmla="*/ 151160 w 227093"/>
                <a:gd name="connsiteY27" fmla="*/ 188925 h 362953"/>
                <a:gd name="connsiteX28" fmla="*/ 151138 w 227093"/>
                <a:gd name="connsiteY28" fmla="*/ 188922 h 362953"/>
                <a:gd name="connsiteX29" fmla="*/ 151031 w 227093"/>
                <a:gd name="connsiteY29" fmla="*/ 188910 h 362953"/>
                <a:gd name="connsiteX30" fmla="*/ 151027 w 227093"/>
                <a:gd name="connsiteY30" fmla="*/ 188905 h 362953"/>
                <a:gd name="connsiteX31" fmla="*/ 146278 w 227093"/>
                <a:gd name="connsiteY31" fmla="*/ 186535 h 362953"/>
                <a:gd name="connsiteX32" fmla="*/ 146270 w 227093"/>
                <a:gd name="connsiteY32" fmla="*/ 186529 h 362953"/>
                <a:gd name="connsiteX33" fmla="*/ 137571 w 227093"/>
                <a:gd name="connsiteY33" fmla="*/ 182751 h 362953"/>
                <a:gd name="connsiteX34" fmla="*/ 137569 w 227093"/>
                <a:gd name="connsiteY34" fmla="*/ 182745 h 362953"/>
                <a:gd name="connsiteX35" fmla="*/ 131048 w 227093"/>
                <a:gd name="connsiteY35" fmla="*/ 180488 h 362953"/>
                <a:gd name="connsiteX36" fmla="*/ 131043 w 227093"/>
                <a:gd name="connsiteY36" fmla="*/ 180484 h 362953"/>
                <a:gd name="connsiteX37" fmla="*/ 114624 w 227093"/>
                <a:gd name="connsiteY37" fmla="*/ 178622 h 362953"/>
                <a:gd name="connsiteX38" fmla="*/ 105878 w 227093"/>
                <a:gd name="connsiteY38" fmla="*/ 179094 h 362953"/>
                <a:gd name="connsiteX39" fmla="*/ 105871 w 227093"/>
                <a:gd name="connsiteY39" fmla="*/ 179098 h 362953"/>
                <a:gd name="connsiteX40" fmla="*/ 105851 w 227093"/>
                <a:gd name="connsiteY40" fmla="*/ 179109 h 362953"/>
                <a:gd name="connsiteX41" fmla="*/ 97197 w 227093"/>
                <a:gd name="connsiteY41" fmla="*/ 180531 h 362953"/>
                <a:gd name="connsiteX42" fmla="*/ 97183 w 227093"/>
                <a:gd name="connsiteY42" fmla="*/ 180529 h 362953"/>
                <a:gd name="connsiteX43" fmla="*/ 92440 w 227093"/>
                <a:gd name="connsiteY43" fmla="*/ 182282 h 362953"/>
                <a:gd name="connsiteX44" fmla="*/ 92440 w 227093"/>
                <a:gd name="connsiteY44" fmla="*/ 182280 h 362953"/>
                <a:gd name="connsiteX45" fmla="*/ 76680 w 227093"/>
                <a:gd name="connsiteY45" fmla="*/ 189616 h 362953"/>
                <a:gd name="connsiteX46" fmla="*/ 76665 w 227093"/>
                <a:gd name="connsiteY46" fmla="*/ 189613 h 362953"/>
                <a:gd name="connsiteX47" fmla="*/ 76508 w 227093"/>
                <a:gd name="connsiteY47" fmla="*/ 189846 h 362953"/>
                <a:gd name="connsiteX48" fmla="*/ 76508 w 227093"/>
                <a:gd name="connsiteY48" fmla="*/ 189857 h 362953"/>
                <a:gd name="connsiteX49" fmla="*/ 72990 w 227093"/>
                <a:gd name="connsiteY49" fmla="*/ 192156 h 362953"/>
                <a:gd name="connsiteX50" fmla="*/ 72957 w 227093"/>
                <a:gd name="connsiteY50" fmla="*/ 192171 h 362953"/>
                <a:gd name="connsiteX51" fmla="*/ 54917 w 227093"/>
                <a:gd name="connsiteY51" fmla="*/ 210492 h 362953"/>
                <a:gd name="connsiteX52" fmla="*/ 54917 w 227093"/>
                <a:gd name="connsiteY52" fmla="*/ 210503 h 362953"/>
                <a:gd name="connsiteX53" fmla="*/ 52055 w 227093"/>
                <a:gd name="connsiteY53" fmla="*/ 216061 h 362953"/>
                <a:gd name="connsiteX54" fmla="*/ 52047 w 227093"/>
                <a:gd name="connsiteY54" fmla="*/ 216068 h 362953"/>
                <a:gd name="connsiteX55" fmla="*/ 44190 w 227093"/>
                <a:gd name="connsiteY55" fmla="*/ 250189 h 362953"/>
                <a:gd name="connsiteX56" fmla="*/ 47425 w 227093"/>
                <a:gd name="connsiteY56" fmla="*/ 272883 h 362953"/>
                <a:gd name="connsiteX57" fmla="*/ 47428 w 227093"/>
                <a:gd name="connsiteY57" fmla="*/ 272891 h 362953"/>
                <a:gd name="connsiteX58" fmla="*/ 52601 w 227093"/>
                <a:gd name="connsiteY58" fmla="*/ 284528 h 362953"/>
                <a:gd name="connsiteX59" fmla="*/ 52579 w 227093"/>
                <a:gd name="connsiteY59" fmla="*/ 284526 h 362953"/>
                <a:gd name="connsiteX60" fmla="*/ 52603 w 227093"/>
                <a:gd name="connsiteY60" fmla="*/ 284539 h 362953"/>
                <a:gd name="connsiteX61" fmla="*/ 52643 w 227093"/>
                <a:gd name="connsiteY61" fmla="*/ 284582 h 362953"/>
                <a:gd name="connsiteX62" fmla="*/ 54295 w 227093"/>
                <a:gd name="connsiteY62" fmla="*/ 287342 h 362953"/>
                <a:gd name="connsiteX63" fmla="*/ 54303 w 227093"/>
                <a:gd name="connsiteY63" fmla="*/ 287355 h 362953"/>
                <a:gd name="connsiteX64" fmla="*/ 76885 w 227093"/>
                <a:gd name="connsiteY64" fmla="*/ 309915 h 362953"/>
                <a:gd name="connsiteX65" fmla="*/ 76896 w 227093"/>
                <a:gd name="connsiteY65" fmla="*/ 309921 h 362953"/>
                <a:gd name="connsiteX66" fmla="*/ 79654 w 227093"/>
                <a:gd name="connsiteY66" fmla="*/ 311565 h 362953"/>
                <a:gd name="connsiteX67" fmla="*/ 79652 w 227093"/>
                <a:gd name="connsiteY67" fmla="*/ 311576 h 362953"/>
                <a:gd name="connsiteX68" fmla="*/ 79677 w 227093"/>
                <a:gd name="connsiteY68" fmla="*/ 311589 h 362953"/>
                <a:gd name="connsiteX69" fmla="*/ 79676 w 227093"/>
                <a:gd name="connsiteY69" fmla="*/ 311585 h 362953"/>
                <a:gd name="connsiteX70" fmla="*/ 91326 w 227093"/>
                <a:gd name="connsiteY70" fmla="*/ 316844 h 362953"/>
                <a:gd name="connsiteX71" fmla="*/ 91322 w 227093"/>
                <a:gd name="connsiteY71" fmla="*/ 316839 h 362953"/>
                <a:gd name="connsiteX72" fmla="*/ 99798 w 227093"/>
                <a:gd name="connsiteY72" fmla="*/ 318694 h 362953"/>
                <a:gd name="connsiteX73" fmla="*/ 105364 w 227093"/>
                <a:gd name="connsiteY73" fmla="*/ 319525 h 362953"/>
                <a:gd name="connsiteX74" fmla="*/ 105364 w 227093"/>
                <a:gd name="connsiteY74" fmla="*/ 319521 h 362953"/>
                <a:gd name="connsiteX75" fmla="*/ 107792 w 227093"/>
                <a:gd name="connsiteY75" fmla="*/ 319888 h 362953"/>
                <a:gd name="connsiteX76" fmla="*/ 107793 w 227093"/>
                <a:gd name="connsiteY76" fmla="*/ 319898 h 362953"/>
                <a:gd name="connsiteX77" fmla="*/ 108004 w 227093"/>
                <a:gd name="connsiteY77" fmla="*/ 319917 h 362953"/>
                <a:gd name="connsiteX78" fmla="*/ 108026 w 227093"/>
                <a:gd name="connsiteY78" fmla="*/ 319922 h 362953"/>
                <a:gd name="connsiteX79" fmla="*/ 111982 w 227093"/>
                <a:gd name="connsiteY79" fmla="*/ 320162 h 362953"/>
                <a:gd name="connsiteX80" fmla="*/ 102993 w 227093"/>
                <a:gd name="connsiteY80" fmla="*/ 362953 h 362953"/>
                <a:gd name="connsiteX81" fmla="*/ 102196 w 227093"/>
                <a:gd name="connsiteY81" fmla="*/ 362639 h 362953"/>
                <a:gd name="connsiteX82" fmla="*/ 102196 w 227093"/>
                <a:gd name="connsiteY82" fmla="*/ 362636 h 362953"/>
                <a:gd name="connsiteX83" fmla="*/ 101417 w 227093"/>
                <a:gd name="connsiteY83" fmla="*/ 360555 h 362953"/>
                <a:gd name="connsiteX84" fmla="*/ 101234 w 227093"/>
                <a:gd name="connsiteY84" fmla="*/ 359612 h 362953"/>
                <a:gd name="connsiteX85" fmla="*/ 101214 w 227093"/>
                <a:gd name="connsiteY85" fmla="*/ 359624 h 362953"/>
                <a:gd name="connsiteX86" fmla="*/ 100806 w 227093"/>
                <a:gd name="connsiteY86" fmla="*/ 359304 h 362953"/>
                <a:gd name="connsiteX87" fmla="*/ 98167 w 227093"/>
                <a:gd name="connsiteY87" fmla="*/ 352578 h 362953"/>
                <a:gd name="connsiteX88" fmla="*/ 98161 w 227093"/>
                <a:gd name="connsiteY88" fmla="*/ 352560 h 362953"/>
                <a:gd name="connsiteX89" fmla="*/ 95795 w 227093"/>
                <a:gd name="connsiteY89" fmla="*/ 345812 h 362953"/>
                <a:gd name="connsiteX90" fmla="*/ 95775 w 227093"/>
                <a:gd name="connsiteY90" fmla="*/ 345807 h 362953"/>
                <a:gd name="connsiteX91" fmla="*/ 95716 w 227093"/>
                <a:gd name="connsiteY91" fmla="*/ 345758 h 362953"/>
                <a:gd name="connsiteX92" fmla="*/ 95716 w 227093"/>
                <a:gd name="connsiteY92" fmla="*/ 345769 h 362953"/>
                <a:gd name="connsiteX93" fmla="*/ 94051 w 227093"/>
                <a:gd name="connsiteY93" fmla="*/ 341889 h 362953"/>
                <a:gd name="connsiteX94" fmla="*/ 94048 w 227093"/>
                <a:gd name="connsiteY94" fmla="*/ 341880 h 362953"/>
                <a:gd name="connsiteX95" fmla="*/ 92731 w 227093"/>
                <a:gd name="connsiteY95" fmla="*/ 339345 h 362953"/>
                <a:gd name="connsiteX96" fmla="*/ 89830 w 227093"/>
                <a:gd name="connsiteY96" fmla="*/ 341627 h 362953"/>
                <a:gd name="connsiteX97" fmla="*/ 89827 w 227093"/>
                <a:gd name="connsiteY97" fmla="*/ 341629 h 362953"/>
                <a:gd name="connsiteX98" fmla="*/ 74455 w 227093"/>
                <a:gd name="connsiteY98" fmla="*/ 355462 h 362953"/>
                <a:gd name="connsiteX99" fmla="*/ 74455 w 227093"/>
                <a:gd name="connsiteY99" fmla="*/ 355472 h 362953"/>
                <a:gd name="connsiteX100" fmla="*/ 74017 w 227093"/>
                <a:gd name="connsiteY100" fmla="*/ 355580 h 362953"/>
                <a:gd name="connsiteX101" fmla="*/ 73229 w 227093"/>
                <a:gd name="connsiteY101" fmla="*/ 354897 h 362953"/>
                <a:gd name="connsiteX102" fmla="*/ 73235 w 227093"/>
                <a:gd name="connsiteY102" fmla="*/ 354907 h 362953"/>
                <a:gd name="connsiteX103" fmla="*/ 72355 w 227093"/>
                <a:gd name="connsiteY103" fmla="*/ 344446 h 362953"/>
                <a:gd name="connsiteX104" fmla="*/ 72355 w 227093"/>
                <a:gd name="connsiteY104" fmla="*/ 344457 h 362953"/>
                <a:gd name="connsiteX105" fmla="*/ 70870 w 227093"/>
                <a:gd name="connsiteY105" fmla="*/ 332101 h 362953"/>
                <a:gd name="connsiteX106" fmla="*/ 70844 w 227093"/>
                <a:gd name="connsiteY106" fmla="*/ 332048 h 362953"/>
                <a:gd name="connsiteX107" fmla="*/ 70260 w 227093"/>
                <a:gd name="connsiteY107" fmla="*/ 330618 h 362953"/>
                <a:gd name="connsiteX108" fmla="*/ 64853 w 227093"/>
                <a:gd name="connsiteY108" fmla="*/ 333575 h 362953"/>
                <a:gd name="connsiteX109" fmla="*/ 64851 w 227093"/>
                <a:gd name="connsiteY109" fmla="*/ 333580 h 362953"/>
                <a:gd name="connsiteX110" fmla="*/ 64834 w 227093"/>
                <a:gd name="connsiteY110" fmla="*/ 333586 h 362953"/>
                <a:gd name="connsiteX111" fmla="*/ 48976 w 227093"/>
                <a:gd name="connsiteY111" fmla="*/ 341605 h 362953"/>
                <a:gd name="connsiteX112" fmla="*/ 48975 w 227093"/>
                <a:gd name="connsiteY112" fmla="*/ 341616 h 362953"/>
                <a:gd name="connsiteX113" fmla="*/ 48924 w 227093"/>
                <a:gd name="connsiteY113" fmla="*/ 341616 h 362953"/>
                <a:gd name="connsiteX114" fmla="*/ 48911 w 227093"/>
                <a:gd name="connsiteY114" fmla="*/ 341627 h 362953"/>
                <a:gd name="connsiteX115" fmla="*/ 48740 w 227093"/>
                <a:gd name="connsiteY115" fmla="*/ 341636 h 362953"/>
                <a:gd name="connsiteX116" fmla="*/ 48719 w 227093"/>
                <a:gd name="connsiteY116" fmla="*/ 341632 h 362953"/>
                <a:gd name="connsiteX117" fmla="*/ 48280 w 227093"/>
                <a:gd name="connsiteY117" fmla="*/ 341494 h 362953"/>
                <a:gd name="connsiteX118" fmla="*/ 47937 w 227093"/>
                <a:gd name="connsiteY118" fmla="*/ 340895 h 362953"/>
                <a:gd name="connsiteX119" fmla="*/ 47937 w 227093"/>
                <a:gd name="connsiteY119" fmla="*/ 340906 h 362953"/>
                <a:gd name="connsiteX120" fmla="*/ 48964 w 227093"/>
                <a:gd name="connsiteY120" fmla="*/ 330760 h 362953"/>
                <a:gd name="connsiteX121" fmla="*/ 48964 w 227093"/>
                <a:gd name="connsiteY121" fmla="*/ 330771 h 362953"/>
                <a:gd name="connsiteX122" fmla="*/ 49865 w 227093"/>
                <a:gd name="connsiteY122" fmla="*/ 324693 h 362953"/>
                <a:gd name="connsiteX123" fmla="*/ 50315 w 227093"/>
                <a:gd name="connsiteY123" fmla="*/ 321671 h 362953"/>
                <a:gd name="connsiteX124" fmla="*/ 50315 w 227093"/>
                <a:gd name="connsiteY124" fmla="*/ 321682 h 362953"/>
                <a:gd name="connsiteX125" fmla="*/ 50430 w 227093"/>
                <a:gd name="connsiteY125" fmla="*/ 320875 h 362953"/>
                <a:gd name="connsiteX126" fmla="*/ 43930 w 227093"/>
                <a:gd name="connsiteY126" fmla="*/ 322527 h 362953"/>
                <a:gd name="connsiteX127" fmla="*/ 43930 w 227093"/>
                <a:gd name="connsiteY127" fmla="*/ 322524 h 362953"/>
                <a:gd name="connsiteX128" fmla="*/ 43827 w 227093"/>
                <a:gd name="connsiteY128" fmla="*/ 322598 h 362953"/>
                <a:gd name="connsiteX129" fmla="*/ 43822 w 227093"/>
                <a:gd name="connsiteY129" fmla="*/ 322611 h 362953"/>
                <a:gd name="connsiteX130" fmla="*/ 31218 w 227093"/>
                <a:gd name="connsiteY130" fmla="*/ 326044 h 362953"/>
                <a:gd name="connsiteX131" fmla="*/ 31198 w 227093"/>
                <a:gd name="connsiteY131" fmla="*/ 326055 h 362953"/>
                <a:gd name="connsiteX132" fmla="*/ 31160 w 227093"/>
                <a:gd name="connsiteY132" fmla="*/ 326051 h 362953"/>
                <a:gd name="connsiteX133" fmla="*/ 31138 w 227093"/>
                <a:gd name="connsiteY133" fmla="*/ 326062 h 362953"/>
                <a:gd name="connsiteX134" fmla="*/ 31029 w 227093"/>
                <a:gd name="connsiteY134" fmla="*/ 326044 h 362953"/>
                <a:gd name="connsiteX135" fmla="*/ 30246 w 227093"/>
                <a:gd name="connsiteY135" fmla="*/ 325247 h 362953"/>
                <a:gd name="connsiteX136" fmla="*/ 30273 w 227093"/>
                <a:gd name="connsiteY136" fmla="*/ 324019 h 362953"/>
                <a:gd name="connsiteX137" fmla="*/ 32165 w 227093"/>
                <a:gd name="connsiteY137" fmla="*/ 318729 h 362953"/>
                <a:gd name="connsiteX138" fmla="*/ 32163 w 227093"/>
                <a:gd name="connsiteY138" fmla="*/ 318740 h 362953"/>
                <a:gd name="connsiteX139" fmla="*/ 34876 w 227093"/>
                <a:gd name="connsiteY139" fmla="*/ 312317 h 362953"/>
                <a:gd name="connsiteX140" fmla="*/ 37418 w 227093"/>
                <a:gd name="connsiteY140" fmla="*/ 306411 h 362953"/>
                <a:gd name="connsiteX141" fmla="*/ 37480 w 227093"/>
                <a:gd name="connsiteY141" fmla="*/ 306328 h 362953"/>
                <a:gd name="connsiteX142" fmla="*/ 37480 w 227093"/>
                <a:gd name="connsiteY142" fmla="*/ 306339 h 362953"/>
                <a:gd name="connsiteX143" fmla="*/ 40552 w 227093"/>
                <a:gd name="connsiteY143" fmla="*/ 297600 h 362953"/>
                <a:gd name="connsiteX144" fmla="*/ 40530 w 227093"/>
                <a:gd name="connsiteY144" fmla="*/ 297611 h 362953"/>
                <a:gd name="connsiteX145" fmla="*/ 33775 w 227093"/>
                <a:gd name="connsiteY145" fmla="*/ 297328 h 362953"/>
                <a:gd name="connsiteX146" fmla="*/ 18543 w 227093"/>
                <a:gd name="connsiteY146" fmla="*/ 296838 h 362953"/>
                <a:gd name="connsiteX147" fmla="*/ 18532 w 227093"/>
                <a:gd name="connsiteY147" fmla="*/ 296849 h 362953"/>
                <a:gd name="connsiteX148" fmla="*/ 11144 w 227093"/>
                <a:gd name="connsiteY148" fmla="*/ 296270 h 362953"/>
                <a:gd name="connsiteX149" fmla="*/ 10505 w 227093"/>
                <a:gd name="connsiteY149" fmla="*/ 295805 h 362953"/>
                <a:gd name="connsiteX150" fmla="*/ 10628 w 227093"/>
                <a:gd name="connsiteY150" fmla="*/ 295026 h 362953"/>
                <a:gd name="connsiteX151" fmla="*/ 16862 w 227093"/>
                <a:gd name="connsiteY151" fmla="*/ 287719 h 362953"/>
                <a:gd name="connsiteX152" fmla="*/ 16868 w 227093"/>
                <a:gd name="connsiteY152" fmla="*/ 287711 h 362953"/>
                <a:gd name="connsiteX153" fmla="*/ 23001 w 227093"/>
                <a:gd name="connsiteY153" fmla="*/ 279445 h 362953"/>
                <a:gd name="connsiteX154" fmla="*/ 22992 w 227093"/>
                <a:gd name="connsiteY154" fmla="*/ 279443 h 362953"/>
                <a:gd name="connsiteX155" fmla="*/ 18659 w 227093"/>
                <a:gd name="connsiteY155" fmla="*/ 277779 h 362953"/>
                <a:gd name="connsiteX156" fmla="*/ 18659 w 227093"/>
                <a:gd name="connsiteY156" fmla="*/ 277791 h 362953"/>
                <a:gd name="connsiteX157" fmla="*/ 4277 w 227093"/>
                <a:gd name="connsiteY157" fmla="*/ 273821 h 362953"/>
                <a:gd name="connsiteX158" fmla="*/ 4277 w 227093"/>
                <a:gd name="connsiteY158" fmla="*/ 273832 h 362953"/>
                <a:gd name="connsiteX159" fmla="*/ 3992 w 227093"/>
                <a:gd name="connsiteY159" fmla="*/ 273351 h 362953"/>
                <a:gd name="connsiteX160" fmla="*/ 3975 w 227093"/>
                <a:gd name="connsiteY160" fmla="*/ 273296 h 362953"/>
                <a:gd name="connsiteX161" fmla="*/ 4074 w 227093"/>
                <a:gd name="connsiteY161" fmla="*/ 272611 h 362953"/>
                <a:gd name="connsiteX162" fmla="*/ 4074 w 227093"/>
                <a:gd name="connsiteY162" fmla="*/ 272609 h 362953"/>
                <a:gd name="connsiteX163" fmla="*/ 13591 w 227093"/>
                <a:gd name="connsiteY163" fmla="*/ 264700 h 362953"/>
                <a:gd name="connsiteX164" fmla="*/ 13602 w 227093"/>
                <a:gd name="connsiteY164" fmla="*/ 264696 h 362953"/>
                <a:gd name="connsiteX165" fmla="*/ 23217 w 227093"/>
                <a:gd name="connsiteY165" fmla="*/ 257018 h 362953"/>
                <a:gd name="connsiteX166" fmla="*/ 23195 w 227093"/>
                <a:gd name="connsiteY166" fmla="*/ 257015 h 362953"/>
                <a:gd name="connsiteX167" fmla="*/ 21204 w 227093"/>
                <a:gd name="connsiteY167" fmla="*/ 255811 h 362953"/>
                <a:gd name="connsiteX168" fmla="*/ 21188 w 227093"/>
                <a:gd name="connsiteY168" fmla="*/ 255804 h 362953"/>
                <a:gd name="connsiteX169" fmla="*/ 14637 w 227093"/>
                <a:gd name="connsiteY169" fmla="*/ 252321 h 362953"/>
                <a:gd name="connsiteX170" fmla="*/ 14636 w 227093"/>
                <a:gd name="connsiteY170" fmla="*/ 252318 h 362953"/>
                <a:gd name="connsiteX171" fmla="*/ 12709 w 227093"/>
                <a:gd name="connsiteY171" fmla="*/ 251281 h 362953"/>
                <a:gd name="connsiteX172" fmla="*/ 12711 w 227093"/>
                <a:gd name="connsiteY172" fmla="*/ 251292 h 362953"/>
                <a:gd name="connsiteX173" fmla="*/ 12653 w 227093"/>
                <a:gd name="connsiteY173" fmla="*/ 251247 h 362953"/>
                <a:gd name="connsiteX174" fmla="*/ 12651 w 227093"/>
                <a:gd name="connsiteY174" fmla="*/ 251260 h 362953"/>
                <a:gd name="connsiteX175" fmla="*/ 3726 w 227093"/>
                <a:gd name="connsiteY175" fmla="*/ 246470 h 362953"/>
                <a:gd name="connsiteX176" fmla="*/ 3701 w 227093"/>
                <a:gd name="connsiteY176" fmla="*/ 246457 h 362953"/>
                <a:gd name="connsiteX177" fmla="*/ 416 w 227093"/>
                <a:gd name="connsiteY177" fmla="*/ 244815 h 362953"/>
                <a:gd name="connsiteX178" fmla="*/ 0 w 227093"/>
                <a:gd name="connsiteY178" fmla="*/ 244116 h 362953"/>
                <a:gd name="connsiteX179" fmla="*/ 461 w 227093"/>
                <a:gd name="connsiteY179" fmla="*/ 243446 h 362953"/>
                <a:gd name="connsiteX180" fmla="*/ 4564 w 227093"/>
                <a:gd name="connsiteY180" fmla="*/ 241719 h 362953"/>
                <a:gd name="connsiteX181" fmla="*/ 4559 w 227093"/>
                <a:gd name="connsiteY181" fmla="*/ 241721 h 362953"/>
                <a:gd name="connsiteX182" fmla="*/ 4672 w 227093"/>
                <a:gd name="connsiteY182" fmla="*/ 241675 h 362953"/>
                <a:gd name="connsiteX183" fmla="*/ 4672 w 227093"/>
                <a:gd name="connsiteY183" fmla="*/ 241673 h 362953"/>
                <a:gd name="connsiteX184" fmla="*/ 7106 w 227093"/>
                <a:gd name="connsiteY184" fmla="*/ 240631 h 362953"/>
                <a:gd name="connsiteX185" fmla="*/ 10275 w 227093"/>
                <a:gd name="connsiteY185" fmla="*/ 239275 h 362953"/>
                <a:gd name="connsiteX186" fmla="*/ 13172 w 227093"/>
                <a:gd name="connsiteY186" fmla="*/ 238026 h 362953"/>
                <a:gd name="connsiteX187" fmla="*/ 13172 w 227093"/>
                <a:gd name="connsiteY187" fmla="*/ 238037 h 362953"/>
                <a:gd name="connsiteX188" fmla="*/ 20374 w 227093"/>
                <a:gd name="connsiteY188" fmla="*/ 235123 h 362953"/>
                <a:gd name="connsiteX189" fmla="*/ 20373 w 227093"/>
                <a:gd name="connsiteY189" fmla="*/ 235135 h 362953"/>
                <a:gd name="connsiteX190" fmla="*/ 23612 w 227093"/>
                <a:gd name="connsiteY190" fmla="*/ 232660 h 362953"/>
                <a:gd name="connsiteX191" fmla="*/ 19516 w 227093"/>
                <a:gd name="connsiteY191" fmla="*/ 228022 h 362953"/>
                <a:gd name="connsiteX192" fmla="*/ 7535 w 227093"/>
                <a:gd name="connsiteY192" fmla="*/ 215645 h 362953"/>
                <a:gd name="connsiteX193" fmla="*/ 7648 w 227093"/>
                <a:gd name="connsiteY193" fmla="*/ 214909 h 362953"/>
                <a:gd name="connsiteX194" fmla="*/ 7650 w 227093"/>
                <a:gd name="connsiteY194" fmla="*/ 214907 h 362953"/>
                <a:gd name="connsiteX195" fmla="*/ 7958 w 227093"/>
                <a:gd name="connsiteY195" fmla="*/ 214432 h 362953"/>
                <a:gd name="connsiteX196" fmla="*/ 7965 w 227093"/>
                <a:gd name="connsiteY196" fmla="*/ 214425 h 362953"/>
                <a:gd name="connsiteX197" fmla="*/ 8122 w 227093"/>
                <a:gd name="connsiteY197" fmla="*/ 214274 h 362953"/>
                <a:gd name="connsiteX198" fmla="*/ 15689 w 227093"/>
                <a:gd name="connsiteY198" fmla="*/ 212607 h 362953"/>
                <a:gd name="connsiteX199" fmla="*/ 15702 w 227093"/>
                <a:gd name="connsiteY199" fmla="*/ 212617 h 362953"/>
                <a:gd name="connsiteX200" fmla="*/ 15715 w 227093"/>
                <a:gd name="connsiteY200" fmla="*/ 212600 h 362953"/>
                <a:gd name="connsiteX201" fmla="*/ 15713 w 227093"/>
                <a:gd name="connsiteY201" fmla="*/ 212612 h 362953"/>
                <a:gd name="connsiteX202" fmla="*/ 26664 w 227093"/>
                <a:gd name="connsiteY202" fmla="*/ 210854 h 362953"/>
                <a:gd name="connsiteX203" fmla="*/ 26643 w 227093"/>
                <a:gd name="connsiteY203" fmla="*/ 210865 h 362953"/>
                <a:gd name="connsiteX204" fmla="*/ 23511 w 227093"/>
                <a:gd name="connsiteY204" fmla="*/ 205663 h 362953"/>
                <a:gd name="connsiteX205" fmla="*/ 20140 w 227093"/>
                <a:gd name="connsiteY205" fmla="*/ 200380 h 362953"/>
                <a:gd name="connsiteX206" fmla="*/ 20140 w 227093"/>
                <a:gd name="connsiteY206" fmla="*/ 200376 h 362953"/>
                <a:gd name="connsiteX207" fmla="*/ 20086 w 227093"/>
                <a:gd name="connsiteY207" fmla="*/ 200074 h 362953"/>
                <a:gd name="connsiteX208" fmla="*/ 20066 w 227093"/>
                <a:gd name="connsiteY208" fmla="*/ 200071 h 362953"/>
                <a:gd name="connsiteX209" fmla="*/ 18193 w 227093"/>
                <a:gd name="connsiteY209" fmla="*/ 197238 h 362953"/>
                <a:gd name="connsiteX210" fmla="*/ 16045 w 227093"/>
                <a:gd name="connsiteY210" fmla="*/ 194004 h 362953"/>
                <a:gd name="connsiteX211" fmla="*/ 16045 w 227093"/>
                <a:gd name="connsiteY211" fmla="*/ 194016 h 362953"/>
                <a:gd name="connsiteX212" fmla="*/ 15981 w 227093"/>
                <a:gd name="connsiteY212" fmla="*/ 193660 h 362953"/>
                <a:gd name="connsiteX213" fmla="*/ 16637 w 227093"/>
                <a:gd name="connsiteY213" fmla="*/ 192839 h 362953"/>
                <a:gd name="connsiteX214" fmla="*/ 16637 w 227093"/>
                <a:gd name="connsiteY214" fmla="*/ 192851 h 362953"/>
                <a:gd name="connsiteX215" fmla="*/ 19734 w 227093"/>
                <a:gd name="connsiteY215" fmla="*/ 192641 h 362953"/>
                <a:gd name="connsiteX216" fmla="*/ 41150 w 227093"/>
                <a:gd name="connsiteY216" fmla="*/ 194133 h 362953"/>
                <a:gd name="connsiteX217" fmla="*/ 41150 w 227093"/>
                <a:gd name="connsiteY217" fmla="*/ 194145 h 362953"/>
                <a:gd name="connsiteX218" fmla="*/ 41427 w 227093"/>
                <a:gd name="connsiteY218" fmla="*/ 194296 h 362953"/>
                <a:gd name="connsiteX219" fmla="*/ 41480 w 227093"/>
                <a:gd name="connsiteY219" fmla="*/ 194345 h 362953"/>
                <a:gd name="connsiteX220" fmla="*/ 44066 w 227093"/>
                <a:gd name="connsiteY220" fmla="*/ 194862 h 362953"/>
                <a:gd name="connsiteX221" fmla="*/ 45412 w 227093"/>
                <a:gd name="connsiteY221" fmla="*/ 194763 h 362953"/>
                <a:gd name="connsiteX222" fmla="*/ 45391 w 227093"/>
                <a:gd name="connsiteY222" fmla="*/ 194761 h 362953"/>
                <a:gd name="connsiteX223" fmla="*/ 45416 w 227093"/>
                <a:gd name="connsiteY223" fmla="*/ 194486 h 362953"/>
                <a:gd name="connsiteX224" fmla="*/ 45416 w 227093"/>
                <a:gd name="connsiteY224" fmla="*/ 194482 h 362953"/>
                <a:gd name="connsiteX225" fmla="*/ 45127 w 227093"/>
                <a:gd name="connsiteY225" fmla="*/ 192296 h 362953"/>
                <a:gd name="connsiteX226" fmla="*/ 45126 w 227093"/>
                <a:gd name="connsiteY226" fmla="*/ 192294 h 362953"/>
                <a:gd name="connsiteX227" fmla="*/ 41496 w 227093"/>
                <a:gd name="connsiteY227" fmla="*/ 178306 h 362953"/>
                <a:gd name="connsiteX228" fmla="*/ 41489 w 227093"/>
                <a:gd name="connsiteY228" fmla="*/ 178295 h 362953"/>
                <a:gd name="connsiteX229" fmla="*/ 38344 w 227093"/>
                <a:gd name="connsiteY229" fmla="*/ 166496 h 362953"/>
                <a:gd name="connsiteX230" fmla="*/ 38344 w 227093"/>
                <a:gd name="connsiteY230" fmla="*/ 166506 h 362953"/>
                <a:gd name="connsiteX231" fmla="*/ 38344 w 227093"/>
                <a:gd name="connsiteY231" fmla="*/ 166493 h 362953"/>
                <a:gd name="connsiteX232" fmla="*/ 38677 w 227093"/>
                <a:gd name="connsiteY232" fmla="*/ 165797 h 362953"/>
                <a:gd name="connsiteX233" fmla="*/ 38676 w 227093"/>
                <a:gd name="connsiteY233" fmla="*/ 165793 h 362953"/>
                <a:gd name="connsiteX234" fmla="*/ 39194 w 227093"/>
                <a:gd name="connsiteY234" fmla="*/ 165622 h 362953"/>
                <a:gd name="connsiteX235" fmla="*/ 39218 w 227093"/>
                <a:gd name="connsiteY235" fmla="*/ 165622 h 362953"/>
                <a:gd name="connsiteX236" fmla="*/ 39288 w 227093"/>
                <a:gd name="connsiteY236" fmla="*/ 165622 h 362953"/>
                <a:gd name="connsiteX237" fmla="*/ 39287 w 227093"/>
                <a:gd name="connsiteY237" fmla="*/ 165634 h 362953"/>
                <a:gd name="connsiteX238" fmla="*/ 49938 w 227093"/>
                <a:gd name="connsiteY238" fmla="*/ 169419 h 362953"/>
                <a:gd name="connsiteX239" fmla="*/ 49938 w 227093"/>
                <a:gd name="connsiteY239" fmla="*/ 169429 h 362953"/>
                <a:gd name="connsiteX240" fmla="*/ 50111 w 227093"/>
                <a:gd name="connsiteY240" fmla="*/ 169578 h 362953"/>
                <a:gd name="connsiteX241" fmla="*/ 50110 w 227093"/>
                <a:gd name="connsiteY241" fmla="*/ 169575 h 362953"/>
                <a:gd name="connsiteX242" fmla="*/ 57707 w 227093"/>
                <a:gd name="connsiteY242" fmla="*/ 172308 h 362953"/>
                <a:gd name="connsiteX243" fmla="*/ 57706 w 227093"/>
                <a:gd name="connsiteY243" fmla="*/ 172306 h 362953"/>
                <a:gd name="connsiteX244" fmla="*/ 58592 w 227093"/>
                <a:gd name="connsiteY244" fmla="*/ 172540 h 362953"/>
                <a:gd name="connsiteX245" fmla="*/ 58071 w 227093"/>
                <a:gd name="connsiteY245" fmla="*/ 163314 h 362953"/>
                <a:gd name="connsiteX246" fmla="*/ 58071 w 227093"/>
                <a:gd name="connsiteY246" fmla="*/ 163319 h 362953"/>
                <a:gd name="connsiteX247" fmla="*/ 58070 w 227093"/>
                <a:gd name="connsiteY247" fmla="*/ 163297 h 362953"/>
                <a:gd name="connsiteX248" fmla="*/ 58096 w 227093"/>
                <a:gd name="connsiteY248" fmla="*/ 152830 h 362953"/>
                <a:gd name="connsiteX249" fmla="*/ 58095 w 227093"/>
                <a:gd name="connsiteY249" fmla="*/ 152826 h 362953"/>
                <a:gd name="connsiteX250" fmla="*/ 58867 w 227093"/>
                <a:gd name="connsiteY250" fmla="*/ 152177 h 362953"/>
                <a:gd name="connsiteX251" fmla="*/ 58900 w 227093"/>
                <a:gd name="connsiteY251" fmla="*/ 152187 h 362953"/>
                <a:gd name="connsiteX252" fmla="*/ 58903 w 227093"/>
                <a:gd name="connsiteY252" fmla="*/ 152174 h 362953"/>
                <a:gd name="connsiteX253" fmla="*/ 59184 w 227093"/>
                <a:gd name="connsiteY253" fmla="*/ 152215 h 362953"/>
                <a:gd name="connsiteX254" fmla="*/ 59184 w 227093"/>
                <a:gd name="connsiteY254" fmla="*/ 152226 h 362953"/>
                <a:gd name="connsiteX255" fmla="*/ 63756 w 227093"/>
                <a:gd name="connsiteY255" fmla="*/ 154930 h 362953"/>
                <a:gd name="connsiteX256" fmla="*/ 63755 w 227093"/>
                <a:gd name="connsiteY256" fmla="*/ 154928 h 362953"/>
                <a:gd name="connsiteX257" fmla="*/ 63957 w 227093"/>
                <a:gd name="connsiteY257" fmla="*/ 155062 h 362953"/>
                <a:gd name="connsiteX258" fmla="*/ 63957 w 227093"/>
                <a:gd name="connsiteY258" fmla="*/ 155073 h 362953"/>
                <a:gd name="connsiteX259" fmla="*/ 64644 w 227093"/>
                <a:gd name="connsiteY259" fmla="*/ 155521 h 362953"/>
                <a:gd name="connsiteX260" fmla="*/ 64644 w 227093"/>
                <a:gd name="connsiteY260" fmla="*/ 155533 h 362953"/>
                <a:gd name="connsiteX261" fmla="*/ 65268 w 227093"/>
                <a:gd name="connsiteY261" fmla="*/ 155940 h 362953"/>
                <a:gd name="connsiteX262" fmla="*/ 71934 w 227093"/>
                <a:gd name="connsiteY262" fmla="*/ 160229 h 362953"/>
                <a:gd name="connsiteX263" fmla="*/ 71956 w 227093"/>
                <a:gd name="connsiteY263" fmla="*/ 160240 h 362953"/>
                <a:gd name="connsiteX264" fmla="*/ 72723 w 227093"/>
                <a:gd name="connsiteY264" fmla="*/ 80940 h 362953"/>
                <a:gd name="connsiteX265" fmla="*/ 72723 w 227093"/>
                <a:gd name="connsiteY265" fmla="*/ 80951 h 362953"/>
                <a:gd name="connsiteX266" fmla="*/ 72930 w 227093"/>
                <a:gd name="connsiteY266" fmla="*/ 752 h 362953"/>
                <a:gd name="connsiteX267" fmla="*/ 73430 w 227093"/>
                <a:gd name="connsiteY267" fmla="*/ 44 h 362953"/>
                <a:gd name="connsiteX268" fmla="*/ 73684 w 227093"/>
                <a:gd name="connsiteY268" fmla="*/ 0 h 362953"/>
                <a:gd name="connsiteX269" fmla="*/ 74266 w 227093"/>
                <a:gd name="connsiteY269" fmla="*/ 272 h 362953"/>
                <a:gd name="connsiteX270" fmla="*/ 79358 w 227093"/>
                <a:gd name="connsiteY270" fmla="*/ 6427 h 362953"/>
                <a:gd name="connsiteX271" fmla="*/ 79356 w 227093"/>
                <a:gd name="connsiteY271" fmla="*/ 6438 h 362953"/>
                <a:gd name="connsiteX272" fmla="*/ 87383 w 227093"/>
                <a:gd name="connsiteY272" fmla="*/ 15753 h 362953"/>
                <a:gd name="connsiteX273" fmla="*/ 87395 w 227093"/>
                <a:gd name="connsiteY273" fmla="*/ 15767 h 362953"/>
                <a:gd name="connsiteX274" fmla="*/ 89884 w 227093"/>
                <a:gd name="connsiteY274" fmla="*/ 18665 h 362953"/>
                <a:gd name="connsiteX275" fmla="*/ 89886 w 227093"/>
                <a:gd name="connsiteY275" fmla="*/ 18676 h 362953"/>
                <a:gd name="connsiteX276" fmla="*/ 96542 w 227093"/>
                <a:gd name="connsiteY276" fmla="*/ 26402 h 362953"/>
                <a:gd name="connsiteX277" fmla="*/ 97987 w 227093"/>
                <a:gd name="connsiteY277" fmla="*/ 28072 h 362953"/>
                <a:gd name="connsiteX278" fmla="*/ 97996 w 227093"/>
                <a:gd name="connsiteY278" fmla="*/ 28084 h 362953"/>
                <a:gd name="connsiteX279" fmla="*/ 109646 w 227093"/>
                <a:gd name="connsiteY279" fmla="*/ 41772 h 362953"/>
                <a:gd name="connsiteX280" fmla="*/ 114529 w 227093"/>
                <a:gd name="connsiteY280" fmla="*/ 46187 h 362953"/>
                <a:gd name="connsiteX281" fmla="*/ 114497 w 227093"/>
                <a:gd name="connsiteY281" fmla="*/ 46184 h 362953"/>
                <a:gd name="connsiteX282" fmla="*/ 114549 w 227093"/>
                <a:gd name="connsiteY282" fmla="*/ 46189 h 362953"/>
                <a:gd name="connsiteX283" fmla="*/ 114571 w 227093"/>
                <a:gd name="connsiteY283" fmla="*/ 46202 h 362953"/>
                <a:gd name="connsiteX284" fmla="*/ 116976 w 227093"/>
                <a:gd name="connsiteY284" fmla="*/ 43750 h 362953"/>
                <a:gd name="connsiteX285" fmla="*/ 120665 w 227093"/>
                <a:gd name="connsiteY285" fmla="*/ 39771 h 362953"/>
                <a:gd name="connsiteX286" fmla="*/ 120656 w 227093"/>
                <a:gd name="connsiteY286" fmla="*/ 39768 h 362953"/>
                <a:gd name="connsiteX287" fmla="*/ 121787 w 227093"/>
                <a:gd name="connsiteY287" fmla="*/ 38694 h 362953"/>
                <a:gd name="connsiteX288" fmla="*/ 121784 w 227093"/>
                <a:gd name="connsiteY288" fmla="*/ 38692 h 362953"/>
                <a:gd name="connsiteX289" fmla="*/ 121895 w 227093"/>
                <a:gd name="connsiteY289" fmla="*/ 38308 h 362953"/>
                <a:gd name="connsiteX290" fmla="*/ 121895 w 227093"/>
                <a:gd name="connsiteY290" fmla="*/ 38306 h 362953"/>
                <a:gd name="connsiteX291" fmla="*/ 149390 w 227093"/>
                <a:gd name="connsiteY291" fmla="*/ 6187 h 362953"/>
                <a:gd name="connsiteX292" fmla="*/ 149401 w 227093"/>
                <a:gd name="connsiteY292" fmla="*/ 6177 h 362953"/>
                <a:gd name="connsiteX293" fmla="*/ 151315 w 227093"/>
                <a:gd name="connsiteY293" fmla="*/ 3635 h 362953"/>
                <a:gd name="connsiteX294" fmla="*/ 151313 w 227093"/>
                <a:gd name="connsiteY294" fmla="*/ 3633 h 362953"/>
                <a:gd name="connsiteX295" fmla="*/ 151336 w 227093"/>
                <a:gd name="connsiteY295" fmla="*/ 3427 h 362953"/>
                <a:gd name="connsiteX296" fmla="*/ 151336 w 227093"/>
                <a:gd name="connsiteY296" fmla="*/ 3424 h 362953"/>
                <a:gd name="connsiteX297" fmla="*/ 152800 w 227093"/>
                <a:gd name="connsiteY297" fmla="*/ 1299 h 362953"/>
                <a:gd name="connsiteX298" fmla="*/ 152800 w 227093"/>
                <a:gd name="connsiteY298" fmla="*/ 1296 h 362953"/>
                <a:gd name="connsiteX299" fmla="*/ 152816 w 227093"/>
                <a:gd name="connsiteY299" fmla="*/ 1286 h 362953"/>
                <a:gd name="connsiteX300" fmla="*/ 153424 w 227093"/>
                <a:gd name="connsiteY300" fmla="*/ 1051 h 362953"/>
                <a:gd name="connsiteX301" fmla="*/ 154277 w 227093"/>
                <a:gd name="connsiteY301" fmla="*/ 1626 h 362953"/>
                <a:gd name="connsiteX302" fmla="*/ 154277 w 227093"/>
                <a:gd name="connsiteY302" fmla="*/ 1638 h 362953"/>
                <a:gd name="connsiteX303" fmla="*/ 155484 w 227093"/>
                <a:gd name="connsiteY303" fmla="*/ 81147 h 362953"/>
                <a:gd name="connsiteX304" fmla="*/ 155484 w 227093"/>
                <a:gd name="connsiteY304" fmla="*/ 81158 h 362953"/>
                <a:gd name="connsiteX305" fmla="*/ 156582 w 227093"/>
                <a:gd name="connsiteY305" fmla="*/ 160525 h 362953"/>
                <a:gd name="connsiteX306" fmla="*/ 156604 w 227093"/>
                <a:gd name="connsiteY306" fmla="*/ 160520 h 362953"/>
                <a:gd name="connsiteX307" fmla="*/ 162934 w 227093"/>
                <a:gd name="connsiteY307" fmla="*/ 156457 h 362953"/>
                <a:gd name="connsiteX308" fmla="*/ 162945 w 227093"/>
                <a:gd name="connsiteY308" fmla="*/ 156453 h 362953"/>
                <a:gd name="connsiteX309" fmla="*/ 169947 w 227093"/>
                <a:gd name="connsiteY309" fmla="*/ 152148 h 362953"/>
                <a:gd name="connsiteX310" fmla="*/ 169949 w 227093"/>
                <a:gd name="connsiteY310" fmla="*/ 152159 h 362953"/>
                <a:gd name="connsiteX311" fmla="*/ 170194 w 227093"/>
                <a:gd name="connsiteY311" fmla="*/ 152121 h 362953"/>
                <a:gd name="connsiteX312" fmla="*/ 171077 w 227093"/>
                <a:gd name="connsiteY312" fmla="*/ 152674 h 362953"/>
                <a:gd name="connsiteX313" fmla="*/ 171565 w 227093"/>
                <a:gd name="connsiteY313" fmla="*/ 156590 h 362953"/>
                <a:gd name="connsiteX314" fmla="*/ 170540 w 227093"/>
                <a:gd name="connsiteY314" fmla="*/ 169636 h 362953"/>
                <a:gd name="connsiteX315" fmla="*/ 170537 w 227093"/>
                <a:gd name="connsiteY315" fmla="*/ 169645 h 362953"/>
                <a:gd name="connsiteX316" fmla="*/ 170372 w 227093"/>
                <a:gd name="connsiteY316" fmla="*/ 172574 h 362953"/>
                <a:gd name="connsiteX317" fmla="*/ 170395 w 227093"/>
                <a:gd name="connsiteY317" fmla="*/ 172586 h 362953"/>
                <a:gd name="connsiteX318" fmla="*/ 179196 w 227093"/>
                <a:gd name="connsiteY318" fmla="*/ 169497 h 362953"/>
                <a:gd name="connsiteX319" fmla="*/ 179196 w 227093"/>
                <a:gd name="connsiteY319" fmla="*/ 169494 h 362953"/>
                <a:gd name="connsiteX320" fmla="*/ 190428 w 227093"/>
                <a:gd name="connsiteY320" fmla="*/ 165547 h 362953"/>
                <a:gd name="connsiteX321" fmla="*/ 190431 w 227093"/>
                <a:gd name="connsiteY321" fmla="*/ 165545 h 362953"/>
                <a:gd name="connsiteX322" fmla="*/ 190456 w 227093"/>
                <a:gd name="connsiteY322" fmla="*/ 165547 h 362953"/>
                <a:gd name="connsiteX323" fmla="*/ 191028 w 227093"/>
                <a:gd name="connsiteY323" fmla="*/ 165740 h 362953"/>
                <a:gd name="connsiteX324" fmla="*/ 190555 w 227093"/>
                <a:gd name="connsiteY324" fmla="*/ 166329 h 362953"/>
                <a:gd name="connsiteX325" fmla="*/ 191093 w 227093"/>
                <a:gd name="connsiteY325" fmla="*/ 165794 h 362953"/>
                <a:gd name="connsiteX326" fmla="*/ 191346 w 227093"/>
                <a:gd name="connsiteY326" fmla="*/ 166524 h 362953"/>
                <a:gd name="connsiteX327" fmla="*/ 190329 w 227093"/>
                <a:gd name="connsiteY327" fmla="*/ 169373 h 362953"/>
                <a:gd name="connsiteX328" fmla="*/ 190311 w 227093"/>
                <a:gd name="connsiteY328" fmla="*/ 169407 h 362953"/>
                <a:gd name="connsiteX329" fmla="*/ 187763 w 227093"/>
                <a:gd name="connsiteY329" fmla="*/ 176852 h 362953"/>
                <a:gd name="connsiteX330" fmla="*/ 185118 w 227093"/>
                <a:gd name="connsiteY330" fmla="*/ 185715 h 362953"/>
                <a:gd name="connsiteX331" fmla="*/ 185118 w 227093"/>
                <a:gd name="connsiteY331" fmla="*/ 185713 h 362953"/>
                <a:gd name="connsiteX332" fmla="*/ 184735 w 227093"/>
                <a:gd name="connsiteY332" fmla="*/ 190155 h 362953"/>
                <a:gd name="connsiteX333" fmla="*/ 184735 w 227093"/>
                <a:gd name="connsiteY333" fmla="*/ 190153 h 362953"/>
                <a:gd name="connsiteX334" fmla="*/ 186464 w 227093"/>
                <a:gd name="connsiteY334" fmla="*/ 190361 h 362953"/>
                <a:gd name="connsiteX335" fmla="*/ 189183 w 227093"/>
                <a:gd name="connsiteY335" fmla="*/ 190198 h 362953"/>
                <a:gd name="connsiteX336" fmla="*/ 189182 w 227093"/>
                <a:gd name="connsiteY336" fmla="*/ 190210 h 362953"/>
                <a:gd name="connsiteX337" fmla="*/ 194808 w 227093"/>
                <a:gd name="connsiteY337" fmla="*/ 189186 h 362953"/>
                <a:gd name="connsiteX338" fmla="*/ 194805 w 227093"/>
                <a:gd name="connsiteY338" fmla="*/ 189183 h 362953"/>
                <a:gd name="connsiteX339" fmla="*/ 194807 w 227093"/>
                <a:gd name="connsiteY339" fmla="*/ 189195 h 362953"/>
                <a:gd name="connsiteX340" fmla="*/ 194918 w 227093"/>
                <a:gd name="connsiteY340" fmla="*/ 189114 h 362953"/>
                <a:gd name="connsiteX341" fmla="*/ 194918 w 227093"/>
                <a:gd name="connsiteY341" fmla="*/ 189111 h 362953"/>
                <a:gd name="connsiteX342" fmla="*/ 206681 w 227093"/>
                <a:gd name="connsiteY342" fmla="*/ 187779 h 362953"/>
                <a:gd name="connsiteX343" fmla="*/ 208889 w 227093"/>
                <a:gd name="connsiteY343" fmla="*/ 187971 h 362953"/>
                <a:gd name="connsiteX344" fmla="*/ 208889 w 227093"/>
                <a:gd name="connsiteY344" fmla="*/ 187969 h 362953"/>
                <a:gd name="connsiteX345" fmla="*/ 209543 w 227093"/>
                <a:gd name="connsiteY345" fmla="*/ 188807 h 362953"/>
                <a:gd name="connsiteX346" fmla="*/ 209496 w 227093"/>
                <a:gd name="connsiteY346" fmla="*/ 189102 h 362953"/>
                <a:gd name="connsiteX347" fmla="*/ 209496 w 227093"/>
                <a:gd name="connsiteY347" fmla="*/ 189114 h 362953"/>
                <a:gd name="connsiteX348" fmla="*/ 206555 w 227093"/>
                <a:gd name="connsiteY348" fmla="*/ 194217 h 362953"/>
                <a:gd name="connsiteX349" fmla="*/ 206547 w 227093"/>
                <a:gd name="connsiteY349" fmla="*/ 194228 h 362953"/>
                <a:gd name="connsiteX350" fmla="*/ 203824 w 227093"/>
                <a:gd name="connsiteY350" fmla="*/ 198767 h 362953"/>
                <a:gd name="connsiteX351" fmla="*/ 203802 w 227093"/>
                <a:gd name="connsiteY351" fmla="*/ 198765 h 362953"/>
                <a:gd name="connsiteX352" fmla="*/ 203757 w 227093"/>
                <a:gd name="connsiteY352" fmla="*/ 199029 h 362953"/>
                <a:gd name="connsiteX353" fmla="*/ 203757 w 227093"/>
                <a:gd name="connsiteY353" fmla="*/ 199027 h 362953"/>
                <a:gd name="connsiteX354" fmla="*/ 200404 w 227093"/>
                <a:gd name="connsiteY354" fmla="*/ 204892 h 362953"/>
                <a:gd name="connsiteX355" fmla="*/ 200398 w 227093"/>
                <a:gd name="connsiteY355" fmla="*/ 204900 h 362953"/>
                <a:gd name="connsiteX356" fmla="*/ 197276 w 227093"/>
                <a:gd name="connsiteY356" fmla="*/ 210276 h 362953"/>
                <a:gd name="connsiteX357" fmla="*/ 197252 w 227093"/>
                <a:gd name="connsiteY357" fmla="*/ 210287 h 362953"/>
                <a:gd name="connsiteX358" fmla="*/ 209294 w 227093"/>
                <a:gd name="connsiteY358" fmla="*/ 212103 h 362953"/>
                <a:gd name="connsiteX359" fmla="*/ 209296 w 227093"/>
                <a:gd name="connsiteY359" fmla="*/ 212107 h 362953"/>
                <a:gd name="connsiteX360" fmla="*/ 220360 w 227093"/>
                <a:gd name="connsiteY360" fmla="*/ 214131 h 362953"/>
                <a:gd name="connsiteX361" fmla="*/ 220381 w 227093"/>
                <a:gd name="connsiteY361" fmla="*/ 214142 h 362953"/>
                <a:gd name="connsiteX362" fmla="*/ 220383 w 227093"/>
                <a:gd name="connsiteY362" fmla="*/ 214153 h 362953"/>
                <a:gd name="connsiteX363" fmla="*/ 220382 w 227093"/>
                <a:gd name="connsiteY363" fmla="*/ 214140 h 362953"/>
                <a:gd name="connsiteX364" fmla="*/ 221454 w 227093"/>
                <a:gd name="connsiteY364" fmla="*/ 214902 h 362953"/>
                <a:gd name="connsiteX365" fmla="*/ 221731 w 227093"/>
                <a:gd name="connsiteY365" fmla="*/ 215912 h 362953"/>
                <a:gd name="connsiteX366" fmla="*/ 221731 w 227093"/>
                <a:gd name="connsiteY366" fmla="*/ 215910 h 362953"/>
                <a:gd name="connsiteX367" fmla="*/ 221534 w 227093"/>
                <a:gd name="connsiteY367" fmla="*/ 216527 h 362953"/>
                <a:gd name="connsiteX368" fmla="*/ 214977 w 227093"/>
                <a:gd name="connsiteY368" fmla="*/ 223174 h 362953"/>
                <a:gd name="connsiteX369" fmla="*/ 214977 w 227093"/>
                <a:gd name="connsiteY369" fmla="*/ 223185 h 362953"/>
                <a:gd name="connsiteX370" fmla="*/ 208289 w 227093"/>
                <a:gd name="connsiteY370" fmla="*/ 230082 h 362953"/>
                <a:gd name="connsiteX371" fmla="*/ 208266 w 227093"/>
                <a:gd name="connsiteY371" fmla="*/ 230080 h 362953"/>
                <a:gd name="connsiteX372" fmla="*/ 211291 w 227093"/>
                <a:gd name="connsiteY372" fmla="*/ 231409 h 362953"/>
                <a:gd name="connsiteX373" fmla="*/ 211289 w 227093"/>
                <a:gd name="connsiteY373" fmla="*/ 231407 h 362953"/>
                <a:gd name="connsiteX374" fmla="*/ 216060 w 227093"/>
                <a:gd name="connsiteY374" fmla="*/ 233248 h 362953"/>
                <a:gd name="connsiteX375" fmla="*/ 216060 w 227093"/>
                <a:gd name="connsiteY375" fmla="*/ 233245 h 362953"/>
                <a:gd name="connsiteX376" fmla="*/ 221899 w 227093"/>
                <a:gd name="connsiteY376" fmla="*/ 235430 h 362953"/>
                <a:gd name="connsiteX377" fmla="*/ 221899 w 227093"/>
                <a:gd name="connsiteY377" fmla="*/ 235443 h 362953"/>
                <a:gd name="connsiteX378" fmla="*/ 226931 w 227093"/>
                <a:gd name="connsiteY378" fmla="*/ 237864 h 362953"/>
                <a:gd name="connsiteX379" fmla="*/ 227048 w 227093"/>
                <a:gd name="connsiteY379" fmla="*/ 238822 h 362953"/>
                <a:gd name="connsiteX380" fmla="*/ 227000 w 227093"/>
                <a:gd name="connsiteY380" fmla="*/ 238966 h 362953"/>
                <a:gd name="connsiteX381" fmla="*/ 227000 w 227093"/>
                <a:gd name="connsiteY381" fmla="*/ 238962 h 362953"/>
                <a:gd name="connsiteX382" fmla="*/ 225401 w 227093"/>
                <a:gd name="connsiteY382" fmla="*/ 240559 h 362953"/>
                <a:gd name="connsiteX383" fmla="*/ 225401 w 227093"/>
                <a:gd name="connsiteY383" fmla="*/ 240555 h 362953"/>
                <a:gd name="connsiteX384" fmla="*/ 225124 w 227093"/>
                <a:gd name="connsiteY384" fmla="*/ 240602 h 362953"/>
                <a:gd name="connsiteX385" fmla="*/ 225101 w 227093"/>
                <a:gd name="connsiteY385" fmla="*/ 240600 h 362953"/>
                <a:gd name="connsiteX386" fmla="*/ 220987 w 227093"/>
                <a:gd name="connsiteY386" fmla="*/ 242929 h 362953"/>
                <a:gd name="connsiteX387" fmla="*/ 220985 w 227093"/>
                <a:gd name="connsiteY387" fmla="*/ 242926 h 362953"/>
                <a:gd name="connsiteX388" fmla="*/ 213918 w 227093"/>
                <a:gd name="connsiteY388" fmla="*/ 247174 h 362953"/>
                <a:gd name="connsiteX389" fmla="*/ 213918 w 227093"/>
                <a:gd name="connsiteY389" fmla="*/ 247185 h 362953"/>
                <a:gd name="connsiteX390" fmla="*/ 203092 w 227093"/>
                <a:gd name="connsiteY390" fmla="*/ 254594 h 362953"/>
                <a:gd name="connsiteX391" fmla="*/ 203069 w 227093"/>
                <a:gd name="connsiteY391" fmla="*/ 254592 h 362953"/>
                <a:gd name="connsiteX392" fmla="*/ 209625 w 227093"/>
                <a:gd name="connsiteY392" fmla="*/ 260142 h 362953"/>
                <a:gd name="connsiteX393" fmla="*/ 209625 w 227093"/>
                <a:gd name="connsiteY393" fmla="*/ 260138 h 362953"/>
                <a:gd name="connsiteX394" fmla="*/ 224532 w 227093"/>
                <a:gd name="connsiteY394" fmla="*/ 272986 h 362953"/>
                <a:gd name="connsiteX395" fmla="*/ 223859 w 227093"/>
                <a:gd name="connsiteY395" fmla="*/ 273280 h 362953"/>
                <a:gd name="connsiteX396" fmla="*/ 223837 w 227093"/>
                <a:gd name="connsiteY396" fmla="*/ 273275 h 362953"/>
                <a:gd name="connsiteX397" fmla="*/ 223839 w 227093"/>
                <a:gd name="connsiteY397" fmla="*/ 273288 h 362953"/>
                <a:gd name="connsiteX398" fmla="*/ 223839 w 227093"/>
                <a:gd name="connsiteY398" fmla="*/ 273286 h 362953"/>
                <a:gd name="connsiteX399" fmla="*/ 224532 w 227093"/>
                <a:gd name="connsiteY399" fmla="*/ 272986 h 362953"/>
                <a:gd name="connsiteX400" fmla="*/ 224510 w 227093"/>
                <a:gd name="connsiteY400" fmla="*/ 273869 h 362953"/>
                <a:gd name="connsiteX401" fmla="*/ 224381 w 227093"/>
                <a:gd name="connsiteY401" fmla="*/ 274031 h 362953"/>
                <a:gd name="connsiteX402" fmla="*/ 224381 w 227093"/>
                <a:gd name="connsiteY402" fmla="*/ 274043 h 362953"/>
                <a:gd name="connsiteX403" fmla="*/ 224159 w 227093"/>
                <a:gd name="connsiteY403" fmla="*/ 274202 h 362953"/>
                <a:gd name="connsiteX404" fmla="*/ 214492 w 227093"/>
                <a:gd name="connsiteY404" fmla="*/ 276707 h 362953"/>
                <a:gd name="connsiteX405" fmla="*/ 214490 w 227093"/>
                <a:gd name="connsiteY405" fmla="*/ 276704 h 362953"/>
                <a:gd name="connsiteX406" fmla="*/ 205851 w 227093"/>
                <a:gd name="connsiteY406" fmla="*/ 278941 h 362953"/>
                <a:gd name="connsiteX407" fmla="*/ 205829 w 227093"/>
                <a:gd name="connsiteY407" fmla="*/ 278938 h 362953"/>
                <a:gd name="connsiteX408" fmla="*/ 210047 w 227093"/>
                <a:gd name="connsiteY408" fmla="*/ 285310 h 362953"/>
                <a:gd name="connsiteX409" fmla="*/ 210063 w 227093"/>
                <a:gd name="connsiteY409" fmla="*/ 285330 h 362953"/>
                <a:gd name="connsiteX410" fmla="*/ 215148 w 227093"/>
                <a:gd name="connsiteY410" fmla="*/ 291146 h 362953"/>
                <a:gd name="connsiteX411" fmla="*/ 215150 w 227093"/>
                <a:gd name="connsiteY411" fmla="*/ 291152 h 362953"/>
                <a:gd name="connsiteX412" fmla="*/ 218435 w 227093"/>
                <a:gd name="connsiteY412" fmla="*/ 294924 h 362953"/>
                <a:gd name="connsiteX413" fmla="*/ 218560 w 227093"/>
                <a:gd name="connsiteY413" fmla="*/ 295711 h 362953"/>
                <a:gd name="connsiteX414" fmla="*/ 217908 w 227093"/>
                <a:gd name="connsiteY414" fmla="*/ 296170 h 362953"/>
                <a:gd name="connsiteX415" fmla="*/ 209132 w 227093"/>
                <a:gd name="connsiteY415" fmla="*/ 296668 h 362953"/>
                <a:gd name="connsiteX416" fmla="*/ 209137 w 227093"/>
                <a:gd name="connsiteY416" fmla="*/ 296678 h 362953"/>
                <a:gd name="connsiteX417" fmla="*/ 195953 w 227093"/>
                <a:gd name="connsiteY417" fmla="*/ 297250 h 362953"/>
                <a:gd name="connsiteX418" fmla="*/ 192617 w 227093"/>
                <a:gd name="connsiteY418" fmla="*/ 297397 h 362953"/>
                <a:gd name="connsiteX419" fmla="*/ 192593 w 227093"/>
                <a:gd name="connsiteY419" fmla="*/ 297394 h 362953"/>
                <a:gd name="connsiteX420" fmla="*/ 195653 w 227093"/>
                <a:gd name="connsiteY420" fmla="*/ 304133 h 362953"/>
                <a:gd name="connsiteX421" fmla="*/ 195654 w 227093"/>
                <a:gd name="connsiteY421" fmla="*/ 304141 h 362953"/>
                <a:gd name="connsiteX422" fmla="*/ 200910 w 227093"/>
                <a:gd name="connsiteY422" fmla="*/ 315454 h 362953"/>
                <a:gd name="connsiteX423" fmla="*/ 200909 w 227093"/>
                <a:gd name="connsiteY423" fmla="*/ 315465 h 362953"/>
                <a:gd name="connsiteX424" fmla="*/ 202262 w 227093"/>
                <a:gd name="connsiteY424" fmla="*/ 320115 h 362953"/>
                <a:gd name="connsiteX425" fmla="*/ 201743 w 227093"/>
                <a:gd name="connsiteY425" fmla="*/ 320875 h 362953"/>
                <a:gd name="connsiteX426" fmla="*/ 201743 w 227093"/>
                <a:gd name="connsiteY426" fmla="*/ 320887 h 362953"/>
                <a:gd name="connsiteX427" fmla="*/ 201662 w 227093"/>
                <a:gd name="connsiteY427" fmla="*/ 320914 h 362953"/>
                <a:gd name="connsiteX428" fmla="*/ 201609 w 227093"/>
                <a:gd name="connsiteY428" fmla="*/ 320932 h 362953"/>
                <a:gd name="connsiteX429" fmla="*/ 201422 w 227093"/>
                <a:gd name="connsiteY429" fmla="*/ 320974 h 362953"/>
                <a:gd name="connsiteX430" fmla="*/ 201420 w 227093"/>
                <a:gd name="connsiteY430" fmla="*/ 320972 h 362953"/>
                <a:gd name="connsiteX431" fmla="*/ 201075 w 227093"/>
                <a:gd name="connsiteY431" fmla="*/ 320994 h 362953"/>
                <a:gd name="connsiteX432" fmla="*/ 184286 w 227093"/>
                <a:gd name="connsiteY432" fmla="*/ 317694 h 362953"/>
                <a:gd name="connsiteX433" fmla="*/ 184281 w 227093"/>
                <a:gd name="connsiteY433" fmla="*/ 317691 h 362953"/>
                <a:gd name="connsiteX434" fmla="*/ 184175 w 227093"/>
                <a:gd name="connsiteY434" fmla="*/ 317616 h 362953"/>
                <a:gd name="connsiteX435" fmla="*/ 184172 w 227093"/>
                <a:gd name="connsiteY435" fmla="*/ 317614 h 362953"/>
                <a:gd name="connsiteX436" fmla="*/ 178272 w 227093"/>
                <a:gd name="connsiteY436" fmla="*/ 316522 h 362953"/>
                <a:gd name="connsiteX437" fmla="*/ 177629 w 227093"/>
                <a:gd name="connsiteY437" fmla="*/ 316551 h 362953"/>
                <a:gd name="connsiteX438" fmla="*/ 177608 w 227093"/>
                <a:gd name="connsiteY438" fmla="*/ 316548 h 362953"/>
                <a:gd name="connsiteX439" fmla="*/ 180002 w 227093"/>
                <a:gd name="connsiteY439" fmla="*/ 331091 h 362953"/>
                <a:gd name="connsiteX440" fmla="*/ 180002 w 227093"/>
                <a:gd name="connsiteY440" fmla="*/ 331101 h 362953"/>
                <a:gd name="connsiteX441" fmla="*/ 181404 w 227093"/>
                <a:gd name="connsiteY441" fmla="*/ 340867 h 362953"/>
                <a:gd name="connsiteX442" fmla="*/ 180875 w 227093"/>
                <a:gd name="connsiteY442" fmla="*/ 341502 h 362953"/>
                <a:gd name="connsiteX443" fmla="*/ 180869 w 227093"/>
                <a:gd name="connsiteY443" fmla="*/ 341506 h 362953"/>
                <a:gd name="connsiteX444" fmla="*/ 180707 w 227093"/>
                <a:gd name="connsiteY444" fmla="*/ 341559 h 362953"/>
                <a:gd name="connsiteX445" fmla="*/ 180705 w 227093"/>
                <a:gd name="connsiteY445" fmla="*/ 341555 h 362953"/>
                <a:gd name="connsiteX446" fmla="*/ 180485 w 227093"/>
                <a:gd name="connsiteY446" fmla="*/ 341574 h 362953"/>
                <a:gd name="connsiteX447" fmla="*/ 180330 w 227093"/>
                <a:gd name="connsiteY447" fmla="*/ 341555 h 362953"/>
                <a:gd name="connsiteX448" fmla="*/ 180326 w 227093"/>
                <a:gd name="connsiteY448" fmla="*/ 341566 h 362953"/>
                <a:gd name="connsiteX449" fmla="*/ 164095 w 227093"/>
                <a:gd name="connsiteY449" fmla="*/ 333237 h 362953"/>
                <a:gd name="connsiteX450" fmla="*/ 164090 w 227093"/>
                <a:gd name="connsiteY450" fmla="*/ 333232 h 362953"/>
                <a:gd name="connsiteX451" fmla="*/ 162345 w 227093"/>
                <a:gd name="connsiteY451" fmla="*/ 332269 h 362953"/>
                <a:gd name="connsiteX452" fmla="*/ 162009 w 227093"/>
                <a:gd name="connsiteY452" fmla="*/ 341735 h 362953"/>
                <a:gd name="connsiteX453" fmla="*/ 161204 w 227093"/>
                <a:gd name="connsiteY453" fmla="*/ 352146 h 362953"/>
                <a:gd name="connsiteX454" fmla="*/ 161204 w 227093"/>
                <a:gd name="connsiteY454" fmla="*/ 352144 h 362953"/>
                <a:gd name="connsiteX455" fmla="*/ 160859 w 227093"/>
                <a:gd name="connsiteY455" fmla="*/ 352540 h 362953"/>
                <a:gd name="connsiteX456" fmla="*/ 160857 w 227093"/>
                <a:gd name="connsiteY456" fmla="*/ 352551 h 362953"/>
                <a:gd name="connsiteX457" fmla="*/ 160303 w 227093"/>
                <a:gd name="connsiteY457" fmla="*/ 352736 h 362953"/>
                <a:gd name="connsiteX458" fmla="*/ 160300 w 227093"/>
                <a:gd name="connsiteY458" fmla="*/ 352747 h 362953"/>
                <a:gd name="connsiteX459" fmla="*/ 160121 w 227093"/>
                <a:gd name="connsiteY459" fmla="*/ 352747 h 362953"/>
                <a:gd name="connsiteX460" fmla="*/ 156448 w 227093"/>
                <a:gd name="connsiteY460" fmla="*/ 350953 h 362953"/>
                <a:gd name="connsiteX461" fmla="*/ 156434 w 227093"/>
                <a:gd name="connsiteY461" fmla="*/ 350940 h 362953"/>
                <a:gd name="connsiteX462" fmla="*/ 138772 w 227093"/>
                <a:gd name="connsiteY462" fmla="*/ 336249 h 362953"/>
                <a:gd name="connsiteX463" fmla="*/ 138737 w 227093"/>
                <a:gd name="connsiteY463" fmla="*/ 336219 h 362953"/>
                <a:gd name="connsiteX464" fmla="*/ 137531 w 227093"/>
                <a:gd name="connsiteY464" fmla="*/ 335183 h 362953"/>
                <a:gd name="connsiteX465" fmla="*/ 137003 w 227093"/>
                <a:gd name="connsiteY465" fmla="*/ 335857 h 362953"/>
                <a:gd name="connsiteX466" fmla="*/ 134075 w 227093"/>
                <a:gd name="connsiteY466" fmla="*/ 343443 h 362953"/>
                <a:gd name="connsiteX467" fmla="*/ 134071 w 227093"/>
                <a:gd name="connsiteY467" fmla="*/ 343446 h 362953"/>
                <a:gd name="connsiteX468" fmla="*/ 131463 w 227093"/>
                <a:gd name="connsiteY468" fmla="*/ 350672 h 362953"/>
                <a:gd name="connsiteX469" fmla="*/ 131462 w 227093"/>
                <a:gd name="connsiteY469" fmla="*/ 350683 h 362953"/>
                <a:gd name="connsiteX470" fmla="*/ 131440 w 227093"/>
                <a:gd name="connsiteY470" fmla="*/ 350701 h 362953"/>
                <a:gd name="connsiteX471" fmla="*/ 131438 w 227093"/>
                <a:gd name="connsiteY471" fmla="*/ 350713 h 362953"/>
                <a:gd name="connsiteX472" fmla="*/ 129321 w 227093"/>
                <a:gd name="connsiteY472" fmla="*/ 356251 h 362953"/>
                <a:gd name="connsiteX473" fmla="*/ 129318 w 227093"/>
                <a:gd name="connsiteY473" fmla="*/ 356245 h 362953"/>
                <a:gd name="connsiteX474" fmla="*/ 126696 w 227093"/>
                <a:gd name="connsiteY474" fmla="*/ 361497 h 362953"/>
                <a:gd name="connsiteX475" fmla="*/ 126696 w 227093"/>
                <a:gd name="connsiteY475" fmla="*/ 361508 h 362953"/>
                <a:gd name="connsiteX476" fmla="*/ 126056 w 227093"/>
                <a:gd name="connsiteY476" fmla="*/ 361712 h 362953"/>
                <a:gd name="connsiteX477" fmla="*/ 125612 w 227093"/>
                <a:gd name="connsiteY477" fmla="*/ 361627 h 362953"/>
                <a:gd name="connsiteX478" fmla="*/ 125612 w 227093"/>
                <a:gd name="connsiteY478" fmla="*/ 361638 h 362953"/>
                <a:gd name="connsiteX479" fmla="*/ 122601 w 227093"/>
                <a:gd name="connsiteY479" fmla="*/ 358038 h 362953"/>
                <a:gd name="connsiteX480" fmla="*/ 122601 w 227093"/>
                <a:gd name="connsiteY480" fmla="*/ 358036 h 362953"/>
                <a:gd name="connsiteX481" fmla="*/ 120503 w 227093"/>
                <a:gd name="connsiteY481" fmla="*/ 354507 h 362953"/>
                <a:gd name="connsiteX482" fmla="*/ 120503 w 227093"/>
                <a:gd name="connsiteY482" fmla="*/ 354518 h 362953"/>
                <a:gd name="connsiteX483" fmla="*/ 120455 w 227093"/>
                <a:gd name="connsiteY483" fmla="*/ 354456 h 362953"/>
                <a:gd name="connsiteX484" fmla="*/ 120455 w 227093"/>
                <a:gd name="connsiteY484" fmla="*/ 354451 h 362953"/>
                <a:gd name="connsiteX485" fmla="*/ 117117 w 227093"/>
                <a:gd name="connsiteY485" fmla="*/ 349290 h 362953"/>
                <a:gd name="connsiteX486" fmla="*/ 117111 w 227093"/>
                <a:gd name="connsiteY486" fmla="*/ 349282 h 362953"/>
                <a:gd name="connsiteX487" fmla="*/ 114619 w 227093"/>
                <a:gd name="connsiteY487" fmla="*/ 345594 h 362953"/>
                <a:gd name="connsiteX488" fmla="*/ 114009 w 227093"/>
                <a:gd name="connsiteY488" fmla="*/ 346080 h 362953"/>
                <a:gd name="connsiteX489" fmla="*/ 113995 w 227093"/>
                <a:gd name="connsiteY489" fmla="*/ 346092 h 362953"/>
                <a:gd name="connsiteX490" fmla="*/ 112769 w 227093"/>
                <a:gd name="connsiteY490" fmla="*/ 347831 h 362953"/>
                <a:gd name="connsiteX491" fmla="*/ 112769 w 227093"/>
                <a:gd name="connsiteY491" fmla="*/ 347829 h 362953"/>
                <a:gd name="connsiteX492" fmla="*/ 111121 w 227093"/>
                <a:gd name="connsiteY492" fmla="*/ 350066 h 362953"/>
                <a:gd name="connsiteX493" fmla="*/ 111049 w 227093"/>
                <a:gd name="connsiteY493" fmla="*/ 350100 h 362953"/>
                <a:gd name="connsiteX494" fmla="*/ 110309 w 227093"/>
                <a:gd name="connsiteY494" fmla="*/ 350953 h 362953"/>
                <a:gd name="connsiteX495" fmla="*/ 110296 w 227093"/>
                <a:gd name="connsiteY495" fmla="*/ 351128 h 362953"/>
                <a:gd name="connsiteX496" fmla="*/ 107301 w 227093"/>
                <a:gd name="connsiteY496" fmla="*/ 356556 h 362953"/>
                <a:gd name="connsiteX497" fmla="*/ 104577 w 227093"/>
                <a:gd name="connsiteY497" fmla="*/ 361127 h 362953"/>
                <a:gd name="connsiteX498" fmla="*/ 104567 w 227093"/>
                <a:gd name="connsiteY498" fmla="*/ 361140 h 362953"/>
                <a:gd name="connsiteX499" fmla="*/ 103848 w 227093"/>
                <a:gd name="connsiteY499" fmla="*/ 362672 h 362953"/>
                <a:gd name="connsiteX500" fmla="*/ 103848 w 227093"/>
                <a:gd name="connsiteY500" fmla="*/ 362684 h 362953"/>
                <a:gd name="connsiteX501" fmla="*/ 102993 w 227093"/>
                <a:gd name="connsiteY501" fmla="*/ 362953 h 3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227093" h="362953">
                  <a:moveTo>
                    <a:pt x="207434" y="230251"/>
                  </a:moveTo>
                  <a:lnTo>
                    <a:pt x="208152" y="230104"/>
                  </a:lnTo>
                  <a:cubicBezTo>
                    <a:pt x="208144" y="230071"/>
                    <a:pt x="208136" y="230039"/>
                    <a:pt x="208125" y="230014"/>
                  </a:cubicBezTo>
                  <a:lnTo>
                    <a:pt x="208125" y="230026"/>
                  </a:lnTo>
                  <a:lnTo>
                    <a:pt x="207432" y="230245"/>
                  </a:lnTo>
                  <a:lnTo>
                    <a:pt x="207409" y="230256"/>
                  </a:lnTo>
                  <a:cubicBezTo>
                    <a:pt x="207409" y="230247"/>
                    <a:pt x="207409" y="230247"/>
                    <a:pt x="207409" y="230251"/>
                  </a:cubicBezTo>
                  <a:close/>
                  <a:moveTo>
                    <a:pt x="111982" y="320162"/>
                  </a:moveTo>
                  <a:cubicBezTo>
                    <a:pt x="119695" y="320160"/>
                    <a:pt x="132834" y="318451"/>
                    <a:pt x="136733" y="316761"/>
                  </a:cubicBezTo>
                  <a:lnTo>
                    <a:pt x="136745" y="316756"/>
                  </a:lnTo>
                  <a:cubicBezTo>
                    <a:pt x="137160" y="316583"/>
                    <a:pt x="137595" y="316403"/>
                    <a:pt x="138219" y="316141"/>
                  </a:cubicBezTo>
                  <a:cubicBezTo>
                    <a:pt x="139015" y="315809"/>
                    <a:pt x="140085" y="315366"/>
                    <a:pt x="141066" y="314961"/>
                  </a:cubicBezTo>
                  <a:lnTo>
                    <a:pt x="141066" y="314956"/>
                  </a:lnTo>
                  <a:cubicBezTo>
                    <a:pt x="141900" y="314616"/>
                    <a:pt x="142950" y="314188"/>
                    <a:pt x="143728" y="313876"/>
                  </a:cubicBezTo>
                  <a:lnTo>
                    <a:pt x="143728" y="313873"/>
                  </a:lnTo>
                  <a:cubicBezTo>
                    <a:pt x="147583" y="312263"/>
                    <a:pt x="151555" y="309918"/>
                    <a:pt x="158758" y="304922"/>
                  </a:cubicBezTo>
                  <a:lnTo>
                    <a:pt x="158758" y="304933"/>
                  </a:lnTo>
                  <a:cubicBezTo>
                    <a:pt x="166967" y="299197"/>
                    <a:pt x="179090" y="281295"/>
                    <a:pt x="181833" y="270868"/>
                  </a:cubicBezTo>
                  <a:lnTo>
                    <a:pt x="181833" y="270879"/>
                  </a:lnTo>
                  <a:cubicBezTo>
                    <a:pt x="182333" y="268778"/>
                    <a:pt x="183316" y="265418"/>
                    <a:pt x="184063" y="263260"/>
                  </a:cubicBezTo>
                  <a:lnTo>
                    <a:pt x="184061" y="263258"/>
                  </a:lnTo>
                  <a:cubicBezTo>
                    <a:pt x="184916" y="260443"/>
                    <a:pt x="185166" y="256863"/>
                    <a:pt x="184916" y="247934"/>
                  </a:cubicBezTo>
                  <a:lnTo>
                    <a:pt x="184916" y="247931"/>
                  </a:lnTo>
                  <a:cubicBezTo>
                    <a:pt x="184666" y="237875"/>
                    <a:pt x="184260" y="235417"/>
                    <a:pt x="182319" y="229602"/>
                  </a:cubicBezTo>
                  <a:lnTo>
                    <a:pt x="182319" y="229612"/>
                  </a:lnTo>
                  <a:cubicBezTo>
                    <a:pt x="177183" y="214379"/>
                    <a:pt x="169295" y="202775"/>
                    <a:pt x="157599" y="193527"/>
                  </a:cubicBezTo>
                  <a:lnTo>
                    <a:pt x="157596" y="193523"/>
                  </a:lnTo>
                  <a:cubicBezTo>
                    <a:pt x="154466" y="191022"/>
                    <a:pt x="151753" y="189127"/>
                    <a:pt x="151160" y="188925"/>
                  </a:cubicBezTo>
                  <a:lnTo>
                    <a:pt x="151138" y="188922"/>
                  </a:lnTo>
                  <a:cubicBezTo>
                    <a:pt x="151101" y="188918"/>
                    <a:pt x="151065" y="188913"/>
                    <a:pt x="151031" y="188910"/>
                  </a:cubicBezTo>
                  <a:lnTo>
                    <a:pt x="151027" y="188905"/>
                  </a:lnTo>
                  <a:cubicBezTo>
                    <a:pt x="150318" y="188773"/>
                    <a:pt x="148231" y="187661"/>
                    <a:pt x="146278" y="186535"/>
                  </a:cubicBezTo>
                  <a:lnTo>
                    <a:pt x="146270" y="186529"/>
                  </a:lnTo>
                  <a:cubicBezTo>
                    <a:pt x="144111" y="185253"/>
                    <a:pt x="140222" y="183552"/>
                    <a:pt x="137571" y="182751"/>
                  </a:cubicBezTo>
                  <a:lnTo>
                    <a:pt x="137569" y="182745"/>
                  </a:lnTo>
                  <a:cubicBezTo>
                    <a:pt x="134842" y="182006"/>
                    <a:pt x="131932" y="180930"/>
                    <a:pt x="131048" y="180488"/>
                  </a:cubicBezTo>
                  <a:lnTo>
                    <a:pt x="131043" y="180484"/>
                  </a:lnTo>
                  <a:cubicBezTo>
                    <a:pt x="128898" y="179389"/>
                    <a:pt x="121766" y="178616"/>
                    <a:pt x="114624" y="178622"/>
                  </a:cubicBezTo>
                  <a:cubicBezTo>
                    <a:pt x="111502" y="178622"/>
                    <a:pt x="108428" y="178776"/>
                    <a:pt x="105878" y="179094"/>
                  </a:cubicBezTo>
                  <a:lnTo>
                    <a:pt x="105871" y="179098"/>
                  </a:lnTo>
                  <a:lnTo>
                    <a:pt x="105851" y="179109"/>
                  </a:lnTo>
                  <a:cubicBezTo>
                    <a:pt x="101533" y="179574"/>
                    <a:pt x="97883" y="180249"/>
                    <a:pt x="97197" y="180531"/>
                  </a:cubicBezTo>
                  <a:lnTo>
                    <a:pt x="97183" y="180529"/>
                  </a:lnTo>
                  <a:cubicBezTo>
                    <a:pt x="96598" y="180969"/>
                    <a:pt x="94410" y="181730"/>
                    <a:pt x="92440" y="182282"/>
                  </a:cubicBezTo>
                  <a:lnTo>
                    <a:pt x="92440" y="182280"/>
                  </a:lnTo>
                  <a:cubicBezTo>
                    <a:pt x="88512" y="183385"/>
                    <a:pt x="77850" y="188482"/>
                    <a:pt x="76680" y="189616"/>
                  </a:cubicBezTo>
                  <a:lnTo>
                    <a:pt x="76665" y="189613"/>
                  </a:lnTo>
                  <a:cubicBezTo>
                    <a:pt x="76614" y="189714"/>
                    <a:pt x="76557" y="189789"/>
                    <a:pt x="76508" y="189846"/>
                  </a:cubicBezTo>
                  <a:lnTo>
                    <a:pt x="76508" y="189857"/>
                  </a:lnTo>
                  <a:cubicBezTo>
                    <a:pt x="76065" y="190366"/>
                    <a:pt x="74458" y="191346"/>
                    <a:pt x="72990" y="192156"/>
                  </a:cubicBezTo>
                  <a:lnTo>
                    <a:pt x="72957" y="192171"/>
                  </a:lnTo>
                  <a:cubicBezTo>
                    <a:pt x="69759" y="193736"/>
                    <a:pt x="56822" y="206913"/>
                    <a:pt x="54917" y="210492"/>
                  </a:cubicBezTo>
                  <a:lnTo>
                    <a:pt x="54917" y="210503"/>
                  </a:lnTo>
                  <a:cubicBezTo>
                    <a:pt x="54258" y="211725"/>
                    <a:pt x="52960" y="214246"/>
                    <a:pt x="52055" y="216061"/>
                  </a:cubicBezTo>
                  <a:lnTo>
                    <a:pt x="52047" y="216068"/>
                  </a:lnTo>
                  <a:cubicBezTo>
                    <a:pt x="45881" y="227852"/>
                    <a:pt x="44184" y="235198"/>
                    <a:pt x="44190" y="250189"/>
                  </a:cubicBezTo>
                  <a:cubicBezTo>
                    <a:pt x="44275" y="260507"/>
                    <a:pt x="45347" y="267933"/>
                    <a:pt x="47425" y="272883"/>
                  </a:cubicBezTo>
                  <a:lnTo>
                    <a:pt x="47428" y="272891"/>
                  </a:lnTo>
                  <a:cubicBezTo>
                    <a:pt x="49964" y="279141"/>
                    <a:pt x="52132" y="283854"/>
                    <a:pt x="52601" y="284528"/>
                  </a:cubicBezTo>
                  <a:lnTo>
                    <a:pt x="52579" y="284526"/>
                  </a:lnTo>
                  <a:lnTo>
                    <a:pt x="52603" y="284539"/>
                  </a:lnTo>
                  <a:cubicBezTo>
                    <a:pt x="52621" y="284556"/>
                    <a:pt x="52621" y="284556"/>
                    <a:pt x="52643" y="284582"/>
                  </a:cubicBezTo>
                  <a:cubicBezTo>
                    <a:pt x="52986" y="284955"/>
                    <a:pt x="53680" y="286189"/>
                    <a:pt x="54295" y="287342"/>
                  </a:cubicBezTo>
                  <a:lnTo>
                    <a:pt x="54303" y="287355"/>
                  </a:lnTo>
                  <a:cubicBezTo>
                    <a:pt x="57435" y="293453"/>
                    <a:pt x="70784" y="306788"/>
                    <a:pt x="76885" y="309915"/>
                  </a:cubicBezTo>
                  <a:lnTo>
                    <a:pt x="76896" y="309921"/>
                  </a:lnTo>
                  <a:cubicBezTo>
                    <a:pt x="78044" y="310532"/>
                    <a:pt x="79274" y="311220"/>
                    <a:pt x="79654" y="311565"/>
                  </a:cubicBezTo>
                  <a:lnTo>
                    <a:pt x="79652" y="311576"/>
                  </a:lnTo>
                  <a:cubicBezTo>
                    <a:pt x="79667" y="311580"/>
                    <a:pt x="79672" y="311583"/>
                    <a:pt x="79677" y="311589"/>
                  </a:cubicBezTo>
                  <a:lnTo>
                    <a:pt x="79676" y="311585"/>
                  </a:lnTo>
                  <a:cubicBezTo>
                    <a:pt x="80194" y="311993"/>
                    <a:pt x="84709" y="314026"/>
                    <a:pt x="91326" y="316844"/>
                  </a:cubicBezTo>
                  <a:lnTo>
                    <a:pt x="91322" y="316839"/>
                  </a:lnTo>
                  <a:cubicBezTo>
                    <a:pt x="92647" y="317311"/>
                    <a:pt x="96461" y="318206"/>
                    <a:pt x="99798" y="318694"/>
                  </a:cubicBezTo>
                  <a:cubicBezTo>
                    <a:pt x="101872" y="318994"/>
                    <a:pt x="103617" y="319259"/>
                    <a:pt x="105364" y="319525"/>
                  </a:cubicBezTo>
                  <a:lnTo>
                    <a:pt x="105364" y="319521"/>
                  </a:lnTo>
                  <a:cubicBezTo>
                    <a:pt x="106415" y="319683"/>
                    <a:pt x="107257" y="319814"/>
                    <a:pt x="107792" y="319888"/>
                  </a:cubicBezTo>
                  <a:lnTo>
                    <a:pt x="107793" y="319898"/>
                  </a:lnTo>
                  <a:cubicBezTo>
                    <a:pt x="107984" y="319915"/>
                    <a:pt x="107827" y="319896"/>
                    <a:pt x="108004" y="319917"/>
                  </a:cubicBezTo>
                  <a:lnTo>
                    <a:pt x="108026" y="319922"/>
                  </a:lnTo>
                  <a:cubicBezTo>
                    <a:pt x="108972" y="320086"/>
                    <a:pt x="110324" y="320162"/>
                    <a:pt x="111982" y="320162"/>
                  </a:cubicBezTo>
                  <a:close/>
                  <a:moveTo>
                    <a:pt x="102993" y="362953"/>
                  </a:moveTo>
                  <a:cubicBezTo>
                    <a:pt x="102653" y="362953"/>
                    <a:pt x="102383" y="362802"/>
                    <a:pt x="102196" y="362639"/>
                  </a:cubicBezTo>
                  <a:lnTo>
                    <a:pt x="102196" y="362636"/>
                  </a:lnTo>
                  <a:cubicBezTo>
                    <a:pt x="101678" y="362188"/>
                    <a:pt x="101417" y="361349"/>
                    <a:pt x="101417" y="360555"/>
                  </a:cubicBezTo>
                  <a:cubicBezTo>
                    <a:pt x="101417" y="360077"/>
                    <a:pt x="101306" y="359746"/>
                    <a:pt x="101234" y="359612"/>
                  </a:cubicBezTo>
                  <a:lnTo>
                    <a:pt x="101214" y="359624"/>
                  </a:lnTo>
                  <a:cubicBezTo>
                    <a:pt x="100969" y="359519"/>
                    <a:pt x="100829" y="359334"/>
                    <a:pt x="100806" y="359304"/>
                  </a:cubicBezTo>
                  <a:cubicBezTo>
                    <a:pt x="100244" y="358630"/>
                    <a:pt x="99171" y="355734"/>
                    <a:pt x="98167" y="352578"/>
                  </a:cubicBezTo>
                  <a:lnTo>
                    <a:pt x="98161" y="352560"/>
                  </a:lnTo>
                  <a:cubicBezTo>
                    <a:pt x="97135" y="349020"/>
                    <a:pt x="96093" y="346218"/>
                    <a:pt x="95795" y="345812"/>
                  </a:cubicBezTo>
                  <a:lnTo>
                    <a:pt x="95775" y="345807"/>
                  </a:lnTo>
                  <a:cubicBezTo>
                    <a:pt x="95753" y="345794"/>
                    <a:pt x="95733" y="345778"/>
                    <a:pt x="95716" y="345758"/>
                  </a:cubicBezTo>
                  <a:lnTo>
                    <a:pt x="95716" y="345769"/>
                  </a:lnTo>
                  <a:cubicBezTo>
                    <a:pt x="95133" y="345181"/>
                    <a:pt x="94491" y="343430"/>
                    <a:pt x="94051" y="341889"/>
                  </a:cubicBezTo>
                  <a:lnTo>
                    <a:pt x="94048" y="341880"/>
                  </a:lnTo>
                  <a:cubicBezTo>
                    <a:pt x="93436" y="339626"/>
                    <a:pt x="92956" y="339345"/>
                    <a:pt x="92731" y="339345"/>
                  </a:cubicBezTo>
                  <a:cubicBezTo>
                    <a:pt x="92307" y="339345"/>
                    <a:pt x="91458" y="339873"/>
                    <a:pt x="89830" y="341627"/>
                  </a:cubicBezTo>
                  <a:lnTo>
                    <a:pt x="89827" y="341629"/>
                  </a:lnTo>
                  <a:cubicBezTo>
                    <a:pt x="87064" y="344550"/>
                    <a:pt x="75822" y="354749"/>
                    <a:pt x="74455" y="355462"/>
                  </a:cubicBezTo>
                  <a:lnTo>
                    <a:pt x="74455" y="355472"/>
                  </a:lnTo>
                  <a:cubicBezTo>
                    <a:pt x="74426" y="355475"/>
                    <a:pt x="74242" y="355580"/>
                    <a:pt x="74017" y="355580"/>
                  </a:cubicBezTo>
                  <a:cubicBezTo>
                    <a:pt x="73394" y="355580"/>
                    <a:pt x="73212" y="354897"/>
                    <a:pt x="73229" y="354897"/>
                  </a:cubicBezTo>
                  <a:lnTo>
                    <a:pt x="73235" y="354907"/>
                  </a:lnTo>
                  <a:cubicBezTo>
                    <a:pt x="73017" y="354002"/>
                    <a:pt x="72650" y="349565"/>
                    <a:pt x="72355" y="344446"/>
                  </a:cubicBezTo>
                  <a:lnTo>
                    <a:pt x="72355" y="344457"/>
                  </a:lnTo>
                  <a:cubicBezTo>
                    <a:pt x="72020" y="338530"/>
                    <a:pt x="71356" y="333075"/>
                    <a:pt x="70870" y="332101"/>
                  </a:cubicBezTo>
                  <a:lnTo>
                    <a:pt x="70844" y="332048"/>
                  </a:lnTo>
                  <a:lnTo>
                    <a:pt x="70260" y="330618"/>
                  </a:lnTo>
                  <a:lnTo>
                    <a:pt x="64853" y="333575"/>
                  </a:lnTo>
                  <a:lnTo>
                    <a:pt x="64851" y="333580"/>
                  </a:lnTo>
                  <a:lnTo>
                    <a:pt x="64834" y="333586"/>
                  </a:lnTo>
                  <a:cubicBezTo>
                    <a:pt x="56835" y="337905"/>
                    <a:pt x="50072" y="341354"/>
                    <a:pt x="48976" y="341605"/>
                  </a:cubicBezTo>
                  <a:lnTo>
                    <a:pt x="48975" y="341616"/>
                  </a:lnTo>
                  <a:cubicBezTo>
                    <a:pt x="48960" y="341609"/>
                    <a:pt x="48942" y="341614"/>
                    <a:pt x="48924" y="341616"/>
                  </a:cubicBezTo>
                  <a:lnTo>
                    <a:pt x="48911" y="341627"/>
                  </a:lnTo>
                  <a:lnTo>
                    <a:pt x="48740" y="341636"/>
                  </a:lnTo>
                  <a:lnTo>
                    <a:pt x="48719" y="341632"/>
                  </a:lnTo>
                  <a:lnTo>
                    <a:pt x="48280" y="341494"/>
                  </a:lnTo>
                  <a:cubicBezTo>
                    <a:pt x="47972" y="341274"/>
                    <a:pt x="47935" y="340895"/>
                    <a:pt x="47937" y="340895"/>
                  </a:cubicBezTo>
                  <a:lnTo>
                    <a:pt x="47937" y="340906"/>
                  </a:lnTo>
                  <a:cubicBezTo>
                    <a:pt x="47794" y="340022"/>
                    <a:pt x="48232" y="335689"/>
                    <a:pt x="48964" y="330760"/>
                  </a:cubicBezTo>
                  <a:lnTo>
                    <a:pt x="48964" y="330771"/>
                  </a:lnTo>
                  <a:cubicBezTo>
                    <a:pt x="49302" y="328464"/>
                    <a:pt x="49596" y="326495"/>
                    <a:pt x="49865" y="324693"/>
                  </a:cubicBezTo>
                  <a:cubicBezTo>
                    <a:pt x="50028" y="323608"/>
                    <a:pt x="50221" y="322309"/>
                    <a:pt x="50315" y="321671"/>
                  </a:cubicBezTo>
                  <a:lnTo>
                    <a:pt x="50315" y="321682"/>
                  </a:lnTo>
                  <a:cubicBezTo>
                    <a:pt x="50361" y="321357"/>
                    <a:pt x="50400" y="321087"/>
                    <a:pt x="50430" y="320875"/>
                  </a:cubicBezTo>
                  <a:cubicBezTo>
                    <a:pt x="48702" y="320981"/>
                    <a:pt x="44741" y="321955"/>
                    <a:pt x="43930" y="322527"/>
                  </a:cubicBezTo>
                  <a:lnTo>
                    <a:pt x="43930" y="322524"/>
                  </a:lnTo>
                  <a:cubicBezTo>
                    <a:pt x="43897" y="322549"/>
                    <a:pt x="43853" y="322582"/>
                    <a:pt x="43827" y="322598"/>
                  </a:cubicBezTo>
                  <a:lnTo>
                    <a:pt x="43822" y="322611"/>
                  </a:lnTo>
                  <a:cubicBezTo>
                    <a:pt x="42678" y="323309"/>
                    <a:pt x="32879" y="325990"/>
                    <a:pt x="31218" y="326044"/>
                  </a:cubicBezTo>
                  <a:lnTo>
                    <a:pt x="31198" y="326055"/>
                  </a:lnTo>
                  <a:lnTo>
                    <a:pt x="31160" y="326051"/>
                  </a:lnTo>
                  <a:lnTo>
                    <a:pt x="31138" y="326062"/>
                  </a:lnTo>
                  <a:lnTo>
                    <a:pt x="31029" y="326044"/>
                  </a:lnTo>
                  <a:cubicBezTo>
                    <a:pt x="30435" y="325957"/>
                    <a:pt x="30281" y="325406"/>
                    <a:pt x="30246" y="325247"/>
                  </a:cubicBezTo>
                  <a:cubicBezTo>
                    <a:pt x="30171" y="324895"/>
                    <a:pt x="30210" y="324440"/>
                    <a:pt x="30273" y="324019"/>
                  </a:cubicBezTo>
                  <a:cubicBezTo>
                    <a:pt x="30495" y="322539"/>
                    <a:pt x="31271" y="320105"/>
                    <a:pt x="32165" y="318729"/>
                  </a:cubicBezTo>
                  <a:lnTo>
                    <a:pt x="32163" y="318740"/>
                  </a:lnTo>
                  <a:cubicBezTo>
                    <a:pt x="32653" y="317815"/>
                    <a:pt x="33916" y="314963"/>
                    <a:pt x="34876" y="312317"/>
                  </a:cubicBezTo>
                  <a:cubicBezTo>
                    <a:pt x="35857" y="309621"/>
                    <a:pt x="37030" y="306992"/>
                    <a:pt x="37418" y="306411"/>
                  </a:cubicBezTo>
                  <a:lnTo>
                    <a:pt x="37480" y="306328"/>
                  </a:lnTo>
                  <a:lnTo>
                    <a:pt x="37480" y="306339"/>
                  </a:lnTo>
                  <a:cubicBezTo>
                    <a:pt x="38013" y="305603"/>
                    <a:pt x="40071" y="299593"/>
                    <a:pt x="40552" y="297600"/>
                  </a:cubicBezTo>
                  <a:lnTo>
                    <a:pt x="40530" y="297611"/>
                  </a:lnTo>
                  <a:cubicBezTo>
                    <a:pt x="39431" y="297464"/>
                    <a:pt x="36872" y="297328"/>
                    <a:pt x="33775" y="297328"/>
                  </a:cubicBezTo>
                  <a:cubicBezTo>
                    <a:pt x="29489" y="297328"/>
                    <a:pt x="22658" y="297086"/>
                    <a:pt x="18543" y="296838"/>
                  </a:cubicBezTo>
                  <a:lnTo>
                    <a:pt x="18532" y="296849"/>
                  </a:lnTo>
                  <a:lnTo>
                    <a:pt x="11144" y="296270"/>
                  </a:lnTo>
                  <a:cubicBezTo>
                    <a:pt x="10860" y="296245"/>
                    <a:pt x="10615" y="296065"/>
                    <a:pt x="10505" y="295805"/>
                  </a:cubicBezTo>
                  <a:cubicBezTo>
                    <a:pt x="10395" y="295542"/>
                    <a:pt x="10444" y="295242"/>
                    <a:pt x="10628" y="295026"/>
                  </a:cubicBezTo>
                  <a:lnTo>
                    <a:pt x="16862" y="287719"/>
                  </a:lnTo>
                  <a:lnTo>
                    <a:pt x="16868" y="287711"/>
                  </a:lnTo>
                  <a:cubicBezTo>
                    <a:pt x="20322" y="283771"/>
                    <a:pt x="22851" y="280147"/>
                    <a:pt x="23001" y="279445"/>
                  </a:cubicBezTo>
                  <a:lnTo>
                    <a:pt x="22992" y="279443"/>
                  </a:lnTo>
                  <a:cubicBezTo>
                    <a:pt x="22938" y="279122"/>
                    <a:pt x="22380" y="278624"/>
                    <a:pt x="18659" y="277779"/>
                  </a:cubicBezTo>
                  <a:lnTo>
                    <a:pt x="18659" y="277791"/>
                  </a:lnTo>
                  <a:cubicBezTo>
                    <a:pt x="8366" y="275447"/>
                    <a:pt x="5101" y="274711"/>
                    <a:pt x="4277" y="273821"/>
                  </a:cubicBezTo>
                  <a:lnTo>
                    <a:pt x="4277" y="273832"/>
                  </a:lnTo>
                  <a:cubicBezTo>
                    <a:pt x="4152" y="273687"/>
                    <a:pt x="4053" y="273532"/>
                    <a:pt x="3992" y="273351"/>
                  </a:cubicBezTo>
                  <a:lnTo>
                    <a:pt x="3975" y="273296"/>
                  </a:lnTo>
                  <a:cubicBezTo>
                    <a:pt x="3892" y="272969"/>
                    <a:pt x="4033" y="272687"/>
                    <a:pt x="4074" y="272611"/>
                  </a:cubicBezTo>
                  <a:lnTo>
                    <a:pt x="4074" y="272609"/>
                  </a:lnTo>
                  <a:cubicBezTo>
                    <a:pt x="4774" y="271234"/>
                    <a:pt x="11565" y="265594"/>
                    <a:pt x="13591" y="264700"/>
                  </a:cubicBezTo>
                  <a:lnTo>
                    <a:pt x="13602" y="264696"/>
                  </a:lnTo>
                  <a:cubicBezTo>
                    <a:pt x="14877" y="264161"/>
                    <a:pt x="21724" y="258591"/>
                    <a:pt x="23217" y="257018"/>
                  </a:cubicBezTo>
                  <a:lnTo>
                    <a:pt x="23195" y="257015"/>
                  </a:lnTo>
                  <a:cubicBezTo>
                    <a:pt x="22816" y="256706"/>
                    <a:pt x="22093" y="256234"/>
                    <a:pt x="21204" y="255811"/>
                  </a:cubicBezTo>
                  <a:lnTo>
                    <a:pt x="21188" y="255804"/>
                  </a:lnTo>
                  <a:cubicBezTo>
                    <a:pt x="19945" y="255185"/>
                    <a:pt x="17338" y="253774"/>
                    <a:pt x="14637" y="252321"/>
                  </a:cubicBezTo>
                  <a:lnTo>
                    <a:pt x="14636" y="252318"/>
                  </a:lnTo>
                  <a:lnTo>
                    <a:pt x="12709" y="251281"/>
                  </a:lnTo>
                  <a:lnTo>
                    <a:pt x="12711" y="251292"/>
                  </a:lnTo>
                  <a:cubicBezTo>
                    <a:pt x="12701" y="251279"/>
                    <a:pt x="12674" y="251262"/>
                    <a:pt x="12653" y="251247"/>
                  </a:cubicBezTo>
                  <a:lnTo>
                    <a:pt x="12651" y="251260"/>
                  </a:lnTo>
                  <a:cubicBezTo>
                    <a:pt x="9545" y="249453"/>
                    <a:pt x="5482" y="247265"/>
                    <a:pt x="3726" y="246470"/>
                  </a:cubicBezTo>
                  <a:lnTo>
                    <a:pt x="3701" y="246457"/>
                  </a:lnTo>
                  <a:lnTo>
                    <a:pt x="416" y="244815"/>
                  </a:lnTo>
                  <a:cubicBezTo>
                    <a:pt x="153" y="244683"/>
                    <a:pt x="-10" y="244411"/>
                    <a:pt x="0" y="244116"/>
                  </a:cubicBezTo>
                  <a:cubicBezTo>
                    <a:pt x="8" y="243822"/>
                    <a:pt x="189" y="243560"/>
                    <a:pt x="461" y="243446"/>
                  </a:cubicBezTo>
                  <a:lnTo>
                    <a:pt x="4564" y="241719"/>
                  </a:lnTo>
                  <a:lnTo>
                    <a:pt x="4559" y="241721"/>
                  </a:lnTo>
                  <a:lnTo>
                    <a:pt x="4672" y="241675"/>
                  </a:lnTo>
                  <a:lnTo>
                    <a:pt x="4672" y="241673"/>
                  </a:lnTo>
                  <a:cubicBezTo>
                    <a:pt x="6155" y="241036"/>
                    <a:pt x="5430" y="241347"/>
                    <a:pt x="7106" y="240631"/>
                  </a:cubicBezTo>
                  <a:cubicBezTo>
                    <a:pt x="7596" y="240422"/>
                    <a:pt x="9755" y="239496"/>
                    <a:pt x="10275" y="239275"/>
                  </a:cubicBezTo>
                  <a:cubicBezTo>
                    <a:pt x="11352" y="238812"/>
                    <a:pt x="12305" y="238399"/>
                    <a:pt x="13172" y="238026"/>
                  </a:cubicBezTo>
                  <a:lnTo>
                    <a:pt x="13172" y="238037"/>
                  </a:lnTo>
                  <a:cubicBezTo>
                    <a:pt x="15632" y="236957"/>
                    <a:pt x="18861" y="235630"/>
                    <a:pt x="20374" y="235123"/>
                  </a:cubicBezTo>
                  <a:lnTo>
                    <a:pt x="20373" y="235135"/>
                  </a:lnTo>
                  <a:cubicBezTo>
                    <a:pt x="23662" y="233888"/>
                    <a:pt x="23869" y="233336"/>
                    <a:pt x="23612" y="232660"/>
                  </a:cubicBezTo>
                  <a:cubicBezTo>
                    <a:pt x="23269" y="231744"/>
                    <a:pt x="22013" y="230374"/>
                    <a:pt x="19516" y="228022"/>
                  </a:cubicBezTo>
                  <a:cubicBezTo>
                    <a:pt x="10345" y="219429"/>
                    <a:pt x="7689" y="217003"/>
                    <a:pt x="7535" y="215645"/>
                  </a:cubicBezTo>
                  <a:cubicBezTo>
                    <a:pt x="7504" y="215371"/>
                    <a:pt x="7552" y="215124"/>
                    <a:pt x="7648" y="214909"/>
                  </a:cubicBezTo>
                  <a:lnTo>
                    <a:pt x="7650" y="214907"/>
                  </a:lnTo>
                  <a:cubicBezTo>
                    <a:pt x="7739" y="214705"/>
                    <a:pt x="7861" y="214551"/>
                    <a:pt x="7958" y="214432"/>
                  </a:cubicBezTo>
                  <a:lnTo>
                    <a:pt x="7965" y="214425"/>
                  </a:lnTo>
                  <a:cubicBezTo>
                    <a:pt x="8015" y="214367"/>
                    <a:pt x="8074" y="214315"/>
                    <a:pt x="8122" y="214274"/>
                  </a:cubicBezTo>
                  <a:cubicBezTo>
                    <a:pt x="9012" y="213528"/>
                    <a:pt x="12403" y="212911"/>
                    <a:pt x="15689" y="212607"/>
                  </a:cubicBezTo>
                  <a:lnTo>
                    <a:pt x="15702" y="212617"/>
                  </a:lnTo>
                  <a:lnTo>
                    <a:pt x="15715" y="212600"/>
                  </a:lnTo>
                  <a:lnTo>
                    <a:pt x="15713" y="212612"/>
                  </a:lnTo>
                  <a:cubicBezTo>
                    <a:pt x="23977" y="211918"/>
                    <a:pt x="26355" y="211345"/>
                    <a:pt x="26664" y="210854"/>
                  </a:cubicBezTo>
                  <a:lnTo>
                    <a:pt x="26643" y="210865"/>
                  </a:lnTo>
                  <a:cubicBezTo>
                    <a:pt x="26468" y="210241"/>
                    <a:pt x="25209" y="208056"/>
                    <a:pt x="23511" y="205663"/>
                  </a:cubicBezTo>
                  <a:cubicBezTo>
                    <a:pt x="21851" y="203405"/>
                    <a:pt x="20361" y="201068"/>
                    <a:pt x="20140" y="200380"/>
                  </a:cubicBezTo>
                  <a:lnTo>
                    <a:pt x="20140" y="200376"/>
                  </a:lnTo>
                  <a:cubicBezTo>
                    <a:pt x="20123" y="200321"/>
                    <a:pt x="20090" y="200203"/>
                    <a:pt x="20086" y="200074"/>
                  </a:cubicBezTo>
                  <a:lnTo>
                    <a:pt x="20066" y="200071"/>
                  </a:lnTo>
                  <a:cubicBezTo>
                    <a:pt x="19898" y="199669"/>
                    <a:pt x="19186" y="198513"/>
                    <a:pt x="18193" y="197238"/>
                  </a:cubicBezTo>
                  <a:cubicBezTo>
                    <a:pt x="17166" y="195920"/>
                    <a:pt x="16239" y="194547"/>
                    <a:pt x="16045" y="194004"/>
                  </a:cubicBezTo>
                  <a:lnTo>
                    <a:pt x="16045" y="194016"/>
                  </a:lnTo>
                  <a:cubicBezTo>
                    <a:pt x="16025" y="193946"/>
                    <a:pt x="15981" y="193814"/>
                    <a:pt x="15981" y="193660"/>
                  </a:cubicBezTo>
                  <a:cubicBezTo>
                    <a:pt x="15979" y="193021"/>
                    <a:pt x="16626" y="192839"/>
                    <a:pt x="16637" y="192839"/>
                  </a:cubicBezTo>
                  <a:lnTo>
                    <a:pt x="16637" y="192851"/>
                  </a:lnTo>
                  <a:cubicBezTo>
                    <a:pt x="17134" y="192682"/>
                    <a:pt x="18329" y="192641"/>
                    <a:pt x="19734" y="192641"/>
                  </a:cubicBezTo>
                  <a:cubicBezTo>
                    <a:pt x="25811" y="192639"/>
                    <a:pt x="39597" y="193488"/>
                    <a:pt x="41150" y="194133"/>
                  </a:cubicBezTo>
                  <a:lnTo>
                    <a:pt x="41150" y="194145"/>
                  </a:lnTo>
                  <a:cubicBezTo>
                    <a:pt x="41210" y="194158"/>
                    <a:pt x="41323" y="194214"/>
                    <a:pt x="41427" y="194296"/>
                  </a:cubicBezTo>
                  <a:lnTo>
                    <a:pt x="41480" y="194345"/>
                  </a:lnTo>
                  <a:cubicBezTo>
                    <a:pt x="41687" y="194534"/>
                    <a:pt x="42781" y="194862"/>
                    <a:pt x="44066" y="194862"/>
                  </a:cubicBezTo>
                  <a:cubicBezTo>
                    <a:pt x="45045" y="194862"/>
                    <a:pt x="45318" y="194822"/>
                    <a:pt x="45412" y="194763"/>
                  </a:cubicBezTo>
                  <a:lnTo>
                    <a:pt x="45391" y="194761"/>
                  </a:lnTo>
                  <a:cubicBezTo>
                    <a:pt x="45403" y="194723"/>
                    <a:pt x="45416" y="194640"/>
                    <a:pt x="45416" y="194486"/>
                  </a:cubicBezTo>
                  <a:lnTo>
                    <a:pt x="45416" y="194482"/>
                  </a:lnTo>
                  <a:cubicBezTo>
                    <a:pt x="45416" y="194053"/>
                    <a:pt x="45314" y="193387"/>
                    <a:pt x="45127" y="192296"/>
                  </a:cubicBezTo>
                  <a:lnTo>
                    <a:pt x="45126" y="192294"/>
                  </a:lnTo>
                  <a:cubicBezTo>
                    <a:pt x="44305" y="187449"/>
                    <a:pt x="42426" y="180164"/>
                    <a:pt x="41496" y="178306"/>
                  </a:cubicBezTo>
                  <a:lnTo>
                    <a:pt x="41489" y="178295"/>
                  </a:lnTo>
                  <a:cubicBezTo>
                    <a:pt x="40686" y="176614"/>
                    <a:pt x="38308" y="167800"/>
                    <a:pt x="38344" y="166496"/>
                  </a:cubicBezTo>
                  <a:lnTo>
                    <a:pt x="38344" y="166506"/>
                  </a:lnTo>
                  <a:lnTo>
                    <a:pt x="38344" y="166493"/>
                  </a:lnTo>
                  <a:cubicBezTo>
                    <a:pt x="38342" y="166457"/>
                    <a:pt x="38344" y="166042"/>
                    <a:pt x="38677" y="165797"/>
                  </a:cubicBezTo>
                  <a:lnTo>
                    <a:pt x="38676" y="165793"/>
                  </a:lnTo>
                  <a:cubicBezTo>
                    <a:pt x="38883" y="165636"/>
                    <a:pt x="39117" y="165622"/>
                    <a:pt x="39194" y="165622"/>
                  </a:cubicBezTo>
                  <a:cubicBezTo>
                    <a:pt x="39210" y="165622"/>
                    <a:pt x="39220" y="165622"/>
                    <a:pt x="39218" y="165622"/>
                  </a:cubicBezTo>
                  <a:cubicBezTo>
                    <a:pt x="39240" y="165622"/>
                    <a:pt x="39268" y="165622"/>
                    <a:pt x="39288" y="165622"/>
                  </a:cubicBezTo>
                  <a:lnTo>
                    <a:pt x="39287" y="165634"/>
                  </a:lnTo>
                  <a:cubicBezTo>
                    <a:pt x="40545" y="165685"/>
                    <a:pt x="48891" y="168633"/>
                    <a:pt x="49938" y="169419"/>
                  </a:cubicBezTo>
                  <a:lnTo>
                    <a:pt x="49938" y="169429"/>
                  </a:lnTo>
                  <a:cubicBezTo>
                    <a:pt x="49981" y="169451"/>
                    <a:pt x="50046" y="169504"/>
                    <a:pt x="50111" y="169578"/>
                  </a:cubicBezTo>
                  <a:lnTo>
                    <a:pt x="50110" y="169575"/>
                  </a:lnTo>
                  <a:cubicBezTo>
                    <a:pt x="50540" y="169960"/>
                    <a:pt x="53506" y="171097"/>
                    <a:pt x="57707" y="172308"/>
                  </a:cubicBezTo>
                  <a:lnTo>
                    <a:pt x="57706" y="172306"/>
                  </a:lnTo>
                  <a:lnTo>
                    <a:pt x="58592" y="172540"/>
                  </a:lnTo>
                  <a:lnTo>
                    <a:pt x="58071" y="163314"/>
                  </a:lnTo>
                  <a:lnTo>
                    <a:pt x="58071" y="163319"/>
                  </a:lnTo>
                  <a:lnTo>
                    <a:pt x="58070" y="163297"/>
                  </a:lnTo>
                  <a:cubicBezTo>
                    <a:pt x="57850" y="158268"/>
                    <a:pt x="57805" y="153765"/>
                    <a:pt x="58096" y="152830"/>
                  </a:cubicBezTo>
                  <a:lnTo>
                    <a:pt x="58095" y="152826"/>
                  </a:lnTo>
                  <a:cubicBezTo>
                    <a:pt x="58109" y="152770"/>
                    <a:pt x="58286" y="152202"/>
                    <a:pt x="58867" y="152177"/>
                  </a:cubicBezTo>
                  <a:lnTo>
                    <a:pt x="58900" y="152187"/>
                  </a:lnTo>
                  <a:lnTo>
                    <a:pt x="58903" y="152174"/>
                  </a:lnTo>
                  <a:cubicBezTo>
                    <a:pt x="59021" y="152177"/>
                    <a:pt x="59121" y="152202"/>
                    <a:pt x="59184" y="152215"/>
                  </a:cubicBezTo>
                  <a:lnTo>
                    <a:pt x="59184" y="152226"/>
                  </a:lnTo>
                  <a:cubicBezTo>
                    <a:pt x="59848" y="152394"/>
                    <a:pt x="61864" y="153569"/>
                    <a:pt x="63756" y="154930"/>
                  </a:cubicBezTo>
                  <a:lnTo>
                    <a:pt x="63755" y="154928"/>
                  </a:lnTo>
                  <a:lnTo>
                    <a:pt x="63957" y="155062"/>
                  </a:lnTo>
                  <a:lnTo>
                    <a:pt x="63957" y="155073"/>
                  </a:lnTo>
                  <a:lnTo>
                    <a:pt x="64644" y="155521"/>
                  </a:lnTo>
                  <a:lnTo>
                    <a:pt x="64644" y="155533"/>
                  </a:lnTo>
                  <a:cubicBezTo>
                    <a:pt x="64644" y="155521"/>
                    <a:pt x="65194" y="155890"/>
                    <a:pt x="65268" y="155940"/>
                  </a:cubicBezTo>
                  <a:cubicBezTo>
                    <a:pt x="69772" y="158954"/>
                    <a:pt x="71262" y="159921"/>
                    <a:pt x="71934" y="160229"/>
                  </a:cubicBezTo>
                  <a:lnTo>
                    <a:pt x="71956" y="160240"/>
                  </a:lnTo>
                  <a:cubicBezTo>
                    <a:pt x="72400" y="155896"/>
                    <a:pt x="72670" y="130401"/>
                    <a:pt x="72723" y="80940"/>
                  </a:cubicBezTo>
                  <a:lnTo>
                    <a:pt x="72723" y="80951"/>
                  </a:lnTo>
                  <a:lnTo>
                    <a:pt x="72930" y="752"/>
                  </a:lnTo>
                  <a:cubicBezTo>
                    <a:pt x="72930" y="432"/>
                    <a:pt x="73132" y="151"/>
                    <a:pt x="73430" y="44"/>
                  </a:cubicBezTo>
                  <a:cubicBezTo>
                    <a:pt x="73514" y="13"/>
                    <a:pt x="73599" y="0"/>
                    <a:pt x="73684" y="0"/>
                  </a:cubicBezTo>
                  <a:cubicBezTo>
                    <a:pt x="73905" y="0"/>
                    <a:pt x="74120" y="96"/>
                    <a:pt x="74266" y="272"/>
                  </a:cubicBezTo>
                  <a:lnTo>
                    <a:pt x="79358" y="6427"/>
                  </a:lnTo>
                  <a:lnTo>
                    <a:pt x="79356" y="6438"/>
                  </a:lnTo>
                  <a:cubicBezTo>
                    <a:pt x="82143" y="9780"/>
                    <a:pt x="85754" y="13965"/>
                    <a:pt x="87383" y="15753"/>
                  </a:cubicBezTo>
                  <a:lnTo>
                    <a:pt x="87395" y="15767"/>
                  </a:lnTo>
                  <a:cubicBezTo>
                    <a:pt x="87880" y="16331"/>
                    <a:pt x="88826" y="17429"/>
                    <a:pt x="89884" y="18665"/>
                  </a:cubicBezTo>
                  <a:lnTo>
                    <a:pt x="89886" y="18676"/>
                  </a:lnTo>
                  <a:cubicBezTo>
                    <a:pt x="91640" y="20711"/>
                    <a:pt x="94204" y="23697"/>
                    <a:pt x="96542" y="26402"/>
                  </a:cubicBezTo>
                  <a:cubicBezTo>
                    <a:pt x="97163" y="27123"/>
                    <a:pt x="97373" y="27363"/>
                    <a:pt x="97987" y="28072"/>
                  </a:cubicBezTo>
                  <a:lnTo>
                    <a:pt x="97996" y="28084"/>
                  </a:lnTo>
                  <a:cubicBezTo>
                    <a:pt x="102194" y="33097"/>
                    <a:pt x="107424" y="39217"/>
                    <a:pt x="109646" y="41772"/>
                  </a:cubicBezTo>
                  <a:cubicBezTo>
                    <a:pt x="111802" y="44244"/>
                    <a:pt x="113952" y="46041"/>
                    <a:pt x="114529" y="46187"/>
                  </a:cubicBezTo>
                  <a:lnTo>
                    <a:pt x="114497" y="46184"/>
                  </a:lnTo>
                  <a:lnTo>
                    <a:pt x="114549" y="46189"/>
                  </a:lnTo>
                  <a:lnTo>
                    <a:pt x="114571" y="46202"/>
                  </a:lnTo>
                  <a:cubicBezTo>
                    <a:pt x="114915" y="46154"/>
                    <a:pt x="116024" y="45259"/>
                    <a:pt x="116976" y="43750"/>
                  </a:cubicBezTo>
                  <a:cubicBezTo>
                    <a:pt x="117956" y="42195"/>
                    <a:pt x="119536" y="40282"/>
                    <a:pt x="120665" y="39771"/>
                  </a:cubicBezTo>
                  <a:lnTo>
                    <a:pt x="120656" y="39768"/>
                  </a:lnTo>
                  <a:cubicBezTo>
                    <a:pt x="121344" y="39343"/>
                    <a:pt x="121746" y="38858"/>
                    <a:pt x="121787" y="38694"/>
                  </a:cubicBezTo>
                  <a:lnTo>
                    <a:pt x="121784" y="38692"/>
                  </a:lnTo>
                  <a:cubicBezTo>
                    <a:pt x="121793" y="38485"/>
                    <a:pt x="121888" y="38321"/>
                    <a:pt x="121895" y="38308"/>
                  </a:cubicBezTo>
                  <a:lnTo>
                    <a:pt x="121895" y="38306"/>
                  </a:lnTo>
                  <a:cubicBezTo>
                    <a:pt x="122848" y="36456"/>
                    <a:pt x="144042" y="11781"/>
                    <a:pt x="149390" y="6187"/>
                  </a:cubicBezTo>
                  <a:lnTo>
                    <a:pt x="149401" y="6177"/>
                  </a:lnTo>
                  <a:cubicBezTo>
                    <a:pt x="150574" y="5001"/>
                    <a:pt x="151261" y="3926"/>
                    <a:pt x="151315" y="3635"/>
                  </a:cubicBezTo>
                  <a:lnTo>
                    <a:pt x="151313" y="3633"/>
                  </a:lnTo>
                  <a:cubicBezTo>
                    <a:pt x="151315" y="3559"/>
                    <a:pt x="151325" y="3487"/>
                    <a:pt x="151336" y="3427"/>
                  </a:cubicBezTo>
                  <a:lnTo>
                    <a:pt x="151336" y="3424"/>
                  </a:lnTo>
                  <a:cubicBezTo>
                    <a:pt x="151467" y="2732"/>
                    <a:pt x="152168" y="1853"/>
                    <a:pt x="152800" y="1299"/>
                  </a:cubicBezTo>
                  <a:lnTo>
                    <a:pt x="152800" y="1296"/>
                  </a:lnTo>
                  <a:lnTo>
                    <a:pt x="152816" y="1286"/>
                  </a:lnTo>
                  <a:cubicBezTo>
                    <a:pt x="152918" y="1201"/>
                    <a:pt x="153129" y="1051"/>
                    <a:pt x="153424" y="1051"/>
                  </a:cubicBezTo>
                  <a:cubicBezTo>
                    <a:pt x="153944" y="1051"/>
                    <a:pt x="154194" y="1465"/>
                    <a:pt x="154277" y="1626"/>
                  </a:cubicBezTo>
                  <a:lnTo>
                    <a:pt x="154277" y="1638"/>
                  </a:lnTo>
                  <a:cubicBezTo>
                    <a:pt x="155180" y="3410"/>
                    <a:pt x="155308" y="17662"/>
                    <a:pt x="155484" y="81147"/>
                  </a:cubicBezTo>
                  <a:lnTo>
                    <a:pt x="155484" y="81158"/>
                  </a:lnTo>
                  <a:cubicBezTo>
                    <a:pt x="155728" y="144031"/>
                    <a:pt x="155916" y="158066"/>
                    <a:pt x="156582" y="160525"/>
                  </a:cubicBezTo>
                  <a:lnTo>
                    <a:pt x="156604" y="160520"/>
                  </a:lnTo>
                  <a:cubicBezTo>
                    <a:pt x="157636" y="160042"/>
                    <a:pt x="160216" y="158481"/>
                    <a:pt x="162934" y="156457"/>
                  </a:cubicBezTo>
                  <a:lnTo>
                    <a:pt x="162945" y="156453"/>
                  </a:lnTo>
                  <a:cubicBezTo>
                    <a:pt x="165926" y="154306"/>
                    <a:pt x="168998" y="152350"/>
                    <a:pt x="169947" y="152148"/>
                  </a:cubicBezTo>
                  <a:lnTo>
                    <a:pt x="169949" y="152159"/>
                  </a:lnTo>
                  <a:cubicBezTo>
                    <a:pt x="170022" y="152131"/>
                    <a:pt x="170096" y="152121"/>
                    <a:pt x="170194" y="152121"/>
                  </a:cubicBezTo>
                  <a:cubicBezTo>
                    <a:pt x="170685" y="152121"/>
                    <a:pt x="170961" y="152476"/>
                    <a:pt x="171077" y="152674"/>
                  </a:cubicBezTo>
                  <a:cubicBezTo>
                    <a:pt x="171463" y="153334"/>
                    <a:pt x="171565" y="154846"/>
                    <a:pt x="171565" y="156590"/>
                  </a:cubicBezTo>
                  <a:cubicBezTo>
                    <a:pt x="171567" y="159759"/>
                    <a:pt x="171203" y="164562"/>
                    <a:pt x="170540" y="169636"/>
                  </a:cubicBezTo>
                  <a:lnTo>
                    <a:pt x="170537" y="169645"/>
                  </a:lnTo>
                  <a:cubicBezTo>
                    <a:pt x="170332" y="171044"/>
                    <a:pt x="170317" y="172062"/>
                    <a:pt x="170372" y="172574"/>
                  </a:cubicBezTo>
                  <a:lnTo>
                    <a:pt x="170395" y="172586"/>
                  </a:lnTo>
                  <a:cubicBezTo>
                    <a:pt x="172282" y="172170"/>
                    <a:pt x="178485" y="170015"/>
                    <a:pt x="179196" y="169497"/>
                  </a:cubicBezTo>
                  <a:lnTo>
                    <a:pt x="179196" y="169494"/>
                  </a:lnTo>
                  <a:cubicBezTo>
                    <a:pt x="180591" y="168432"/>
                    <a:pt x="189075" y="165553"/>
                    <a:pt x="190428" y="165547"/>
                  </a:cubicBezTo>
                  <a:lnTo>
                    <a:pt x="190431" y="165545"/>
                  </a:lnTo>
                  <a:cubicBezTo>
                    <a:pt x="190436" y="165547"/>
                    <a:pt x="190446" y="165547"/>
                    <a:pt x="190456" y="165547"/>
                  </a:cubicBezTo>
                  <a:cubicBezTo>
                    <a:pt x="190545" y="165547"/>
                    <a:pt x="190804" y="165558"/>
                    <a:pt x="191028" y="165740"/>
                  </a:cubicBezTo>
                  <a:lnTo>
                    <a:pt x="190555" y="166329"/>
                  </a:lnTo>
                  <a:lnTo>
                    <a:pt x="191093" y="165794"/>
                  </a:lnTo>
                  <a:cubicBezTo>
                    <a:pt x="191369" y="166077"/>
                    <a:pt x="191348" y="166444"/>
                    <a:pt x="191346" y="166524"/>
                  </a:cubicBezTo>
                  <a:cubicBezTo>
                    <a:pt x="191322" y="167121"/>
                    <a:pt x="190866" y="168300"/>
                    <a:pt x="190329" y="169373"/>
                  </a:cubicBezTo>
                  <a:lnTo>
                    <a:pt x="190311" y="169407"/>
                  </a:lnTo>
                  <a:cubicBezTo>
                    <a:pt x="189627" y="170623"/>
                    <a:pt x="188500" y="173985"/>
                    <a:pt x="187763" y="176852"/>
                  </a:cubicBezTo>
                  <a:cubicBezTo>
                    <a:pt x="187024" y="179817"/>
                    <a:pt x="185877" y="183770"/>
                    <a:pt x="185118" y="185715"/>
                  </a:cubicBezTo>
                  <a:lnTo>
                    <a:pt x="185118" y="185713"/>
                  </a:lnTo>
                  <a:cubicBezTo>
                    <a:pt x="183773" y="189362"/>
                    <a:pt x="184081" y="189911"/>
                    <a:pt x="184735" y="190155"/>
                  </a:cubicBezTo>
                  <a:lnTo>
                    <a:pt x="184735" y="190153"/>
                  </a:lnTo>
                  <a:cubicBezTo>
                    <a:pt x="185083" y="190284"/>
                    <a:pt x="185638" y="190361"/>
                    <a:pt x="186464" y="190361"/>
                  </a:cubicBezTo>
                  <a:cubicBezTo>
                    <a:pt x="187191" y="190361"/>
                    <a:pt x="188093" y="190303"/>
                    <a:pt x="189183" y="190198"/>
                  </a:cubicBezTo>
                  <a:lnTo>
                    <a:pt x="189182" y="190210"/>
                  </a:lnTo>
                  <a:cubicBezTo>
                    <a:pt x="192005" y="189875"/>
                    <a:pt x="194398" y="189416"/>
                    <a:pt x="194808" y="189186"/>
                  </a:cubicBezTo>
                  <a:lnTo>
                    <a:pt x="194805" y="189183"/>
                  </a:lnTo>
                  <a:lnTo>
                    <a:pt x="194807" y="189195"/>
                  </a:lnTo>
                  <a:cubicBezTo>
                    <a:pt x="194850" y="189153"/>
                    <a:pt x="194886" y="189134"/>
                    <a:pt x="194918" y="189114"/>
                  </a:cubicBezTo>
                  <a:lnTo>
                    <a:pt x="194918" y="189111"/>
                  </a:lnTo>
                  <a:cubicBezTo>
                    <a:pt x="196174" y="188390"/>
                    <a:pt x="203235" y="187779"/>
                    <a:pt x="206681" y="187779"/>
                  </a:cubicBezTo>
                  <a:cubicBezTo>
                    <a:pt x="207590" y="187779"/>
                    <a:pt x="208446" y="187816"/>
                    <a:pt x="208889" y="187971"/>
                  </a:cubicBezTo>
                  <a:lnTo>
                    <a:pt x="208889" y="187969"/>
                  </a:lnTo>
                  <a:cubicBezTo>
                    <a:pt x="208917" y="187982"/>
                    <a:pt x="209543" y="188173"/>
                    <a:pt x="209543" y="188807"/>
                  </a:cubicBezTo>
                  <a:cubicBezTo>
                    <a:pt x="209543" y="188933"/>
                    <a:pt x="209513" y="189048"/>
                    <a:pt x="209496" y="189102"/>
                  </a:cubicBezTo>
                  <a:lnTo>
                    <a:pt x="209496" y="189114"/>
                  </a:lnTo>
                  <a:cubicBezTo>
                    <a:pt x="209302" y="189767"/>
                    <a:pt x="207972" y="191976"/>
                    <a:pt x="206555" y="194217"/>
                  </a:cubicBezTo>
                  <a:lnTo>
                    <a:pt x="206547" y="194228"/>
                  </a:lnTo>
                  <a:cubicBezTo>
                    <a:pt x="205155" y="196357"/>
                    <a:pt x="204056" y="198209"/>
                    <a:pt x="203824" y="198767"/>
                  </a:cubicBezTo>
                  <a:lnTo>
                    <a:pt x="203802" y="198765"/>
                  </a:lnTo>
                  <a:cubicBezTo>
                    <a:pt x="203798" y="198884"/>
                    <a:pt x="203770" y="198978"/>
                    <a:pt x="203757" y="199029"/>
                  </a:cubicBezTo>
                  <a:lnTo>
                    <a:pt x="203757" y="199027"/>
                  </a:lnTo>
                  <a:cubicBezTo>
                    <a:pt x="203558" y="199724"/>
                    <a:pt x="202074" y="202306"/>
                    <a:pt x="200404" y="204892"/>
                  </a:cubicBezTo>
                  <a:lnTo>
                    <a:pt x="200398" y="204900"/>
                  </a:lnTo>
                  <a:cubicBezTo>
                    <a:pt x="198785" y="207396"/>
                    <a:pt x="197539" y="209604"/>
                    <a:pt x="197276" y="210276"/>
                  </a:cubicBezTo>
                  <a:lnTo>
                    <a:pt x="197252" y="210287"/>
                  </a:lnTo>
                  <a:cubicBezTo>
                    <a:pt x="197747" y="210674"/>
                    <a:pt x="200122" y="211082"/>
                    <a:pt x="209294" y="212103"/>
                  </a:cubicBezTo>
                  <a:lnTo>
                    <a:pt x="209296" y="212107"/>
                  </a:lnTo>
                  <a:cubicBezTo>
                    <a:pt x="214179" y="212672"/>
                    <a:pt x="219159" y="213579"/>
                    <a:pt x="220360" y="214131"/>
                  </a:cubicBezTo>
                  <a:lnTo>
                    <a:pt x="220381" y="214142"/>
                  </a:lnTo>
                  <a:lnTo>
                    <a:pt x="220383" y="214153"/>
                  </a:lnTo>
                  <a:lnTo>
                    <a:pt x="220382" y="214140"/>
                  </a:lnTo>
                  <a:cubicBezTo>
                    <a:pt x="220729" y="214316"/>
                    <a:pt x="221178" y="214548"/>
                    <a:pt x="221454" y="214902"/>
                  </a:cubicBezTo>
                  <a:cubicBezTo>
                    <a:pt x="221674" y="215183"/>
                    <a:pt x="221780" y="215531"/>
                    <a:pt x="221731" y="215912"/>
                  </a:cubicBezTo>
                  <a:lnTo>
                    <a:pt x="221731" y="215910"/>
                  </a:lnTo>
                  <a:cubicBezTo>
                    <a:pt x="221703" y="216124"/>
                    <a:pt x="221629" y="216334"/>
                    <a:pt x="221534" y="216527"/>
                  </a:cubicBezTo>
                  <a:cubicBezTo>
                    <a:pt x="220980" y="217635"/>
                    <a:pt x="218984" y="219485"/>
                    <a:pt x="214977" y="223174"/>
                  </a:cubicBezTo>
                  <a:lnTo>
                    <a:pt x="214977" y="223185"/>
                  </a:lnTo>
                  <a:cubicBezTo>
                    <a:pt x="211572" y="226303"/>
                    <a:pt x="208956" y="229081"/>
                    <a:pt x="208289" y="230082"/>
                  </a:cubicBezTo>
                  <a:lnTo>
                    <a:pt x="208266" y="230080"/>
                  </a:lnTo>
                  <a:cubicBezTo>
                    <a:pt x="208733" y="230407"/>
                    <a:pt x="209885" y="230977"/>
                    <a:pt x="211291" y="231409"/>
                  </a:cubicBezTo>
                  <a:lnTo>
                    <a:pt x="211289" y="231407"/>
                  </a:lnTo>
                  <a:cubicBezTo>
                    <a:pt x="213284" y="231905"/>
                    <a:pt x="215365" y="232752"/>
                    <a:pt x="216060" y="233248"/>
                  </a:cubicBezTo>
                  <a:lnTo>
                    <a:pt x="216060" y="233245"/>
                  </a:lnTo>
                  <a:cubicBezTo>
                    <a:pt x="216509" y="233570"/>
                    <a:pt x="219086" y="234602"/>
                    <a:pt x="221899" y="235430"/>
                  </a:cubicBezTo>
                  <a:lnTo>
                    <a:pt x="221899" y="235443"/>
                  </a:lnTo>
                  <a:cubicBezTo>
                    <a:pt x="224546" y="236168"/>
                    <a:pt x="226412" y="236900"/>
                    <a:pt x="226931" y="237864"/>
                  </a:cubicBezTo>
                  <a:cubicBezTo>
                    <a:pt x="227084" y="238148"/>
                    <a:pt x="227142" y="238480"/>
                    <a:pt x="227048" y="238822"/>
                  </a:cubicBezTo>
                  <a:cubicBezTo>
                    <a:pt x="227035" y="238874"/>
                    <a:pt x="227016" y="238921"/>
                    <a:pt x="227000" y="238966"/>
                  </a:cubicBezTo>
                  <a:lnTo>
                    <a:pt x="227000" y="238962"/>
                  </a:lnTo>
                  <a:cubicBezTo>
                    <a:pt x="226724" y="239700"/>
                    <a:pt x="226098" y="240382"/>
                    <a:pt x="225401" y="240559"/>
                  </a:cubicBezTo>
                  <a:lnTo>
                    <a:pt x="225401" y="240555"/>
                  </a:lnTo>
                  <a:cubicBezTo>
                    <a:pt x="225315" y="240584"/>
                    <a:pt x="225223" y="240598"/>
                    <a:pt x="225124" y="240602"/>
                  </a:cubicBezTo>
                  <a:lnTo>
                    <a:pt x="225101" y="240600"/>
                  </a:lnTo>
                  <a:cubicBezTo>
                    <a:pt x="224674" y="240688"/>
                    <a:pt x="222990" y="241649"/>
                    <a:pt x="220987" y="242929"/>
                  </a:cubicBezTo>
                  <a:lnTo>
                    <a:pt x="220985" y="242926"/>
                  </a:lnTo>
                  <a:cubicBezTo>
                    <a:pt x="218987" y="244345"/>
                    <a:pt x="215757" y="246254"/>
                    <a:pt x="213918" y="247174"/>
                  </a:cubicBezTo>
                  <a:lnTo>
                    <a:pt x="213918" y="247185"/>
                  </a:lnTo>
                  <a:cubicBezTo>
                    <a:pt x="210251" y="249051"/>
                    <a:pt x="204168" y="253354"/>
                    <a:pt x="203092" y="254594"/>
                  </a:cubicBezTo>
                  <a:lnTo>
                    <a:pt x="203069" y="254592"/>
                  </a:lnTo>
                  <a:cubicBezTo>
                    <a:pt x="203663" y="255556"/>
                    <a:pt x="206944" y="258503"/>
                    <a:pt x="209625" y="260142"/>
                  </a:cubicBezTo>
                  <a:lnTo>
                    <a:pt x="209625" y="260138"/>
                  </a:lnTo>
                  <a:cubicBezTo>
                    <a:pt x="213907" y="262739"/>
                    <a:pt x="223757" y="271214"/>
                    <a:pt x="224532" y="272986"/>
                  </a:cubicBezTo>
                  <a:lnTo>
                    <a:pt x="223859" y="273280"/>
                  </a:lnTo>
                  <a:lnTo>
                    <a:pt x="223837" y="273275"/>
                  </a:lnTo>
                  <a:cubicBezTo>
                    <a:pt x="223838" y="273283"/>
                    <a:pt x="223839" y="273286"/>
                    <a:pt x="223839" y="273288"/>
                  </a:cubicBezTo>
                  <a:lnTo>
                    <a:pt x="223839" y="273286"/>
                  </a:lnTo>
                  <a:lnTo>
                    <a:pt x="224532" y="272986"/>
                  </a:lnTo>
                  <a:cubicBezTo>
                    <a:pt x="224569" y="273071"/>
                    <a:pt x="224746" y="273472"/>
                    <a:pt x="224510" y="273869"/>
                  </a:cubicBezTo>
                  <a:cubicBezTo>
                    <a:pt x="224475" y="273930"/>
                    <a:pt x="224429" y="273986"/>
                    <a:pt x="224381" y="274031"/>
                  </a:cubicBezTo>
                  <a:lnTo>
                    <a:pt x="224381" y="274043"/>
                  </a:lnTo>
                  <a:cubicBezTo>
                    <a:pt x="224299" y="274117"/>
                    <a:pt x="224208" y="274173"/>
                    <a:pt x="224159" y="274202"/>
                  </a:cubicBezTo>
                  <a:cubicBezTo>
                    <a:pt x="223369" y="274664"/>
                    <a:pt x="219118" y="275773"/>
                    <a:pt x="214492" y="276707"/>
                  </a:cubicBezTo>
                  <a:lnTo>
                    <a:pt x="214490" y="276704"/>
                  </a:lnTo>
                  <a:cubicBezTo>
                    <a:pt x="210269" y="277640"/>
                    <a:pt x="206796" y="278523"/>
                    <a:pt x="205851" y="278941"/>
                  </a:cubicBezTo>
                  <a:lnTo>
                    <a:pt x="205829" y="278938"/>
                  </a:lnTo>
                  <a:cubicBezTo>
                    <a:pt x="205961" y="279825"/>
                    <a:pt x="207624" y="282671"/>
                    <a:pt x="210047" y="285310"/>
                  </a:cubicBezTo>
                  <a:lnTo>
                    <a:pt x="210063" y="285330"/>
                  </a:lnTo>
                  <a:cubicBezTo>
                    <a:pt x="211035" y="286461"/>
                    <a:pt x="213350" y="289106"/>
                    <a:pt x="215148" y="291146"/>
                  </a:cubicBezTo>
                  <a:lnTo>
                    <a:pt x="215150" y="291152"/>
                  </a:lnTo>
                  <a:lnTo>
                    <a:pt x="218435" y="294924"/>
                  </a:lnTo>
                  <a:cubicBezTo>
                    <a:pt x="218625" y="295137"/>
                    <a:pt x="218673" y="295444"/>
                    <a:pt x="218560" y="295711"/>
                  </a:cubicBezTo>
                  <a:cubicBezTo>
                    <a:pt x="218449" y="295975"/>
                    <a:pt x="218196" y="296154"/>
                    <a:pt x="217908" y="296170"/>
                  </a:cubicBezTo>
                  <a:lnTo>
                    <a:pt x="209132" y="296668"/>
                  </a:lnTo>
                  <a:lnTo>
                    <a:pt x="209137" y="296678"/>
                  </a:lnTo>
                  <a:cubicBezTo>
                    <a:pt x="204366" y="297001"/>
                    <a:pt x="198444" y="297248"/>
                    <a:pt x="195953" y="297250"/>
                  </a:cubicBezTo>
                  <a:cubicBezTo>
                    <a:pt x="194508" y="297250"/>
                    <a:pt x="193313" y="297318"/>
                    <a:pt x="192617" y="297397"/>
                  </a:cubicBezTo>
                  <a:lnTo>
                    <a:pt x="192593" y="297394"/>
                  </a:lnTo>
                  <a:cubicBezTo>
                    <a:pt x="193091" y="298591"/>
                    <a:pt x="194246" y="301203"/>
                    <a:pt x="195653" y="304133"/>
                  </a:cubicBezTo>
                  <a:lnTo>
                    <a:pt x="195654" y="304141"/>
                  </a:lnTo>
                  <a:cubicBezTo>
                    <a:pt x="197546" y="308162"/>
                    <a:pt x="199905" y="313196"/>
                    <a:pt x="200910" y="315454"/>
                  </a:cubicBezTo>
                  <a:lnTo>
                    <a:pt x="200909" y="315465"/>
                  </a:lnTo>
                  <a:cubicBezTo>
                    <a:pt x="201844" y="317388"/>
                    <a:pt x="202421" y="319240"/>
                    <a:pt x="202262" y="320115"/>
                  </a:cubicBezTo>
                  <a:cubicBezTo>
                    <a:pt x="202230" y="320298"/>
                    <a:pt x="202123" y="320677"/>
                    <a:pt x="201743" y="320875"/>
                  </a:cubicBezTo>
                  <a:lnTo>
                    <a:pt x="201743" y="320887"/>
                  </a:lnTo>
                  <a:cubicBezTo>
                    <a:pt x="201706" y="320898"/>
                    <a:pt x="201671" y="320909"/>
                    <a:pt x="201662" y="320914"/>
                  </a:cubicBezTo>
                  <a:lnTo>
                    <a:pt x="201609" y="320932"/>
                  </a:lnTo>
                  <a:cubicBezTo>
                    <a:pt x="201532" y="320959"/>
                    <a:pt x="201469" y="320965"/>
                    <a:pt x="201422" y="320974"/>
                  </a:cubicBezTo>
                  <a:lnTo>
                    <a:pt x="201420" y="320972"/>
                  </a:lnTo>
                  <a:cubicBezTo>
                    <a:pt x="201311" y="320992"/>
                    <a:pt x="201185" y="320994"/>
                    <a:pt x="201075" y="320994"/>
                  </a:cubicBezTo>
                  <a:cubicBezTo>
                    <a:pt x="198698" y="320994"/>
                    <a:pt x="185777" y="318616"/>
                    <a:pt x="184286" y="317694"/>
                  </a:cubicBezTo>
                  <a:lnTo>
                    <a:pt x="184281" y="317691"/>
                  </a:lnTo>
                  <a:cubicBezTo>
                    <a:pt x="184245" y="317668"/>
                    <a:pt x="184208" y="317644"/>
                    <a:pt x="184175" y="317616"/>
                  </a:cubicBezTo>
                  <a:lnTo>
                    <a:pt x="184172" y="317614"/>
                  </a:lnTo>
                  <a:cubicBezTo>
                    <a:pt x="183359" y="317086"/>
                    <a:pt x="180217" y="316519"/>
                    <a:pt x="178272" y="316522"/>
                  </a:cubicBezTo>
                  <a:cubicBezTo>
                    <a:pt x="177993" y="316522"/>
                    <a:pt x="177783" y="316535"/>
                    <a:pt x="177629" y="316551"/>
                  </a:cubicBezTo>
                  <a:lnTo>
                    <a:pt x="177608" y="316548"/>
                  </a:lnTo>
                  <a:cubicBezTo>
                    <a:pt x="177785" y="319584"/>
                    <a:pt x="179501" y="329852"/>
                    <a:pt x="180002" y="331091"/>
                  </a:cubicBezTo>
                  <a:lnTo>
                    <a:pt x="180002" y="331101"/>
                  </a:lnTo>
                  <a:cubicBezTo>
                    <a:pt x="180849" y="333093"/>
                    <a:pt x="181819" y="339510"/>
                    <a:pt x="181404" y="340867"/>
                  </a:cubicBezTo>
                  <a:cubicBezTo>
                    <a:pt x="181373" y="340969"/>
                    <a:pt x="181254" y="341339"/>
                    <a:pt x="180875" y="341502"/>
                  </a:cubicBezTo>
                  <a:lnTo>
                    <a:pt x="180869" y="341506"/>
                  </a:lnTo>
                  <a:cubicBezTo>
                    <a:pt x="180822" y="341526"/>
                    <a:pt x="180770" y="341544"/>
                    <a:pt x="180707" y="341559"/>
                  </a:cubicBezTo>
                  <a:lnTo>
                    <a:pt x="180705" y="341555"/>
                  </a:lnTo>
                  <a:lnTo>
                    <a:pt x="180485" y="341574"/>
                  </a:lnTo>
                  <a:cubicBezTo>
                    <a:pt x="180435" y="341572"/>
                    <a:pt x="180373" y="341563"/>
                    <a:pt x="180330" y="341555"/>
                  </a:cubicBezTo>
                  <a:lnTo>
                    <a:pt x="180326" y="341566"/>
                  </a:lnTo>
                  <a:cubicBezTo>
                    <a:pt x="178797" y="341258"/>
                    <a:pt x="166368" y="334855"/>
                    <a:pt x="164095" y="333237"/>
                  </a:cubicBezTo>
                  <a:lnTo>
                    <a:pt x="164090" y="333232"/>
                  </a:lnTo>
                  <a:cubicBezTo>
                    <a:pt x="163359" y="332695"/>
                    <a:pt x="162723" y="332387"/>
                    <a:pt x="162345" y="332269"/>
                  </a:cubicBezTo>
                  <a:cubicBezTo>
                    <a:pt x="162180" y="333531"/>
                    <a:pt x="162009" y="337294"/>
                    <a:pt x="162009" y="341735"/>
                  </a:cubicBezTo>
                  <a:cubicBezTo>
                    <a:pt x="162013" y="346948"/>
                    <a:pt x="161757" y="351134"/>
                    <a:pt x="161204" y="352146"/>
                  </a:cubicBezTo>
                  <a:lnTo>
                    <a:pt x="161204" y="352144"/>
                  </a:lnTo>
                  <a:cubicBezTo>
                    <a:pt x="161148" y="352249"/>
                    <a:pt x="161043" y="352419"/>
                    <a:pt x="160859" y="352540"/>
                  </a:cubicBezTo>
                  <a:lnTo>
                    <a:pt x="160857" y="352551"/>
                  </a:lnTo>
                  <a:cubicBezTo>
                    <a:pt x="160677" y="352662"/>
                    <a:pt x="160480" y="352718"/>
                    <a:pt x="160303" y="352736"/>
                  </a:cubicBezTo>
                  <a:lnTo>
                    <a:pt x="160300" y="352747"/>
                  </a:lnTo>
                  <a:cubicBezTo>
                    <a:pt x="160247" y="352738"/>
                    <a:pt x="160172" y="352747"/>
                    <a:pt x="160121" y="352747"/>
                  </a:cubicBezTo>
                  <a:cubicBezTo>
                    <a:pt x="159157" y="352747"/>
                    <a:pt x="157672" y="351902"/>
                    <a:pt x="156448" y="350953"/>
                  </a:cubicBezTo>
                  <a:lnTo>
                    <a:pt x="156434" y="350940"/>
                  </a:lnTo>
                  <a:cubicBezTo>
                    <a:pt x="152394" y="347644"/>
                    <a:pt x="140919" y="338062"/>
                    <a:pt x="138772" y="336249"/>
                  </a:cubicBezTo>
                  <a:lnTo>
                    <a:pt x="138737" y="336219"/>
                  </a:lnTo>
                  <a:cubicBezTo>
                    <a:pt x="138006" y="335522"/>
                    <a:pt x="137684" y="335266"/>
                    <a:pt x="137531" y="335183"/>
                  </a:cubicBezTo>
                  <a:cubicBezTo>
                    <a:pt x="137448" y="335264"/>
                    <a:pt x="137297" y="335442"/>
                    <a:pt x="137003" y="335857"/>
                  </a:cubicBezTo>
                  <a:cubicBezTo>
                    <a:pt x="136510" y="336565"/>
                    <a:pt x="135144" y="339901"/>
                    <a:pt x="134075" y="343443"/>
                  </a:cubicBezTo>
                  <a:lnTo>
                    <a:pt x="134071" y="343446"/>
                  </a:lnTo>
                  <a:cubicBezTo>
                    <a:pt x="133054" y="346746"/>
                    <a:pt x="131901" y="350019"/>
                    <a:pt x="131463" y="350672"/>
                  </a:cubicBezTo>
                  <a:lnTo>
                    <a:pt x="131462" y="350683"/>
                  </a:lnTo>
                  <a:cubicBezTo>
                    <a:pt x="131455" y="350683"/>
                    <a:pt x="131448" y="350690"/>
                    <a:pt x="131440" y="350701"/>
                  </a:cubicBezTo>
                  <a:lnTo>
                    <a:pt x="131438" y="350713"/>
                  </a:lnTo>
                  <a:cubicBezTo>
                    <a:pt x="131180" y="351089"/>
                    <a:pt x="130235" y="353502"/>
                    <a:pt x="129321" y="356251"/>
                  </a:cubicBezTo>
                  <a:lnTo>
                    <a:pt x="129318" y="356245"/>
                  </a:lnTo>
                  <a:cubicBezTo>
                    <a:pt x="128613" y="358588"/>
                    <a:pt x="127569" y="360898"/>
                    <a:pt x="126696" y="361497"/>
                  </a:cubicBezTo>
                  <a:lnTo>
                    <a:pt x="126696" y="361508"/>
                  </a:lnTo>
                  <a:cubicBezTo>
                    <a:pt x="126554" y="361594"/>
                    <a:pt x="126331" y="361712"/>
                    <a:pt x="126056" y="361712"/>
                  </a:cubicBezTo>
                  <a:cubicBezTo>
                    <a:pt x="125891" y="361712"/>
                    <a:pt x="125733" y="361670"/>
                    <a:pt x="125612" y="361627"/>
                  </a:cubicBezTo>
                  <a:lnTo>
                    <a:pt x="125612" y="361638"/>
                  </a:lnTo>
                  <a:cubicBezTo>
                    <a:pt x="124685" y="361271"/>
                    <a:pt x="123472" y="359632"/>
                    <a:pt x="122601" y="358038"/>
                  </a:cubicBezTo>
                  <a:lnTo>
                    <a:pt x="122601" y="358036"/>
                  </a:lnTo>
                  <a:cubicBezTo>
                    <a:pt x="121620" y="356240"/>
                    <a:pt x="120713" y="354740"/>
                    <a:pt x="120503" y="354507"/>
                  </a:cubicBezTo>
                  <a:lnTo>
                    <a:pt x="120503" y="354518"/>
                  </a:lnTo>
                  <a:cubicBezTo>
                    <a:pt x="120483" y="354487"/>
                    <a:pt x="120461" y="354462"/>
                    <a:pt x="120455" y="354456"/>
                  </a:cubicBezTo>
                  <a:lnTo>
                    <a:pt x="120455" y="354451"/>
                  </a:lnTo>
                  <a:cubicBezTo>
                    <a:pt x="120091" y="354035"/>
                    <a:pt x="118607" y="351718"/>
                    <a:pt x="117117" y="349290"/>
                  </a:cubicBezTo>
                  <a:lnTo>
                    <a:pt x="117111" y="349282"/>
                  </a:lnTo>
                  <a:cubicBezTo>
                    <a:pt x="115459" y="346499"/>
                    <a:pt x="114905" y="345717"/>
                    <a:pt x="114619" y="345594"/>
                  </a:cubicBezTo>
                  <a:cubicBezTo>
                    <a:pt x="114549" y="345621"/>
                    <a:pt x="114386" y="345725"/>
                    <a:pt x="114009" y="346080"/>
                  </a:cubicBezTo>
                  <a:lnTo>
                    <a:pt x="113995" y="346092"/>
                  </a:lnTo>
                  <a:cubicBezTo>
                    <a:pt x="113260" y="346757"/>
                    <a:pt x="112804" y="347585"/>
                    <a:pt x="112769" y="347831"/>
                  </a:cubicBezTo>
                  <a:lnTo>
                    <a:pt x="112769" y="347829"/>
                  </a:lnTo>
                  <a:cubicBezTo>
                    <a:pt x="112769" y="348831"/>
                    <a:pt x="111880" y="349684"/>
                    <a:pt x="111121" y="350066"/>
                  </a:cubicBezTo>
                  <a:lnTo>
                    <a:pt x="111049" y="350100"/>
                  </a:lnTo>
                  <a:cubicBezTo>
                    <a:pt x="110594" y="350266"/>
                    <a:pt x="110307" y="350699"/>
                    <a:pt x="110309" y="350953"/>
                  </a:cubicBezTo>
                  <a:cubicBezTo>
                    <a:pt x="110309" y="351016"/>
                    <a:pt x="110302" y="351079"/>
                    <a:pt x="110296" y="351128"/>
                  </a:cubicBezTo>
                  <a:cubicBezTo>
                    <a:pt x="110169" y="352028"/>
                    <a:pt x="108764" y="354473"/>
                    <a:pt x="107301" y="356556"/>
                  </a:cubicBezTo>
                  <a:cubicBezTo>
                    <a:pt x="105844" y="358630"/>
                    <a:pt x="104733" y="360597"/>
                    <a:pt x="104577" y="361127"/>
                  </a:cubicBezTo>
                  <a:lnTo>
                    <a:pt x="104567" y="361140"/>
                  </a:lnTo>
                  <a:cubicBezTo>
                    <a:pt x="104567" y="361693"/>
                    <a:pt x="104351" y="362309"/>
                    <a:pt x="103848" y="362672"/>
                  </a:cubicBezTo>
                  <a:lnTo>
                    <a:pt x="103848" y="362684"/>
                  </a:lnTo>
                  <a:cubicBezTo>
                    <a:pt x="103608" y="362848"/>
                    <a:pt x="103318" y="362953"/>
                    <a:pt x="102993" y="362953"/>
                  </a:cubicBezTo>
                  <a:close/>
                </a:path>
              </a:pathLst>
            </a:custGeom>
            <a:solidFill>
              <a:srgbClr val="F44336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4E665B1-452B-3CD7-AB3B-2D25626EC6E7}"/>
                </a:ext>
              </a:extLst>
            </p:cNvPr>
            <p:cNvSpPr/>
            <p:nvPr/>
          </p:nvSpPr>
          <p:spPr>
            <a:xfrm>
              <a:off x="4212258" y="7260462"/>
              <a:ext cx="115759" cy="126086"/>
            </a:xfrm>
            <a:custGeom>
              <a:avLst/>
              <a:gdLst>
                <a:gd name="connsiteX0" fmla="*/ 9750 w 115759"/>
                <a:gd name="connsiteY0" fmla="*/ 0 h 126086"/>
                <a:gd name="connsiteX1" fmla="*/ 9750 w 115759"/>
                <a:gd name="connsiteY1" fmla="*/ 0 h 126086"/>
                <a:gd name="connsiteX2" fmla="*/ 115760 w 115759"/>
                <a:gd name="connsiteY2" fmla="*/ 46552 h 126086"/>
                <a:gd name="connsiteX3" fmla="*/ 98439 w 115759"/>
                <a:gd name="connsiteY3" fmla="*/ 126086 h 126086"/>
                <a:gd name="connsiteX4" fmla="*/ 0 w 115759"/>
                <a:gd name="connsiteY4" fmla="*/ 53693 h 126086"/>
                <a:gd name="connsiteX5" fmla="*/ 9750 w 115759"/>
                <a:gd name="connsiteY5" fmla="*/ 0 h 12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59" h="126086">
                  <a:moveTo>
                    <a:pt x="9750" y="0"/>
                  </a:moveTo>
                  <a:lnTo>
                    <a:pt x="9750" y="0"/>
                  </a:lnTo>
                  <a:lnTo>
                    <a:pt x="115760" y="46552"/>
                  </a:lnTo>
                  <a:cubicBezTo>
                    <a:pt x="109986" y="73063"/>
                    <a:pt x="104212" y="99575"/>
                    <a:pt x="98439" y="126086"/>
                  </a:cubicBezTo>
                  <a:cubicBezTo>
                    <a:pt x="65626" y="101955"/>
                    <a:pt x="32813" y="77823"/>
                    <a:pt x="0" y="53693"/>
                  </a:cubicBezTo>
                  <a:lnTo>
                    <a:pt x="9750" y="0"/>
                  </a:lnTo>
                </a:path>
              </a:pathLst>
            </a:custGeom>
            <a:solidFill>
              <a:srgbClr val="FFB7A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3069D17-E2DD-B176-D464-A56B8D0A824C}"/>
                </a:ext>
              </a:extLst>
            </p:cNvPr>
            <p:cNvSpPr/>
            <p:nvPr/>
          </p:nvSpPr>
          <p:spPr>
            <a:xfrm>
              <a:off x="4265182" y="7185817"/>
              <a:ext cx="548988" cy="1096524"/>
            </a:xfrm>
            <a:custGeom>
              <a:avLst/>
              <a:gdLst>
                <a:gd name="connsiteX0" fmla="*/ 7344 w 548988"/>
                <a:gd name="connsiteY0" fmla="*/ 1096525 h 1096524"/>
                <a:gd name="connsiteX1" fmla="*/ 0 w 548988"/>
                <a:gd name="connsiteY1" fmla="*/ 37424 h 1096524"/>
                <a:gd name="connsiteX2" fmla="*/ 427711 w 548988"/>
                <a:gd name="connsiteY2" fmla="*/ 0 h 1096524"/>
                <a:gd name="connsiteX3" fmla="*/ 526316 w 548988"/>
                <a:gd name="connsiteY3" fmla="*/ 140634 h 1096524"/>
                <a:gd name="connsiteX4" fmla="*/ 548960 w 548988"/>
                <a:gd name="connsiteY4" fmla="*/ 347161 h 1096524"/>
                <a:gd name="connsiteX5" fmla="*/ 518288 w 548988"/>
                <a:gd name="connsiteY5" fmla="*/ 826103 h 1096524"/>
                <a:gd name="connsiteX6" fmla="*/ 334660 w 548988"/>
                <a:gd name="connsiteY6" fmla="*/ 822969 h 1096524"/>
                <a:gd name="connsiteX7" fmla="*/ 319756 w 548988"/>
                <a:gd name="connsiteY7" fmla="*/ 380891 h 1096524"/>
                <a:gd name="connsiteX8" fmla="*/ 260964 w 548988"/>
                <a:gd name="connsiteY8" fmla="*/ 188553 h 1096524"/>
                <a:gd name="connsiteX9" fmla="*/ 194408 w 548988"/>
                <a:gd name="connsiteY9" fmla="*/ 1095299 h 1096524"/>
                <a:gd name="connsiteX10" fmla="*/ 7344 w 548988"/>
                <a:gd name="connsiteY10" fmla="*/ 1096525 h 109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8988" h="1096524">
                  <a:moveTo>
                    <a:pt x="7344" y="1096525"/>
                  </a:moveTo>
                  <a:lnTo>
                    <a:pt x="0" y="37424"/>
                  </a:lnTo>
                  <a:lnTo>
                    <a:pt x="427711" y="0"/>
                  </a:lnTo>
                  <a:cubicBezTo>
                    <a:pt x="475523" y="37304"/>
                    <a:pt x="508391" y="84182"/>
                    <a:pt x="526316" y="140634"/>
                  </a:cubicBezTo>
                  <a:cubicBezTo>
                    <a:pt x="541967" y="188272"/>
                    <a:pt x="549514" y="257114"/>
                    <a:pt x="548960" y="347161"/>
                  </a:cubicBezTo>
                  <a:cubicBezTo>
                    <a:pt x="548647" y="451339"/>
                    <a:pt x="538423" y="610986"/>
                    <a:pt x="518288" y="826103"/>
                  </a:cubicBezTo>
                  <a:lnTo>
                    <a:pt x="334660" y="822969"/>
                  </a:lnTo>
                  <a:cubicBezTo>
                    <a:pt x="333666" y="594453"/>
                    <a:pt x="328697" y="447093"/>
                    <a:pt x="319756" y="380891"/>
                  </a:cubicBezTo>
                  <a:cubicBezTo>
                    <a:pt x="312321" y="306111"/>
                    <a:pt x="292724" y="241998"/>
                    <a:pt x="260964" y="188553"/>
                  </a:cubicBezTo>
                  <a:lnTo>
                    <a:pt x="194408" y="1095299"/>
                  </a:lnTo>
                  <a:lnTo>
                    <a:pt x="7344" y="1096525"/>
                  </a:lnTo>
                </a:path>
              </a:pathLst>
            </a:custGeom>
            <a:solidFill>
              <a:srgbClr val="00000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901AB58-D0CC-21A4-5847-6E4E397A2DC0}"/>
                </a:ext>
              </a:extLst>
            </p:cNvPr>
            <p:cNvSpPr/>
            <p:nvPr/>
          </p:nvSpPr>
          <p:spPr>
            <a:xfrm>
              <a:off x="4128322" y="6612894"/>
              <a:ext cx="700688" cy="803698"/>
            </a:xfrm>
            <a:custGeom>
              <a:avLst/>
              <a:gdLst>
                <a:gd name="connsiteX0" fmla="*/ 680325 w 700688"/>
                <a:gd name="connsiteY0" fmla="*/ 730200 h 803698"/>
                <a:gd name="connsiteX1" fmla="*/ 657050 w 700688"/>
                <a:gd name="connsiteY1" fmla="*/ 738094 h 803698"/>
                <a:gd name="connsiteX2" fmla="*/ 398032 w 700688"/>
                <a:gd name="connsiteY2" fmla="*/ 802074 h 803698"/>
                <a:gd name="connsiteX3" fmla="*/ 130614 w 700688"/>
                <a:gd name="connsiteY3" fmla="*/ 779622 h 803698"/>
                <a:gd name="connsiteX4" fmla="*/ 135501 w 700688"/>
                <a:gd name="connsiteY4" fmla="*/ 321987 h 803698"/>
                <a:gd name="connsiteX5" fmla="*/ 64092 w 700688"/>
                <a:gd name="connsiteY5" fmla="*/ 363174 h 803698"/>
                <a:gd name="connsiteX6" fmla="*/ 0 w 700688"/>
                <a:gd name="connsiteY6" fmla="*/ 195509 h 803698"/>
                <a:gd name="connsiteX7" fmla="*/ 119838 w 700688"/>
                <a:gd name="connsiteY7" fmla="*/ 87504 h 803698"/>
                <a:gd name="connsiteX8" fmla="*/ 289281 w 700688"/>
                <a:gd name="connsiteY8" fmla="*/ 9733 h 803698"/>
                <a:gd name="connsiteX9" fmla="*/ 303488 w 700688"/>
                <a:gd name="connsiteY9" fmla="*/ 5340 h 803698"/>
                <a:gd name="connsiteX10" fmla="*/ 377009 w 700688"/>
                <a:gd name="connsiteY10" fmla="*/ 33279 h 803698"/>
                <a:gd name="connsiteX11" fmla="*/ 460235 w 700688"/>
                <a:gd name="connsiteY11" fmla="*/ 0 h 803698"/>
                <a:gd name="connsiteX12" fmla="*/ 700689 w 700688"/>
                <a:gd name="connsiteY12" fmla="*/ 88985 h 803698"/>
                <a:gd name="connsiteX13" fmla="*/ 693073 w 700688"/>
                <a:gd name="connsiteY13" fmla="*/ 278269 h 803698"/>
                <a:gd name="connsiteX14" fmla="*/ 614436 w 700688"/>
                <a:gd name="connsiteY14" fmla="*/ 301295 h 803698"/>
                <a:gd name="connsiteX15" fmla="*/ 622743 w 700688"/>
                <a:gd name="connsiteY15" fmla="*/ 467268 h 803698"/>
                <a:gd name="connsiteX16" fmla="*/ 680325 w 700688"/>
                <a:gd name="connsiteY16" fmla="*/ 730200 h 8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0688" h="803698">
                  <a:moveTo>
                    <a:pt x="680325" y="730200"/>
                  </a:moveTo>
                  <a:lnTo>
                    <a:pt x="657050" y="738094"/>
                  </a:lnTo>
                  <a:cubicBezTo>
                    <a:pt x="557575" y="773848"/>
                    <a:pt x="471236" y="795174"/>
                    <a:pt x="398032" y="802074"/>
                  </a:cubicBezTo>
                  <a:cubicBezTo>
                    <a:pt x="324379" y="807327"/>
                    <a:pt x="235240" y="799842"/>
                    <a:pt x="130614" y="779622"/>
                  </a:cubicBezTo>
                  <a:cubicBezTo>
                    <a:pt x="138480" y="545168"/>
                    <a:pt x="140109" y="392623"/>
                    <a:pt x="135501" y="321987"/>
                  </a:cubicBezTo>
                  <a:lnTo>
                    <a:pt x="64092" y="363174"/>
                  </a:lnTo>
                  <a:lnTo>
                    <a:pt x="0" y="195509"/>
                  </a:lnTo>
                  <a:lnTo>
                    <a:pt x="119838" y="87504"/>
                  </a:lnTo>
                  <a:cubicBezTo>
                    <a:pt x="217707" y="40102"/>
                    <a:pt x="274188" y="14178"/>
                    <a:pt x="289281" y="9733"/>
                  </a:cubicBezTo>
                  <a:lnTo>
                    <a:pt x="303488" y="5340"/>
                  </a:lnTo>
                  <a:cubicBezTo>
                    <a:pt x="333232" y="24966"/>
                    <a:pt x="357739" y="34278"/>
                    <a:pt x="377009" y="33279"/>
                  </a:cubicBezTo>
                  <a:cubicBezTo>
                    <a:pt x="394259" y="33736"/>
                    <a:pt x="422001" y="22643"/>
                    <a:pt x="460235" y="0"/>
                  </a:cubicBezTo>
                  <a:lnTo>
                    <a:pt x="700689" y="88985"/>
                  </a:lnTo>
                  <a:lnTo>
                    <a:pt x="693073" y="278269"/>
                  </a:lnTo>
                  <a:lnTo>
                    <a:pt x="614436" y="301295"/>
                  </a:lnTo>
                  <a:cubicBezTo>
                    <a:pt x="611808" y="362623"/>
                    <a:pt x="614577" y="417947"/>
                    <a:pt x="622743" y="467268"/>
                  </a:cubicBezTo>
                  <a:cubicBezTo>
                    <a:pt x="629219" y="513260"/>
                    <a:pt x="648413" y="600904"/>
                    <a:pt x="680325" y="73020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rgbClr val="F24132"/>
                </a:gs>
              </a:gsLst>
              <a:lin ang="5400000" scaled="1"/>
            </a:gra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0AF1353-CBCB-E731-4C92-894C6319EF39}"/>
                </a:ext>
              </a:extLst>
            </p:cNvPr>
            <p:cNvSpPr/>
            <p:nvPr/>
          </p:nvSpPr>
          <p:spPr>
            <a:xfrm>
              <a:off x="4946909" y="6234012"/>
              <a:ext cx="94788" cy="230242"/>
            </a:xfrm>
            <a:custGeom>
              <a:avLst/>
              <a:gdLst>
                <a:gd name="connsiteX0" fmla="*/ 21872 w 94788"/>
                <a:gd name="connsiteY0" fmla="*/ 196485 h 230242"/>
                <a:gd name="connsiteX1" fmla="*/ 21872 w 94788"/>
                <a:gd name="connsiteY1" fmla="*/ 196491 h 230242"/>
                <a:gd name="connsiteX2" fmla="*/ 0 w 94788"/>
                <a:gd name="connsiteY2" fmla="*/ 106854 h 230242"/>
                <a:gd name="connsiteX3" fmla="*/ 48268 w 94788"/>
                <a:gd name="connsiteY3" fmla="*/ 0 h 230242"/>
                <a:gd name="connsiteX4" fmla="*/ 87721 w 94788"/>
                <a:gd name="connsiteY4" fmla="*/ 17042 h 230242"/>
                <a:gd name="connsiteX5" fmla="*/ 94789 w 94788"/>
                <a:gd name="connsiteY5" fmla="*/ 83069 h 230242"/>
                <a:gd name="connsiteX6" fmla="*/ 67815 w 94788"/>
                <a:gd name="connsiteY6" fmla="*/ 230242 h 230242"/>
                <a:gd name="connsiteX7" fmla="*/ 21872 w 94788"/>
                <a:gd name="connsiteY7" fmla="*/ 196485 h 23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88" h="230242">
                  <a:moveTo>
                    <a:pt x="21872" y="196485"/>
                  </a:moveTo>
                  <a:lnTo>
                    <a:pt x="21872" y="196491"/>
                  </a:lnTo>
                  <a:lnTo>
                    <a:pt x="0" y="106854"/>
                  </a:lnTo>
                  <a:lnTo>
                    <a:pt x="48268" y="0"/>
                  </a:lnTo>
                  <a:lnTo>
                    <a:pt x="87721" y="17042"/>
                  </a:lnTo>
                  <a:lnTo>
                    <a:pt x="94789" y="83069"/>
                  </a:lnTo>
                  <a:lnTo>
                    <a:pt x="67815" y="230242"/>
                  </a:lnTo>
                  <a:lnTo>
                    <a:pt x="21872" y="196485"/>
                  </a:lnTo>
                </a:path>
              </a:pathLst>
            </a:custGeom>
            <a:solidFill>
              <a:srgbClr val="FFB7A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995174B-D968-525E-3A57-6C624D9C7AF4}"/>
                </a:ext>
              </a:extLst>
            </p:cNvPr>
            <p:cNvSpPr/>
            <p:nvPr/>
          </p:nvSpPr>
          <p:spPr>
            <a:xfrm>
              <a:off x="4852099" y="6947484"/>
              <a:ext cx="6688" cy="0"/>
            </a:xfrm>
            <a:custGeom>
              <a:avLst/>
              <a:gdLst>
                <a:gd name="connsiteX0" fmla="*/ 0 w 6688"/>
                <a:gd name="connsiteY0" fmla="*/ 0 h 0"/>
                <a:gd name="connsiteX1" fmla="*/ 0 w 6688"/>
                <a:gd name="connsiteY1" fmla="*/ 1 h 0"/>
                <a:gd name="connsiteX2" fmla="*/ 0 w 6688"/>
                <a:gd name="connsiteY2" fmla="*/ 1 h 0"/>
                <a:gd name="connsiteX3" fmla="*/ 0 w 6688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8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B7A0"/>
            </a:soli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7" name="椭圆 126">
            <a:extLst>
              <a:ext uri="{FF2B5EF4-FFF2-40B4-BE49-F238E27FC236}">
                <a16:creationId xmlns:a16="http://schemas.microsoft.com/office/drawing/2014/main" id="{E5FD9766-9E55-BF74-36C7-F2FDD9D5DB2D}"/>
              </a:ext>
            </a:extLst>
          </p:cNvPr>
          <p:cNvSpPr/>
          <p:nvPr/>
        </p:nvSpPr>
        <p:spPr>
          <a:xfrm>
            <a:off x="3488239" y="3888401"/>
            <a:ext cx="2341231" cy="602977"/>
          </a:xfrm>
          <a:prstGeom prst="ellipse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2A4A5F79-38B8-8D67-A83E-D6B4C40214F1}"/>
              </a:ext>
            </a:extLst>
          </p:cNvPr>
          <p:cNvGrpSpPr/>
          <p:nvPr/>
        </p:nvGrpSpPr>
        <p:grpSpPr>
          <a:xfrm>
            <a:off x="1237738" y="1444216"/>
            <a:ext cx="1499796" cy="552072"/>
            <a:chOff x="4840474" y="1223664"/>
            <a:chExt cx="1499796" cy="552072"/>
          </a:xfrm>
        </p:grpSpPr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F68025B9-CA6B-C176-50A2-313AC19645D5}"/>
                </a:ext>
              </a:extLst>
            </p:cNvPr>
            <p:cNvSpPr txBox="1"/>
            <p:nvPr/>
          </p:nvSpPr>
          <p:spPr>
            <a:xfrm>
              <a:off x="4856706" y="1515024"/>
              <a:ext cx="1389184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3FE09B6D-B748-3A18-E63B-CDED84EAC452}"/>
                </a:ext>
              </a:extLst>
            </p:cNvPr>
            <p:cNvSpPr txBox="1"/>
            <p:nvPr/>
          </p:nvSpPr>
          <p:spPr>
            <a:xfrm>
              <a:off x="4840474" y="1223664"/>
              <a:ext cx="1499796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372F9F75-CCCF-E1F3-A332-5526CDCF606F}"/>
              </a:ext>
            </a:extLst>
          </p:cNvPr>
          <p:cNvGrpSpPr/>
          <p:nvPr/>
        </p:nvGrpSpPr>
        <p:grpSpPr>
          <a:xfrm>
            <a:off x="6498555" y="1444216"/>
            <a:ext cx="1499796" cy="552072"/>
            <a:chOff x="4840474" y="1223664"/>
            <a:chExt cx="1499796" cy="552072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3FA9CE8-0040-E13C-902D-9869A413062A}"/>
                </a:ext>
              </a:extLst>
            </p:cNvPr>
            <p:cNvSpPr txBox="1"/>
            <p:nvPr/>
          </p:nvSpPr>
          <p:spPr>
            <a:xfrm>
              <a:off x="4856706" y="1515024"/>
              <a:ext cx="1389184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CFF83519-A99E-338A-ACD8-A6B2585F36B9}"/>
                </a:ext>
              </a:extLst>
            </p:cNvPr>
            <p:cNvSpPr txBox="1"/>
            <p:nvPr/>
          </p:nvSpPr>
          <p:spPr>
            <a:xfrm>
              <a:off x="4840474" y="1223664"/>
              <a:ext cx="1499796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C0EAFAE-37B9-1440-9BD2-FC138E59284D}"/>
              </a:ext>
            </a:extLst>
          </p:cNvPr>
          <p:cNvGrpSpPr/>
          <p:nvPr/>
        </p:nvGrpSpPr>
        <p:grpSpPr>
          <a:xfrm>
            <a:off x="1237738" y="2473282"/>
            <a:ext cx="1499796" cy="552072"/>
            <a:chOff x="4840474" y="1223664"/>
            <a:chExt cx="1499796" cy="552072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91B29422-62D7-6A4C-9BE4-5A3691B2DC83}"/>
                </a:ext>
              </a:extLst>
            </p:cNvPr>
            <p:cNvSpPr txBox="1"/>
            <p:nvPr/>
          </p:nvSpPr>
          <p:spPr>
            <a:xfrm>
              <a:off x="4856706" y="1515024"/>
              <a:ext cx="1389184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DDC2D5F8-9D01-B424-8F99-6C7C4300F94C}"/>
                </a:ext>
              </a:extLst>
            </p:cNvPr>
            <p:cNvSpPr txBox="1"/>
            <p:nvPr/>
          </p:nvSpPr>
          <p:spPr>
            <a:xfrm>
              <a:off x="4840474" y="1223664"/>
              <a:ext cx="1499796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D45BAD21-F998-044F-D627-17FDFDEF008E}"/>
              </a:ext>
            </a:extLst>
          </p:cNvPr>
          <p:cNvGrpSpPr/>
          <p:nvPr/>
        </p:nvGrpSpPr>
        <p:grpSpPr>
          <a:xfrm>
            <a:off x="6498555" y="2473282"/>
            <a:ext cx="1499796" cy="552072"/>
            <a:chOff x="4840474" y="1223664"/>
            <a:chExt cx="1499796" cy="552072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3BB650BB-EFBB-59DA-58BA-1BCB50108DFA}"/>
                </a:ext>
              </a:extLst>
            </p:cNvPr>
            <p:cNvSpPr txBox="1"/>
            <p:nvPr/>
          </p:nvSpPr>
          <p:spPr>
            <a:xfrm>
              <a:off x="4856706" y="1515024"/>
              <a:ext cx="1389184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297D87B1-B404-38A9-BFCD-3415A3A3C276}"/>
                </a:ext>
              </a:extLst>
            </p:cNvPr>
            <p:cNvSpPr txBox="1"/>
            <p:nvPr/>
          </p:nvSpPr>
          <p:spPr>
            <a:xfrm>
              <a:off x="4840474" y="1223664"/>
              <a:ext cx="1499796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E3CA33A-0432-F8CE-D238-256520E263BC}"/>
              </a:ext>
            </a:extLst>
          </p:cNvPr>
          <p:cNvGrpSpPr/>
          <p:nvPr/>
        </p:nvGrpSpPr>
        <p:grpSpPr>
          <a:xfrm>
            <a:off x="1237738" y="3507854"/>
            <a:ext cx="1499796" cy="552072"/>
            <a:chOff x="4840474" y="1223664"/>
            <a:chExt cx="1499796" cy="552072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8452728E-8331-76EE-2253-6799DFF4716A}"/>
                </a:ext>
              </a:extLst>
            </p:cNvPr>
            <p:cNvSpPr txBox="1"/>
            <p:nvPr/>
          </p:nvSpPr>
          <p:spPr>
            <a:xfrm>
              <a:off x="4856706" y="1515024"/>
              <a:ext cx="1389184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BCA51DA3-BDDC-A815-4E3A-3537BED7CA08}"/>
                </a:ext>
              </a:extLst>
            </p:cNvPr>
            <p:cNvSpPr txBox="1"/>
            <p:nvPr/>
          </p:nvSpPr>
          <p:spPr>
            <a:xfrm>
              <a:off x="4840474" y="1223664"/>
              <a:ext cx="1499796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AF07DF46-EE99-FCE1-8969-7AA0209B9BC6}"/>
              </a:ext>
            </a:extLst>
          </p:cNvPr>
          <p:cNvGrpSpPr/>
          <p:nvPr/>
        </p:nvGrpSpPr>
        <p:grpSpPr>
          <a:xfrm>
            <a:off x="6498555" y="3507854"/>
            <a:ext cx="1499796" cy="552072"/>
            <a:chOff x="4840474" y="1223664"/>
            <a:chExt cx="1499796" cy="552072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09E4E975-35D2-6F60-C5EA-5F3B69D3F85E}"/>
                </a:ext>
              </a:extLst>
            </p:cNvPr>
            <p:cNvSpPr txBox="1"/>
            <p:nvPr/>
          </p:nvSpPr>
          <p:spPr>
            <a:xfrm>
              <a:off x="4856706" y="1515024"/>
              <a:ext cx="1389184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68EA0F2C-34B4-BF6B-E9B4-95B4BCF57AAB}"/>
                </a:ext>
              </a:extLst>
            </p:cNvPr>
            <p:cNvSpPr txBox="1"/>
            <p:nvPr/>
          </p:nvSpPr>
          <p:spPr>
            <a:xfrm>
              <a:off x="4840474" y="1223664"/>
              <a:ext cx="1499796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81793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Oval 72">
            <a:extLst>
              <a:ext uri="{FF2B5EF4-FFF2-40B4-BE49-F238E27FC236}">
                <a16:creationId xmlns:a16="http://schemas.microsoft.com/office/drawing/2014/main" id="{8F0E15FE-2271-BF1D-7FD2-9A73285444E1}"/>
              </a:ext>
            </a:extLst>
          </p:cNvPr>
          <p:cNvSpPr/>
          <p:nvPr/>
        </p:nvSpPr>
        <p:spPr bwMode="auto">
          <a:xfrm rot="10800000" flipH="1" flipV="1">
            <a:off x="5657042" y="1209518"/>
            <a:ext cx="561338" cy="561338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lt"/>
                <a:ea typeface="宋体" charset="-122"/>
                <a:sym typeface="+mn-lt"/>
              </a:rPr>
              <a:t>04</a:t>
            </a:r>
          </a:p>
        </p:txBody>
      </p:sp>
      <p:sp>
        <p:nvSpPr>
          <p:cNvPr id="4" name="Oval 76">
            <a:extLst>
              <a:ext uri="{FF2B5EF4-FFF2-40B4-BE49-F238E27FC236}">
                <a16:creationId xmlns:a16="http://schemas.microsoft.com/office/drawing/2014/main" id="{181F03C3-487A-3767-91D6-A6B665162A0E}"/>
              </a:ext>
            </a:extLst>
          </p:cNvPr>
          <p:cNvSpPr/>
          <p:nvPr/>
        </p:nvSpPr>
        <p:spPr bwMode="auto">
          <a:xfrm rot="10800000" flipV="1">
            <a:off x="2958884" y="1928825"/>
            <a:ext cx="561338" cy="561338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+mn-lt"/>
                <a:ea typeface="宋体" charset="-122"/>
                <a:sym typeface="+mn-lt"/>
              </a:rPr>
              <a:t>03</a:t>
            </a:r>
          </a:p>
        </p:txBody>
      </p:sp>
      <p:sp>
        <p:nvSpPr>
          <p:cNvPr id="5" name="Oval 78">
            <a:extLst>
              <a:ext uri="{FF2B5EF4-FFF2-40B4-BE49-F238E27FC236}">
                <a16:creationId xmlns:a16="http://schemas.microsoft.com/office/drawing/2014/main" id="{0282929A-23FD-3564-5EEC-8781B2083D6B}"/>
              </a:ext>
            </a:extLst>
          </p:cNvPr>
          <p:cNvSpPr/>
          <p:nvPr/>
        </p:nvSpPr>
        <p:spPr bwMode="auto">
          <a:xfrm rot="10800000" flipH="1" flipV="1">
            <a:off x="5657042" y="2648137"/>
            <a:ext cx="561338" cy="561338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+mn-lt"/>
                <a:ea typeface="宋体" charset="-122"/>
                <a:sym typeface="+mn-lt"/>
              </a:rPr>
              <a:t>02</a:t>
            </a:r>
          </a:p>
        </p:txBody>
      </p:sp>
      <p:sp>
        <p:nvSpPr>
          <p:cNvPr id="6" name="Arrow: U-Turn 71">
            <a:extLst>
              <a:ext uri="{FF2B5EF4-FFF2-40B4-BE49-F238E27FC236}">
                <a16:creationId xmlns:a16="http://schemas.microsoft.com/office/drawing/2014/main" id="{45413032-64D1-EFE8-341A-4AC056FECCF5}"/>
              </a:ext>
            </a:extLst>
          </p:cNvPr>
          <p:cNvSpPr/>
          <p:nvPr/>
        </p:nvSpPr>
        <p:spPr bwMode="auto">
          <a:xfrm rot="16200000" flipV="1">
            <a:off x="5073210" y="558904"/>
            <a:ext cx="789540" cy="181923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FFE59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rrow: U-Turn 73">
            <a:extLst>
              <a:ext uri="{FF2B5EF4-FFF2-40B4-BE49-F238E27FC236}">
                <a16:creationId xmlns:a16="http://schemas.microsoft.com/office/drawing/2014/main" id="{2BDD5245-18BE-B80E-9876-75DDD172D7E3}"/>
              </a:ext>
            </a:extLst>
          </p:cNvPr>
          <p:cNvSpPr/>
          <p:nvPr/>
        </p:nvSpPr>
        <p:spPr bwMode="auto">
          <a:xfrm rot="5400000" flipH="1" flipV="1">
            <a:off x="3359675" y="1278210"/>
            <a:ext cx="789540" cy="181923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FFE59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Arrow: U-Turn 77">
            <a:extLst>
              <a:ext uri="{FF2B5EF4-FFF2-40B4-BE49-F238E27FC236}">
                <a16:creationId xmlns:a16="http://schemas.microsoft.com/office/drawing/2014/main" id="{1E26EFD3-F1AC-5512-6C56-08B7B07014F9}"/>
              </a:ext>
            </a:extLst>
          </p:cNvPr>
          <p:cNvSpPr/>
          <p:nvPr/>
        </p:nvSpPr>
        <p:spPr bwMode="auto">
          <a:xfrm rot="16200000" flipV="1">
            <a:off x="5073210" y="1997523"/>
            <a:ext cx="789540" cy="181923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FFE59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rrow: U-Turn 81">
            <a:extLst>
              <a:ext uri="{FF2B5EF4-FFF2-40B4-BE49-F238E27FC236}">
                <a16:creationId xmlns:a16="http://schemas.microsoft.com/office/drawing/2014/main" id="{3B8591C1-879B-0BEC-BE19-8588DBC79E3B}"/>
              </a:ext>
            </a:extLst>
          </p:cNvPr>
          <p:cNvSpPr/>
          <p:nvPr/>
        </p:nvSpPr>
        <p:spPr bwMode="auto">
          <a:xfrm rot="5400000" flipH="1" flipV="1">
            <a:off x="3358654" y="2715301"/>
            <a:ext cx="789540" cy="181923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FFE59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82">
            <a:extLst>
              <a:ext uri="{FF2B5EF4-FFF2-40B4-BE49-F238E27FC236}">
                <a16:creationId xmlns:a16="http://schemas.microsoft.com/office/drawing/2014/main" id="{2D4D5A6F-5C66-D7B8-904E-85F4A5D5CBCE}"/>
              </a:ext>
            </a:extLst>
          </p:cNvPr>
          <p:cNvSpPr/>
          <p:nvPr/>
        </p:nvSpPr>
        <p:spPr bwMode="auto">
          <a:xfrm rot="10800000" flipV="1">
            <a:off x="2958115" y="3365915"/>
            <a:ext cx="561338" cy="561338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+mn-lt"/>
                <a:ea typeface="宋体" charset="-122"/>
                <a:sym typeface="+mn-lt"/>
              </a:rPr>
              <a:t>01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E3AC89D-0AD2-2DA2-9D76-7C320697C050}"/>
              </a:ext>
            </a:extLst>
          </p:cNvPr>
          <p:cNvGrpSpPr/>
          <p:nvPr/>
        </p:nvGrpSpPr>
        <p:grpSpPr>
          <a:xfrm>
            <a:off x="3967249" y="874367"/>
            <a:ext cx="515327" cy="515327"/>
            <a:chOff x="3967249" y="1022217"/>
            <a:chExt cx="515327" cy="515327"/>
          </a:xfrm>
        </p:grpSpPr>
        <p:sp>
          <p:nvSpPr>
            <p:cNvPr id="12" name="Oval 84">
              <a:extLst>
                <a:ext uri="{FF2B5EF4-FFF2-40B4-BE49-F238E27FC236}">
                  <a16:creationId xmlns:a16="http://schemas.microsoft.com/office/drawing/2014/main" id="{2C6019F9-5384-DEE5-AFCA-92AB902715A4}"/>
                </a:ext>
              </a:extLst>
            </p:cNvPr>
            <p:cNvSpPr/>
            <p:nvPr/>
          </p:nvSpPr>
          <p:spPr>
            <a:xfrm>
              <a:off x="3967249" y="1022217"/>
              <a:ext cx="515327" cy="515327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2400">
                <a:solidFill>
                  <a:schemeClr val="bg1"/>
                </a:solidFill>
                <a:latin typeface="+mn-lt"/>
                <a:sym typeface="+mn-lt"/>
              </a:endParaRPr>
            </a:p>
          </p:txBody>
        </p:sp>
        <p:sp>
          <p:nvSpPr>
            <p:cNvPr id="13" name="Freeform: Shape 85">
              <a:extLst>
                <a:ext uri="{FF2B5EF4-FFF2-40B4-BE49-F238E27FC236}">
                  <a16:creationId xmlns:a16="http://schemas.microsoft.com/office/drawing/2014/main" id="{7A4BF239-E817-F077-34E1-791A72EB4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970" y="1127912"/>
              <a:ext cx="301884" cy="303936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1CF834-B7EF-2E62-3C2C-44FB7CB0BD5A}"/>
              </a:ext>
            </a:extLst>
          </p:cNvPr>
          <p:cNvGrpSpPr/>
          <p:nvPr/>
        </p:nvGrpSpPr>
        <p:grpSpPr>
          <a:xfrm>
            <a:off x="4224912" y="3745474"/>
            <a:ext cx="515327" cy="515327"/>
            <a:chOff x="4224912" y="3893324"/>
            <a:chExt cx="515327" cy="515327"/>
          </a:xfrm>
        </p:grpSpPr>
        <p:sp>
          <p:nvSpPr>
            <p:cNvPr id="15" name="Oval 92">
              <a:extLst>
                <a:ext uri="{FF2B5EF4-FFF2-40B4-BE49-F238E27FC236}">
                  <a16:creationId xmlns:a16="http://schemas.microsoft.com/office/drawing/2014/main" id="{A1CD8610-7A75-9F51-A0A5-D7A633499401}"/>
                </a:ext>
              </a:extLst>
            </p:cNvPr>
            <p:cNvSpPr/>
            <p:nvPr/>
          </p:nvSpPr>
          <p:spPr>
            <a:xfrm>
              <a:off x="4224912" y="3893324"/>
              <a:ext cx="515327" cy="515327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2400">
                <a:solidFill>
                  <a:schemeClr val="bg1"/>
                </a:solidFill>
                <a:ea typeface="宋体" charset="-122"/>
                <a:sym typeface="+mn-lt"/>
              </a:endParaRPr>
            </a:p>
          </p:txBody>
        </p:sp>
        <p:sp>
          <p:nvSpPr>
            <p:cNvPr id="16" name="Freeform: Shape 93">
              <a:extLst>
                <a:ext uri="{FF2B5EF4-FFF2-40B4-BE49-F238E27FC236}">
                  <a16:creationId xmlns:a16="http://schemas.microsoft.com/office/drawing/2014/main" id="{392BB674-2496-7FFB-4E9D-D19DABBD9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209" y="4038596"/>
              <a:ext cx="278732" cy="22478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51943A6-4A3F-BB39-0304-C8297B780AC9}"/>
              </a:ext>
            </a:extLst>
          </p:cNvPr>
          <p:cNvSpPr txBox="1"/>
          <p:nvPr/>
        </p:nvSpPr>
        <p:spPr>
          <a:xfrm>
            <a:off x="6397818" y="2684449"/>
            <a:ext cx="2206630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F385519-EB90-9465-7741-F7BE514CFF20}"/>
              </a:ext>
            </a:extLst>
          </p:cNvPr>
          <p:cNvSpPr txBox="1"/>
          <p:nvPr/>
        </p:nvSpPr>
        <p:spPr>
          <a:xfrm>
            <a:off x="4854348" y="3796999"/>
            <a:ext cx="2746182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4188A38-84E7-EF57-595F-9FA8E96365E9}"/>
              </a:ext>
            </a:extLst>
          </p:cNvPr>
          <p:cNvSpPr txBox="1"/>
          <p:nvPr/>
        </p:nvSpPr>
        <p:spPr>
          <a:xfrm>
            <a:off x="6397818" y="1245831"/>
            <a:ext cx="2206630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EF63C3-4E40-5EDC-1459-89A91E7AE3CC}"/>
              </a:ext>
            </a:extLst>
          </p:cNvPr>
          <p:cNvSpPr txBox="1"/>
          <p:nvPr/>
        </p:nvSpPr>
        <p:spPr>
          <a:xfrm>
            <a:off x="468116" y="1950172"/>
            <a:ext cx="2319686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pPr algn="r"/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8797F0F-3070-315B-63AE-9703739A3596}"/>
              </a:ext>
            </a:extLst>
          </p:cNvPr>
          <p:cNvSpPr txBox="1"/>
          <p:nvPr/>
        </p:nvSpPr>
        <p:spPr>
          <a:xfrm>
            <a:off x="468116" y="3423895"/>
            <a:ext cx="2319686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pPr algn="r"/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7D2EC01E-FEB6-B6F9-90FC-4020F13242EA}"/>
              </a:ext>
            </a:extLst>
          </p:cNvPr>
          <p:cNvSpPr>
            <a:spLocks noEditPoints="1"/>
          </p:cNvSpPr>
          <p:nvPr/>
        </p:nvSpPr>
        <p:spPr bwMode="auto">
          <a:xfrm>
            <a:off x="418722" y="3988431"/>
            <a:ext cx="447176" cy="1171043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225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1335684"/>
              <a:ext cx="7610475" cy="340042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7205424" y="407391"/>
            <a:ext cx="1466360" cy="648072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331" y="439046"/>
            <a:ext cx="2057400" cy="1728193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688F296A-B84F-E1E7-A915-E4E821AC2C64}"/>
              </a:ext>
            </a:extLst>
          </p:cNvPr>
          <p:cNvSpPr/>
          <p:nvPr/>
        </p:nvSpPr>
        <p:spPr>
          <a:xfrm>
            <a:off x="1795932" y="3331871"/>
            <a:ext cx="1702055" cy="485601"/>
          </a:xfrm>
          <a:prstGeom prst="ellipse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3848389" y="2361628"/>
            <a:ext cx="3099875" cy="461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8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3895433" y="1481958"/>
            <a:ext cx="1240724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60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D79CB4-9464-11FD-9ABD-C09096895D16}"/>
              </a:ext>
            </a:extLst>
          </p:cNvPr>
          <p:cNvSpPr txBox="1"/>
          <p:nvPr/>
        </p:nvSpPr>
        <p:spPr>
          <a:xfrm>
            <a:off x="3864561" y="2822908"/>
            <a:ext cx="3340863" cy="562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F1A29B6C-F955-AEE8-E4A2-FDA3BA4456B1}"/>
              </a:ext>
            </a:extLst>
          </p:cNvPr>
          <p:cNvSpPr>
            <a:spLocks/>
          </p:cNvSpPr>
          <p:nvPr/>
        </p:nvSpPr>
        <p:spPr bwMode="auto">
          <a:xfrm>
            <a:off x="1660815" y="1205731"/>
            <a:ext cx="1851237" cy="2380398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443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693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66DAA0A8-988F-F885-7CE2-872FF67F3F76}"/>
              </a:ext>
            </a:extLst>
          </p:cNvPr>
          <p:cNvSpPr>
            <a:spLocks/>
          </p:cNvSpPr>
          <p:nvPr/>
        </p:nvSpPr>
        <p:spPr bwMode="auto">
          <a:xfrm>
            <a:off x="200728" y="3930988"/>
            <a:ext cx="966969" cy="1243369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D5CE3C2-C716-F53F-0E98-6B96529B3A8E}"/>
              </a:ext>
            </a:extLst>
          </p:cNvPr>
          <p:cNvSpPr/>
          <p:nvPr/>
        </p:nvSpPr>
        <p:spPr>
          <a:xfrm rot="17884962">
            <a:off x="3239751" y="1412877"/>
            <a:ext cx="1080902" cy="1765905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88229E7-5AFB-12F6-5E70-35131B7EBF07}"/>
              </a:ext>
            </a:extLst>
          </p:cNvPr>
          <p:cNvGrpSpPr/>
          <p:nvPr/>
        </p:nvGrpSpPr>
        <p:grpSpPr>
          <a:xfrm>
            <a:off x="3277957" y="1922999"/>
            <a:ext cx="315533" cy="315533"/>
            <a:chOff x="8216107" y="1647825"/>
            <a:chExt cx="464344" cy="464344"/>
          </a:xfrm>
          <a:solidFill>
            <a:schemeClr val="bg1"/>
          </a:solidFill>
          <a:effectLst/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10D7001-73BC-D203-9532-6505B8A25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37A0323-FD4A-B83F-2D99-E8FBBCBBA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A9D253-80A3-4143-5D65-D34785DF2CB6}"/>
              </a:ext>
            </a:extLst>
          </p:cNvPr>
          <p:cNvSpPr/>
          <p:nvPr/>
        </p:nvSpPr>
        <p:spPr>
          <a:xfrm>
            <a:off x="4039639" y="946320"/>
            <a:ext cx="1080902" cy="1764826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4CE84CA-820C-6DDD-E462-EF2F82F721F3}"/>
              </a:ext>
            </a:extLst>
          </p:cNvPr>
          <p:cNvGrpSpPr/>
          <p:nvPr/>
        </p:nvGrpSpPr>
        <p:grpSpPr>
          <a:xfrm>
            <a:off x="4449202" y="1293818"/>
            <a:ext cx="316073" cy="296116"/>
            <a:chOff x="5368132" y="3540125"/>
            <a:chExt cx="465138" cy="435769"/>
          </a:xfrm>
          <a:solidFill>
            <a:schemeClr val="bg1"/>
          </a:solidFill>
          <a:effectLst/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1EBFD2-8947-67D8-5CF3-6E261CBC9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9B49BF6-98F8-208D-D613-97AB840D7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21D83D6-FCBA-ECE2-2E23-D44B247C1CB3}"/>
              </a:ext>
            </a:extLst>
          </p:cNvPr>
          <p:cNvSpPr/>
          <p:nvPr/>
        </p:nvSpPr>
        <p:spPr>
          <a:xfrm rot="18011665" flipH="1" flipV="1">
            <a:off x="4823348" y="2271557"/>
            <a:ext cx="1080902" cy="1765905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690FD9-D287-9945-BFC1-087B3354D7B2}"/>
              </a:ext>
            </a:extLst>
          </p:cNvPr>
          <p:cNvGrpSpPr/>
          <p:nvPr/>
        </p:nvGrpSpPr>
        <p:grpSpPr>
          <a:xfrm>
            <a:off x="5490493" y="3207240"/>
            <a:ext cx="315533" cy="276159"/>
            <a:chOff x="2581275" y="4469607"/>
            <a:chExt cx="464344" cy="406400"/>
          </a:xfrm>
          <a:solidFill>
            <a:schemeClr val="bg1"/>
          </a:solidFill>
          <a:effectLst/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1DF1F26-F4DF-23D7-1519-563D176CB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454183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8877220F-18D7-A474-4DE6-306478617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446960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Freeform: Shape 19">
            <a:extLst>
              <a:ext uri="{FF2B5EF4-FFF2-40B4-BE49-F238E27FC236}">
                <a16:creationId xmlns:a16="http://schemas.microsoft.com/office/drawing/2014/main" id="{FB51BA51-838C-ABD3-42F2-835DED91E1FE}"/>
              </a:ext>
            </a:extLst>
          </p:cNvPr>
          <p:cNvSpPr/>
          <p:nvPr/>
        </p:nvSpPr>
        <p:spPr>
          <a:xfrm rot="14441698" flipH="1" flipV="1">
            <a:off x="4822268" y="1367569"/>
            <a:ext cx="1080902" cy="1765905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grpSp>
        <p:nvGrpSpPr>
          <p:cNvPr id="22" name="Group 20">
            <a:extLst>
              <a:ext uri="{FF2B5EF4-FFF2-40B4-BE49-F238E27FC236}">
                <a16:creationId xmlns:a16="http://schemas.microsoft.com/office/drawing/2014/main" id="{4860FB5A-A52D-6F90-FF11-DC238F06C3B3}"/>
              </a:ext>
            </a:extLst>
          </p:cNvPr>
          <p:cNvGrpSpPr/>
          <p:nvPr/>
        </p:nvGrpSpPr>
        <p:grpSpPr>
          <a:xfrm>
            <a:off x="5566690" y="1920305"/>
            <a:ext cx="216828" cy="316073"/>
            <a:chOff x="5441157" y="4440238"/>
            <a:chExt cx="319088" cy="465138"/>
          </a:xfrm>
          <a:solidFill>
            <a:schemeClr val="bg1"/>
          </a:solidFill>
          <a:effectLst/>
        </p:grpSpPr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id="{1DF4899B-DFEC-7721-EB8B-066ED6DB8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40221E5B-5747-01AE-0A99-203BE641A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  <p:sp>
          <p:nvSpPr>
            <p:cNvPr id="26" name="Freeform: Shape 23">
              <a:extLst>
                <a:ext uri="{FF2B5EF4-FFF2-40B4-BE49-F238E27FC236}">
                  <a16:creationId xmlns:a16="http://schemas.microsoft.com/office/drawing/2014/main" id="{3E5EB928-F649-93F7-AAA9-C4F793891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</p:grpSp>
      <p:sp>
        <p:nvSpPr>
          <p:cNvPr id="28" name="Freeform: Shape 25">
            <a:extLst>
              <a:ext uri="{FF2B5EF4-FFF2-40B4-BE49-F238E27FC236}">
                <a16:creationId xmlns:a16="http://schemas.microsoft.com/office/drawing/2014/main" id="{CFCA55E1-2FAD-7DE9-DA9E-1F97B7EF7205}"/>
              </a:ext>
            </a:extLst>
          </p:cNvPr>
          <p:cNvSpPr/>
          <p:nvPr/>
        </p:nvSpPr>
        <p:spPr>
          <a:xfrm rot="14422133">
            <a:off x="3326050" y="2310392"/>
            <a:ext cx="1080902" cy="1765905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grpSp>
        <p:nvGrpSpPr>
          <p:cNvPr id="29" name="Group 26">
            <a:extLst>
              <a:ext uri="{FF2B5EF4-FFF2-40B4-BE49-F238E27FC236}">
                <a16:creationId xmlns:a16="http://schemas.microsoft.com/office/drawing/2014/main" id="{4D692FB2-2A6B-4A60-F617-8E70C90BD10A}"/>
              </a:ext>
            </a:extLst>
          </p:cNvPr>
          <p:cNvGrpSpPr/>
          <p:nvPr/>
        </p:nvGrpSpPr>
        <p:grpSpPr>
          <a:xfrm>
            <a:off x="3393778" y="3216653"/>
            <a:ext cx="316073" cy="296116"/>
            <a:chOff x="5368132" y="3540125"/>
            <a:chExt cx="465138" cy="435769"/>
          </a:xfrm>
          <a:solidFill>
            <a:schemeClr val="bg1"/>
          </a:solidFill>
          <a:effectLst/>
        </p:grpSpPr>
        <p:sp>
          <p:nvSpPr>
            <p:cNvPr id="30" name="Freeform: Shape 27">
              <a:extLst>
                <a:ext uri="{FF2B5EF4-FFF2-40B4-BE49-F238E27FC236}">
                  <a16:creationId xmlns:a16="http://schemas.microsoft.com/office/drawing/2014/main" id="{4D4C907B-B9DC-E893-768A-000323C94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  <p:sp>
          <p:nvSpPr>
            <p:cNvPr id="31" name="Freeform: Shape 28">
              <a:extLst>
                <a:ext uri="{FF2B5EF4-FFF2-40B4-BE49-F238E27FC236}">
                  <a16:creationId xmlns:a16="http://schemas.microsoft.com/office/drawing/2014/main" id="{E65E7B05-F591-D185-1748-3DEDFD5E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</p:grpSp>
      <p:sp>
        <p:nvSpPr>
          <p:cNvPr id="33" name="Freeform: Shape 30">
            <a:extLst>
              <a:ext uri="{FF2B5EF4-FFF2-40B4-BE49-F238E27FC236}">
                <a16:creationId xmlns:a16="http://schemas.microsoft.com/office/drawing/2014/main" id="{DB558DC0-FA2A-A095-F2EF-623CE47DBB10}"/>
              </a:ext>
            </a:extLst>
          </p:cNvPr>
          <p:cNvSpPr/>
          <p:nvPr/>
        </p:nvSpPr>
        <p:spPr>
          <a:xfrm rot="151980" flipH="1" flipV="1">
            <a:off x="4087105" y="2731642"/>
            <a:ext cx="1080902" cy="1765904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grpSp>
        <p:nvGrpSpPr>
          <p:cNvPr id="34" name="Group 31">
            <a:extLst>
              <a:ext uri="{FF2B5EF4-FFF2-40B4-BE49-F238E27FC236}">
                <a16:creationId xmlns:a16="http://schemas.microsoft.com/office/drawing/2014/main" id="{9E2D8C20-CDAD-0A66-61B8-0D7687FF78FB}"/>
              </a:ext>
            </a:extLst>
          </p:cNvPr>
          <p:cNvGrpSpPr/>
          <p:nvPr/>
        </p:nvGrpSpPr>
        <p:grpSpPr>
          <a:xfrm>
            <a:off x="4454294" y="3841687"/>
            <a:ext cx="315533" cy="315533"/>
            <a:chOff x="4439444" y="2582069"/>
            <a:chExt cx="464344" cy="464344"/>
          </a:xfrm>
          <a:solidFill>
            <a:schemeClr val="bg1"/>
          </a:solidFill>
          <a:effectLst/>
        </p:grpSpPr>
        <p:sp>
          <p:nvSpPr>
            <p:cNvPr id="35" name="Freeform: Shape 32">
              <a:extLst>
                <a:ext uri="{FF2B5EF4-FFF2-40B4-BE49-F238E27FC236}">
                  <a16:creationId xmlns:a16="http://schemas.microsoft.com/office/drawing/2014/main" id="{9F3D65E6-1767-2DE8-E463-BD79A4C45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  <p:sp>
          <p:nvSpPr>
            <p:cNvPr id="36" name="Freeform: Shape 33">
              <a:extLst>
                <a:ext uri="{FF2B5EF4-FFF2-40B4-BE49-F238E27FC236}">
                  <a16:creationId xmlns:a16="http://schemas.microsoft.com/office/drawing/2014/main" id="{5E026D3A-BF82-1981-4144-9C4A17A0F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  <p:sp>
          <p:nvSpPr>
            <p:cNvPr id="37" name="Freeform: Shape 34">
              <a:extLst>
                <a:ext uri="{FF2B5EF4-FFF2-40B4-BE49-F238E27FC236}">
                  <a16:creationId xmlns:a16="http://schemas.microsoft.com/office/drawing/2014/main" id="{EAA53AB1-DCFC-BF71-6F56-F666F14BC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latin typeface="Calibri" pitchFamily="34" charset="0"/>
                <a:ea typeface="宋体" charset="-122"/>
                <a:cs typeface="+mn-ea"/>
                <a:sym typeface="+mn-lt"/>
              </a:endParaRPr>
            </a:p>
          </p:txBody>
        </p:sp>
      </p:grpSp>
      <p:sp>
        <p:nvSpPr>
          <p:cNvPr id="38" name="Oval 35">
            <a:extLst>
              <a:ext uri="{FF2B5EF4-FFF2-40B4-BE49-F238E27FC236}">
                <a16:creationId xmlns:a16="http://schemas.microsoft.com/office/drawing/2014/main" id="{C0C5F66C-2082-5986-1AE7-CCF65F0B01EC}"/>
              </a:ext>
            </a:extLst>
          </p:cNvPr>
          <p:cNvSpPr/>
          <p:nvPr/>
        </p:nvSpPr>
        <p:spPr bwMode="gray">
          <a:xfrm>
            <a:off x="4454294" y="2552900"/>
            <a:ext cx="310980" cy="310980"/>
          </a:xfrm>
          <a:prstGeom prst="ellipse">
            <a:avLst/>
          </a:pr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tx1"/>
              </a:solidFill>
              <a:latin typeface="Calibri" pitchFamily="34" charset="0"/>
              <a:ea typeface="宋体" charset="-122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F7EDEFA-2D3F-0E32-9B0C-5CF281958DB0}"/>
              </a:ext>
            </a:extLst>
          </p:cNvPr>
          <p:cNvGrpSpPr/>
          <p:nvPr/>
        </p:nvGrpSpPr>
        <p:grpSpPr>
          <a:xfrm>
            <a:off x="5093240" y="718231"/>
            <a:ext cx="2762415" cy="736738"/>
            <a:chOff x="4840473" y="1223664"/>
            <a:chExt cx="2762415" cy="73673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520BC41-DB4E-173E-0218-B73C5ED5DB5C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4767268-DBE9-8BE9-C7F6-0281E0EDC7C1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1BC5140-ABA5-A8B3-D90C-7AA3F826D02E}"/>
              </a:ext>
            </a:extLst>
          </p:cNvPr>
          <p:cNvGrpSpPr/>
          <p:nvPr/>
        </p:nvGrpSpPr>
        <p:grpSpPr>
          <a:xfrm>
            <a:off x="1832071" y="3939550"/>
            <a:ext cx="2248697" cy="736738"/>
            <a:chOff x="5354190" y="1223664"/>
            <a:chExt cx="2248697" cy="73673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AADBA94-CAB9-E72D-32D9-BCFA7317F8F0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B01CADE-B1B1-066F-BBB9-410E1DD79ECD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0B236B9-4B98-A040-7F6A-3DE1AD4F10E6}"/>
              </a:ext>
            </a:extLst>
          </p:cNvPr>
          <p:cNvGrpSpPr/>
          <p:nvPr/>
        </p:nvGrpSpPr>
        <p:grpSpPr>
          <a:xfrm>
            <a:off x="6229667" y="1696773"/>
            <a:ext cx="2762415" cy="736738"/>
            <a:chOff x="4840473" y="1223664"/>
            <a:chExt cx="2762415" cy="73673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B216946-641F-071D-E21C-4C2B6927582E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E6B5A66-1A91-8E2E-F845-E1A2B28515EF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F47F193-9726-3BDF-00D3-48EE801D13DF}"/>
              </a:ext>
            </a:extLst>
          </p:cNvPr>
          <p:cNvGrpSpPr/>
          <p:nvPr/>
        </p:nvGrpSpPr>
        <p:grpSpPr>
          <a:xfrm>
            <a:off x="6313325" y="3013043"/>
            <a:ext cx="2762415" cy="736738"/>
            <a:chOff x="4840473" y="1223664"/>
            <a:chExt cx="2762415" cy="73673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58DE71-1A15-0228-D065-FEEA9336848C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775EC66-39CE-291C-96B5-2E27E7371793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48C0039-B249-4576-D2AE-A2E53ED79398}"/>
              </a:ext>
            </a:extLst>
          </p:cNvPr>
          <p:cNvGrpSpPr/>
          <p:nvPr/>
        </p:nvGrpSpPr>
        <p:grpSpPr>
          <a:xfrm>
            <a:off x="716806" y="3023335"/>
            <a:ext cx="2248697" cy="736738"/>
            <a:chOff x="5354190" y="1223664"/>
            <a:chExt cx="2248697" cy="73673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4FAA5B8-B011-FF08-82E9-7A084331923A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7BDF094-E75A-2F7F-20D2-AB11AF646B0C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8A903FE-90D7-3F1F-825E-FF38563D8E2E}"/>
              </a:ext>
            </a:extLst>
          </p:cNvPr>
          <p:cNvGrpSpPr/>
          <p:nvPr/>
        </p:nvGrpSpPr>
        <p:grpSpPr>
          <a:xfrm>
            <a:off x="633261" y="1787410"/>
            <a:ext cx="2248697" cy="736738"/>
            <a:chOff x="5354190" y="1223664"/>
            <a:chExt cx="2248697" cy="73673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4EA1783-C1CF-E3E2-244D-1B1094DA2935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4E03E94-14F8-3B2E-1005-C550422C0AC6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09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-1601993"/>
            <a:ext cx="9144000" cy="6745493"/>
            <a:chOff x="0" y="-1601993"/>
            <a:chExt cx="9144000" cy="6745493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-1601993"/>
              <a:ext cx="7610475" cy="340042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3664723" y="215265"/>
            <a:ext cx="1987398" cy="878350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8260" y="-1043949"/>
            <a:ext cx="2057400" cy="1728193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814C7A1-503C-7FEE-014C-2A5620B7844C}"/>
              </a:ext>
            </a:extLst>
          </p:cNvPr>
          <p:cNvGrpSpPr/>
          <p:nvPr/>
        </p:nvGrpSpPr>
        <p:grpSpPr>
          <a:xfrm>
            <a:off x="1284602" y="2505068"/>
            <a:ext cx="6502694" cy="431426"/>
            <a:chOff x="1259770" y="2571750"/>
            <a:chExt cx="6502694" cy="43142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A340DC7-1F72-1A40-6C03-1F4273DBA879}"/>
                </a:ext>
              </a:extLst>
            </p:cNvPr>
            <p:cNvSpPr/>
            <p:nvPr/>
          </p:nvSpPr>
          <p:spPr>
            <a:xfrm>
              <a:off x="1259770" y="2571750"/>
              <a:ext cx="1512168" cy="43142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43000"/>
              </a:schemeClr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13C9C3B-5D07-EB24-1190-21828A51EBBF}"/>
                </a:ext>
              </a:extLst>
            </p:cNvPr>
            <p:cNvSpPr/>
            <p:nvPr/>
          </p:nvSpPr>
          <p:spPr>
            <a:xfrm>
              <a:off x="2931599" y="2571750"/>
              <a:ext cx="1512168" cy="43142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43000"/>
              </a:schemeClr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A9512CA-6B5C-CD70-17BA-FD4ED1A1727B}"/>
                </a:ext>
              </a:extLst>
            </p:cNvPr>
            <p:cNvSpPr/>
            <p:nvPr/>
          </p:nvSpPr>
          <p:spPr>
            <a:xfrm>
              <a:off x="4567986" y="2571750"/>
              <a:ext cx="1512168" cy="43142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43000"/>
              </a:schemeClr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88F296A-B84F-E1E7-A915-E4E821AC2C64}"/>
                </a:ext>
              </a:extLst>
            </p:cNvPr>
            <p:cNvSpPr/>
            <p:nvPr/>
          </p:nvSpPr>
          <p:spPr>
            <a:xfrm>
              <a:off x="6250296" y="2571750"/>
              <a:ext cx="1512168" cy="43142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43000"/>
              </a:schemeClr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8">
            <a:extLst>
              <a:ext uri="{FF2B5EF4-FFF2-40B4-BE49-F238E27FC236}">
                <a16:creationId xmlns:a16="http://schemas.microsoft.com/office/drawing/2014/main" id="{CADB8491-C362-BCF4-E9EE-2F975A1962AD}"/>
              </a:ext>
            </a:extLst>
          </p:cNvPr>
          <p:cNvSpPr>
            <a:spLocks/>
          </p:cNvSpPr>
          <p:nvPr/>
        </p:nvSpPr>
        <p:spPr bwMode="auto">
          <a:xfrm>
            <a:off x="6529542" y="1169167"/>
            <a:ext cx="1187114" cy="1526441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EF1CB21A-8E41-F269-DF9D-040A251F3CEA}"/>
              </a:ext>
            </a:extLst>
          </p:cNvPr>
          <p:cNvSpPr>
            <a:spLocks noEditPoints="1"/>
          </p:cNvSpPr>
          <p:nvPr/>
        </p:nvSpPr>
        <p:spPr bwMode="auto">
          <a:xfrm>
            <a:off x="1643764" y="1722562"/>
            <a:ext cx="744181" cy="921818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A612FAA0-107E-1C42-1F1D-375F31CA1291}"/>
              </a:ext>
            </a:extLst>
          </p:cNvPr>
          <p:cNvSpPr>
            <a:spLocks noEditPoints="1"/>
          </p:cNvSpPr>
          <p:nvPr/>
        </p:nvSpPr>
        <p:spPr bwMode="auto">
          <a:xfrm>
            <a:off x="3542208" y="1759258"/>
            <a:ext cx="407442" cy="921819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8FA90DFE-AB7B-5194-89CD-0F9F0C2B2EC2}"/>
              </a:ext>
            </a:extLst>
          </p:cNvPr>
          <p:cNvSpPr>
            <a:spLocks noEditPoints="1"/>
          </p:cNvSpPr>
          <p:nvPr/>
        </p:nvSpPr>
        <p:spPr bwMode="auto">
          <a:xfrm>
            <a:off x="5101147" y="1800513"/>
            <a:ext cx="341802" cy="895095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1222627" y="2855668"/>
            <a:ext cx="1512170" cy="615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单击此处</a:t>
            </a:r>
            <a:endParaRPr lang="en-US" altLang="zh-CN" sz="1200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807F77-6037-60CC-AFB7-84BE6B68CB3A}"/>
              </a:ext>
            </a:extLst>
          </p:cNvPr>
          <p:cNvSpPr txBox="1"/>
          <p:nvPr/>
        </p:nvSpPr>
        <p:spPr>
          <a:xfrm>
            <a:off x="2923958" y="2855668"/>
            <a:ext cx="1512170" cy="615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单击此处</a:t>
            </a:r>
            <a:endParaRPr lang="en-US" altLang="zh-CN" sz="1200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C2A27BB-DE45-1A99-891E-FA74FB422780}"/>
              </a:ext>
            </a:extLst>
          </p:cNvPr>
          <p:cNvSpPr txBox="1"/>
          <p:nvPr/>
        </p:nvSpPr>
        <p:spPr>
          <a:xfrm>
            <a:off x="4625289" y="2855668"/>
            <a:ext cx="1512170" cy="615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单击此处</a:t>
            </a:r>
            <a:endParaRPr lang="en-US" altLang="zh-CN" sz="1200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4327E7-FC8B-1200-B8F5-82A5CC2AA757}"/>
              </a:ext>
            </a:extLst>
          </p:cNvPr>
          <p:cNvSpPr txBox="1"/>
          <p:nvPr/>
        </p:nvSpPr>
        <p:spPr>
          <a:xfrm>
            <a:off x="6326620" y="2855668"/>
            <a:ext cx="1512170" cy="615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单击此处</a:t>
            </a:r>
            <a:endParaRPr lang="en-US" altLang="zh-CN" sz="1200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添加标题文本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67B0AF6-9AC6-AAC5-16E1-D8214E7FB3B0}"/>
              </a:ext>
            </a:extLst>
          </p:cNvPr>
          <p:cNvGrpSpPr/>
          <p:nvPr/>
        </p:nvGrpSpPr>
        <p:grpSpPr>
          <a:xfrm>
            <a:off x="1726684" y="3609584"/>
            <a:ext cx="504056" cy="504056"/>
            <a:chOff x="1726684" y="3609584"/>
            <a:chExt cx="504056" cy="50405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FB41BD6-8FAB-C492-D2C4-BA916EE6E209}"/>
                </a:ext>
              </a:extLst>
            </p:cNvPr>
            <p:cNvSpPr/>
            <p:nvPr/>
          </p:nvSpPr>
          <p:spPr>
            <a:xfrm>
              <a:off x="1726684" y="3609584"/>
              <a:ext cx="504056" cy="504056"/>
            </a:xfrm>
            <a:prstGeom prst="ellipse">
              <a:avLst/>
            </a:prstGeom>
            <a:gradFill>
              <a:gsLst>
                <a:gs pos="0">
                  <a:srgbClr val="F24132"/>
                </a:gs>
                <a:gs pos="100000">
                  <a:srgbClr val="C2222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7A2FCC-AA09-9A7B-9F1C-0B18BF480639}"/>
                </a:ext>
              </a:extLst>
            </p:cNvPr>
            <p:cNvSpPr txBox="1"/>
            <p:nvPr/>
          </p:nvSpPr>
          <p:spPr>
            <a:xfrm>
              <a:off x="1841655" y="3789381"/>
              <a:ext cx="27411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5BC8206-68FE-7819-8926-67386024D3B5}"/>
              </a:ext>
            </a:extLst>
          </p:cNvPr>
          <p:cNvGrpSpPr/>
          <p:nvPr/>
        </p:nvGrpSpPr>
        <p:grpSpPr>
          <a:xfrm>
            <a:off x="3423632" y="3609584"/>
            <a:ext cx="504056" cy="504056"/>
            <a:chOff x="1726684" y="3609584"/>
            <a:chExt cx="504056" cy="50405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8B2C9C8-C07F-76EA-5A07-FE44817B58BD}"/>
                </a:ext>
              </a:extLst>
            </p:cNvPr>
            <p:cNvSpPr/>
            <p:nvPr/>
          </p:nvSpPr>
          <p:spPr>
            <a:xfrm>
              <a:off x="1726684" y="3609584"/>
              <a:ext cx="504056" cy="504056"/>
            </a:xfrm>
            <a:prstGeom prst="ellipse">
              <a:avLst/>
            </a:prstGeom>
            <a:gradFill>
              <a:gsLst>
                <a:gs pos="0">
                  <a:srgbClr val="F24132"/>
                </a:gs>
                <a:gs pos="100000">
                  <a:srgbClr val="C2222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E7DDB4D-7B70-E425-45FB-CE50F0967485}"/>
                </a:ext>
              </a:extLst>
            </p:cNvPr>
            <p:cNvSpPr txBox="1"/>
            <p:nvPr/>
          </p:nvSpPr>
          <p:spPr>
            <a:xfrm>
              <a:off x="1826356" y="3789381"/>
              <a:ext cx="32861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B2F8E8A-92A6-1356-314D-384B6C95FF01}"/>
              </a:ext>
            </a:extLst>
          </p:cNvPr>
          <p:cNvGrpSpPr/>
          <p:nvPr/>
        </p:nvGrpSpPr>
        <p:grpSpPr>
          <a:xfrm>
            <a:off x="5120580" y="3609584"/>
            <a:ext cx="504056" cy="504056"/>
            <a:chOff x="1726684" y="3609584"/>
            <a:chExt cx="504056" cy="50405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01467F0-667F-6C0E-C241-9F39718C2378}"/>
                </a:ext>
              </a:extLst>
            </p:cNvPr>
            <p:cNvSpPr/>
            <p:nvPr/>
          </p:nvSpPr>
          <p:spPr>
            <a:xfrm>
              <a:off x="1726684" y="3609584"/>
              <a:ext cx="504056" cy="504056"/>
            </a:xfrm>
            <a:prstGeom prst="ellipse">
              <a:avLst/>
            </a:prstGeom>
            <a:gradFill>
              <a:gsLst>
                <a:gs pos="0">
                  <a:srgbClr val="F24132"/>
                </a:gs>
                <a:gs pos="100000">
                  <a:srgbClr val="C2222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5A33E2A-E896-26A6-20A5-4870C3DDD0A9}"/>
                </a:ext>
              </a:extLst>
            </p:cNvPr>
            <p:cNvSpPr txBox="1"/>
            <p:nvPr/>
          </p:nvSpPr>
          <p:spPr>
            <a:xfrm>
              <a:off x="1826176" y="3789381"/>
              <a:ext cx="32861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5DFC2B-F848-E4C2-7106-F82A967CEEA2}"/>
              </a:ext>
            </a:extLst>
          </p:cNvPr>
          <p:cNvGrpSpPr/>
          <p:nvPr/>
        </p:nvGrpSpPr>
        <p:grpSpPr>
          <a:xfrm>
            <a:off x="6817528" y="3609584"/>
            <a:ext cx="504056" cy="504056"/>
            <a:chOff x="1726684" y="3609584"/>
            <a:chExt cx="504056" cy="50405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E88DA51-8AE6-3811-FA4F-95D6A5C82D9F}"/>
                </a:ext>
              </a:extLst>
            </p:cNvPr>
            <p:cNvSpPr/>
            <p:nvPr/>
          </p:nvSpPr>
          <p:spPr>
            <a:xfrm>
              <a:off x="1726684" y="3609584"/>
              <a:ext cx="504056" cy="504056"/>
            </a:xfrm>
            <a:prstGeom prst="ellipse">
              <a:avLst/>
            </a:prstGeom>
            <a:gradFill>
              <a:gsLst>
                <a:gs pos="0">
                  <a:srgbClr val="F24132"/>
                </a:gs>
                <a:gs pos="100000">
                  <a:srgbClr val="C2222A"/>
                </a:gs>
              </a:gsLst>
              <a:lin ang="5400000" scaled="1"/>
            </a:gradFill>
            <a:ln w="127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8CCFB45-E4BA-8985-E3D7-414F20061DBF}"/>
                </a:ext>
              </a:extLst>
            </p:cNvPr>
            <p:cNvSpPr txBox="1"/>
            <p:nvPr/>
          </p:nvSpPr>
          <p:spPr>
            <a:xfrm>
              <a:off x="1813630" y="3789381"/>
              <a:ext cx="33182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04</a:t>
              </a:r>
              <a:endParaRPr lang="zh-CN" altLang="en-US" sz="1600" b="1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51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C450BA9-340A-DDC6-2BA6-5CDAD86E61A7}"/>
              </a:ext>
            </a:extLst>
          </p:cNvPr>
          <p:cNvSpPr/>
          <p:nvPr/>
        </p:nvSpPr>
        <p:spPr>
          <a:xfrm>
            <a:off x="6054457" y="1113336"/>
            <a:ext cx="2421733" cy="2632151"/>
          </a:xfrm>
          <a:custGeom>
            <a:avLst/>
            <a:gdLst>
              <a:gd name="connsiteX0" fmla="*/ 1209633 w 2421733"/>
              <a:gd name="connsiteY0" fmla="*/ 0 h 2632151"/>
              <a:gd name="connsiteX1" fmla="*/ 1210866 w 2421733"/>
              <a:gd name="connsiteY1" fmla="*/ 2041 h 2632151"/>
              <a:gd name="connsiteX2" fmla="*/ 1212100 w 2421733"/>
              <a:gd name="connsiteY2" fmla="*/ 0 h 2632151"/>
              <a:gd name="connsiteX3" fmla="*/ 1212100 w 2421733"/>
              <a:gd name="connsiteY3" fmla="*/ 4179 h 2632151"/>
              <a:gd name="connsiteX4" fmla="*/ 2421733 w 2421733"/>
              <a:gd name="connsiteY4" fmla="*/ 2099370 h 2632151"/>
              <a:gd name="connsiteX5" fmla="*/ 2295602 w 2421733"/>
              <a:gd name="connsiteY5" fmla="*/ 2099370 h 2632151"/>
              <a:gd name="connsiteX6" fmla="*/ 2295602 w 2421733"/>
              <a:gd name="connsiteY6" fmla="*/ 2606976 h 2632151"/>
              <a:gd name="connsiteX7" fmla="*/ 2270427 w 2421733"/>
              <a:gd name="connsiteY7" fmla="*/ 2632151 h 2632151"/>
              <a:gd name="connsiteX8" fmla="*/ 1844526 w 2421733"/>
              <a:gd name="connsiteY8" fmla="*/ 2632151 h 2632151"/>
              <a:gd name="connsiteX9" fmla="*/ 1819351 w 2421733"/>
              <a:gd name="connsiteY9" fmla="*/ 2606976 h 2632151"/>
              <a:gd name="connsiteX10" fmla="*/ 1819351 w 2421733"/>
              <a:gd name="connsiteY10" fmla="*/ 2099370 h 2632151"/>
              <a:gd name="connsiteX11" fmla="*/ 1212100 w 2421733"/>
              <a:gd name="connsiteY11" fmla="*/ 2099370 h 2632151"/>
              <a:gd name="connsiteX12" fmla="*/ 1209633 w 2421733"/>
              <a:gd name="connsiteY12" fmla="*/ 2099370 h 2632151"/>
              <a:gd name="connsiteX13" fmla="*/ 0 w 2421733"/>
              <a:gd name="connsiteY13" fmla="*/ 2099370 h 2632151"/>
              <a:gd name="connsiteX14" fmla="*/ 1209633 w 2421733"/>
              <a:gd name="connsiteY14" fmla="*/ 4179 h 263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21733" h="2632151">
                <a:moveTo>
                  <a:pt x="1209633" y="0"/>
                </a:moveTo>
                <a:lnTo>
                  <a:pt x="1210866" y="2041"/>
                </a:lnTo>
                <a:lnTo>
                  <a:pt x="1212100" y="0"/>
                </a:lnTo>
                <a:lnTo>
                  <a:pt x="1212100" y="4179"/>
                </a:lnTo>
                <a:lnTo>
                  <a:pt x="2421733" y="2099370"/>
                </a:lnTo>
                <a:lnTo>
                  <a:pt x="2295602" y="2099370"/>
                </a:lnTo>
                <a:lnTo>
                  <a:pt x="2295602" y="2606976"/>
                </a:lnTo>
                <a:cubicBezTo>
                  <a:pt x="2295602" y="2620880"/>
                  <a:pt x="2284331" y="2632151"/>
                  <a:pt x="2270427" y="2632151"/>
                </a:cubicBezTo>
                <a:lnTo>
                  <a:pt x="1844526" y="2632151"/>
                </a:lnTo>
                <a:cubicBezTo>
                  <a:pt x="1830622" y="2632151"/>
                  <a:pt x="1819351" y="2620880"/>
                  <a:pt x="1819351" y="2606976"/>
                </a:cubicBezTo>
                <a:lnTo>
                  <a:pt x="1819351" y="2099370"/>
                </a:lnTo>
                <a:lnTo>
                  <a:pt x="1212100" y="2099370"/>
                </a:lnTo>
                <a:lnTo>
                  <a:pt x="1209633" y="2099370"/>
                </a:lnTo>
                <a:lnTo>
                  <a:pt x="0" y="2099370"/>
                </a:lnTo>
                <a:lnTo>
                  <a:pt x="1209633" y="4179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E7CEC312-9E41-4988-C731-9AE8F629D6AF}"/>
              </a:ext>
            </a:extLst>
          </p:cNvPr>
          <p:cNvSpPr/>
          <p:nvPr/>
        </p:nvSpPr>
        <p:spPr>
          <a:xfrm>
            <a:off x="5660212" y="1307704"/>
            <a:ext cx="2197746" cy="2437782"/>
          </a:xfrm>
          <a:custGeom>
            <a:avLst/>
            <a:gdLst>
              <a:gd name="connsiteX0" fmla="*/ 1097856 w 2197746"/>
              <a:gd name="connsiteY0" fmla="*/ 0 h 2437782"/>
              <a:gd name="connsiteX1" fmla="*/ 1098771 w 2197746"/>
              <a:gd name="connsiteY1" fmla="*/ 1499 h 2437782"/>
              <a:gd name="connsiteX2" fmla="*/ 1099687 w 2197746"/>
              <a:gd name="connsiteY2" fmla="*/ 0 h 2437782"/>
              <a:gd name="connsiteX3" fmla="*/ 1099687 w 2197746"/>
              <a:gd name="connsiteY3" fmla="*/ 3087 h 2437782"/>
              <a:gd name="connsiteX4" fmla="*/ 2197746 w 2197746"/>
              <a:gd name="connsiteY4" fmla="*/ 1905001 h 2437782"/>
              <a:gd name="connsiteX5" fmla="*/ 1978784 w 2197746"/>
              <a:gd name="connsiteY5" fmla="*/ 1905001 h 2437782"/>
              <a:gd name="connsiteX6" fmla="*/ 1978784 w 2197746"/>
              <a:gd name="connsiteY6" fmla="*/ 2412607 h 2437782"/>
              <a:gd name="connsiteX7" fmla="*/ 1953609 w 2197746"/>
              <a:gd name="connsiteY7" fmla="*/ 2437782 h 2437782"/>
              <a:gd name="connsiteX8" fmla="*/ 1527708 w 2197746"/>
              <a:gd name="connsiteY8" fmla="*/ 2437782 h 2437782"/>
              <a:gd name="connsiteX9" fmla="*/ 1502533 w 2197746"/>
              <a:gd name="connsiteY9" fmla="*/ 2412607 h 2437782"/>
              <a:gd name="connsiteX10" fmla="*/ 1502533 w 2197746"/>
              <a:gd name="connsiteY10" fmla="*/ 1905001 h 2437782"/>
              <a:gd name="connsiteX11" fmla="*/ 1099687 w 2197746"/>
              <a:gd name="connsiteY11" fmla="*/ 1905001 h 2437782"/>
              <a:gd name="connsiteX12" fmla="*/ 1097856 w 2197746"/>
              <a:gd name="connsiteY12" fmla="*/ 1905001 h 2437782"/>
              <a:gd name="connsiteX13" fmla="*/ 0 w 2197746"/>
              <a:gd name="connsiteY13" fmla="*/ 1905001 h 2437782"/>
              <a:gd name="connsiteX14" fmla="*/ 1097856 w 2197746"/>
              <a:gd name="connsiteY14" fmla="*/ 3087 h 243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97746" h="2437782">
                <a:moveTo>
                  <a:pt x="1097856" y="0"/>
                </a:moveTo>
                <a:lnTo>
                  <a:pt x="1098771" y="1499"/>
                </a:lnTo>
                <a:lnTo>
                  <a:pt x="1099687" y="0"/>
                </a:lnTo>
                <a:lnTo>
                  <a:pt x="1099687" y="3087"/>
                </a:lnTo>
                <a:lnTo>
                  <a:pt x="2197746" y="1905001"/>
                </a:lnTo>
                <a:lnTo>
                  <a:pt x="1978784" y="1905001"/>
                </a:lnTo>
                <a:lnTo>
                  <a:pt x="1978784" y="2412607"/>
                </a:lnTo>
                <a:cubicBezTo>
                  <a:pt x="1978784" y="2426511"/>
                  <a:pt x="1967513" y="2437782"/>
                  <a:pt x="1953609" y="2437782"/>
                </a:cubicBezTo>
                <a:lnTo>
                  <a:pt x="1527708" y="2437782"/>
                </a:lnTo>
                <a:cubicBezTo>
                  <a:pt x="1513804" y="2437782"/>
                  <a:pt x="1502533" y="2426511"/>
                  <a:pt x="1502533" y="2412607"/>
                </a:cubicBezTo>
                <a:lnTo>
                  <a:pt x="1502533" y="1905001"/>
                </a:lnTo>
                <a:lnTo>
                  <a:pt x="1099687" y="1905001"/>
                </a:lnTo>
                <a:lnTo>
                  <a:pt x="1097856" y="1905001"/>
                </a:lnTo>
                <a:lnTo>
                  <a:pt x="0" y="1905001"/>
                </a:lnTo>
                <a:lnTo>
                  <a:pt x="1097856" y="3087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AE8D2CC-8856-45C7-7292-F22CF5F52308}"/>
              </a:ext>
            </a:extLst>
          </p:cNvPr>
          <p:cNvSpPr/>
          <p:nvPr/>
        </p:nvSpPr>
        <p:spPr>
          <a:xfrm>
            <a:off x="5366275" y="1641676"/>
            <a:ext cx="1813472" cy="2103811"/>
          </a:xfrm>
          <a:custGeom>
            <a:avLst/>
            <a:gdLst>
              <a:gd name="connsiteX0" fmla="*/ 906400 w 1813472"/>
              <a:gd name="connsiteY0" fmla="*/ 0 h 2103811"/>
              <a:gd name="connsiteX1" fmla="*/ 906652 w 1813472"/>
              <a:gd name="connsiteY1" fmla="*/ 436 h 2103811"/>
              <a:gd name="connsiteX2" fmla="*/ 906988 w 1813472"/>
              <a:gd name="connsiteY2" fmla="*/ 0 h 2103811"/>
              <a:gd name="connsiteX3" fmla="*/ 906988 w 1813472"/>
              <a:gd name="connsiteY3" fmla="*/ 1018 h 2103811"/>
              <a:gd name="connsiteX4" fmla="*/ 1813472 w 1813472"/>
              <a:gd name="connsiteY4" fmla="*/ 1571031 h 2103811"/>
              <a:gd name="connsiteX5" fmla="*/ 1552068 w 1813472"/>
              <a:gd name="connsiteY5" fmla="*/ 1571031 h 2103811"/>
              <a:gd name="connsiteX6" fmla="*/ 1552068 w 1813472"/>
              <a:gd name="connsiteY6" fmla="*/ 2078636 h 2103811"/>
              <a:gd name="connsiteX7" fmla="*/ 1526893 w 1813472"/>
              <a:gd name="connsiteY7" fmla="*/ 2103811 h 2103811"/>
              <a:gd name="connsiteX8" fmla="*/ 1100992 w 1813472"/>
              <a:gd name="connsiteY8" fmla="*/ 2103811 h 2103811"/>
              <a:gd name="connsiteX9" fmla="*/ 1075817 w 1813472"/>
              <a:gd name="connsiteY9" fmla="*/ 2078636 h 2103811"/>
              <a:gd name="connsiteX10" fmla="*/ 1075817 w 1813472"/>
              <a:gd name="connsiteY10" fmla="*/ 1571031 h 2103811"/>
              <a:gd name="connsiteX11" fmla="*/ 906988 w 1813472"/>
              <a:gd name="connsiteY11" fmla="*/ 1571031 h 2103811"/>
              <a:gd name="connsiteX12" fmla="*/ 906400 w 1813472"/>
              <a:gd name="connsiteY12" fmla="*/ 1571031 h 2103811"/>
              <a:gd name="connsiteX13" fmla="*/ 0 w 1813472"/>
              <a:gd name="connsiteY13" fmla="*/ 1571031 h 2103811"/>
              <a:gd name="connsiteX14" fmla="*/ 906400 w 1813472"/>
              <a:gd name="connsiteY14" fmla="*/ 1018 h 2103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13472" h="2103811">
                <a:moveTo>
                  <a:pt x="906400" y="0"/>
                </a:moveTo>
                <a:lnTo>
                  <a:pt x="906652" y="436"/>
                </a:lnTo>
                <a:lnTo>
                  <a:pt x="906988" y="0"/>
                </a:lnTo>
                <a:lnTo>
                  <a:pt x="906988" y="1018"/>
                </a:lnTo>
                <a:lnTo>
                  <a:pt x="1813472" y="1571031"/>
                </a:lnTo>
                <a:lnTo>
                  <a:pt x="1552068" y="1571031"/>
                </a:lnTo>
                <a:lnTo>
                  <a:pt x="1552068" y="2078636"/>
                </a:lnTo>
                <a:cubicBezTo>
                  <a:pt x="1552068" y="2092540"/>
                  <a:pt x="1540797" y="2103811"/>
                  <a:pt x="1526893" y="2103811"/>
                </a:cubicBezTo>
                <a:lnTo>
                  <a:pt x="1100992" y="2103811"/>
                </a:lnTo>
                <a:cubicBezTo>
                  <a:pt x="1087088" y="2103811"/>
                  <a:pt x="1075817" y="2092540"/>
                  <a:pt x="1075817" y="2078636"/>
                </a:cubicBezTo>
                <a:lnTo>
                  <a:pt x="1075817" y="1571031"/>
                </a:lnTo>
                <a:lnTo>
                  <a:pt x="906988" y="1571031"/>
                </a:lnTo>
                <a:lnTo>
                  <a:pt x="906400" y="1571031"/>
                </a:lnTo>
                <a:lnTo>
                  <a:pt x="0" y="1571031"/>
                </a:lnTo>
                <a:lnTo>
                  <a:pt x="906400" y="1018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18F3C1F8-3923-BA52-926B-FBCCD4B33681}"/>
              </a:ext>
            </a:extLst>
          </p:cNvPr>
          <p:cNvSpPr/>
          <p:nvPr/>
        </p:nvSpPr>
        <p:spPr>
          <a:xfrm>
            <a:off x="5058052" y="2028182"/>
            <a:ext cx="1363564" cy="1717305"/>
          </a:xfrm>
          <a:custGeom>
            <a:avLst/>
            <a:gdLst>
              <a:gd name="connsiteX0" fmla="*/ 679699 w 1363564"/>
              <a:gd name="connsiteY0" fmla="*/ 0 h 1717305"/>
              <a:gd name="connsiteX1" fmla="*/ 681782 w 1363564"/>
              <a:gd name="connsiteY1" fmla="*/ 3400 h 1717305"/>
              <a:gd name="connsiteX2" fmla="*/ 683739 w 1363564"/>
              <a:gd name="connsiteY2" fmla="*/ 0 h 1717305"/>
              <a:gd name="connsiteX3" fmla="*/ 683739 w 1363564"/>
              <a:gd name="connsiteY3" fmla="*/ 7019 h 1717305"/>
              <a:gd name="connsiteX4" fmla="*/ 1363564 w 1363564"/>
              <a:gd name="connsiteY4" fmla="*/ 1184524 h 1717305"/>
              <a:gd name="connsiteX5" fmla="*/ 1139638 w 1363564"/>
              <a:gd name="connsiteY5" fmla="*/ 1184524 h 1717305"/>
              <a:gd name="connsiteX6" fmla="*/ 1139638 w 1363564"/>
              <a:gd name="connsiteY6" fmla="*/ 1692130 h 1717305"/>
              <a:gd name="connsiteX7" fmla="*/ 1114463 w 1363564"/>
              <a:gd name="connsiteY7" fmla="*/ 1717305 h 1717305"/>
              <a:gd name="connsiteX8" fmla="*/ 688562 w 1363564"/>
              <a:gd name="connsiteY8" fmla="*/ 1717305 h 1717305"/>
              <a:gd name="connsiteX9" fmla="*/ 663387 w 1363564"/>
              <a:gd name="connsiteY9" fmla="*/ 1692130 h 1717305"/>
              <a:gd name="connsiteX10" fmla="*/ 663387 w 1363564"/>
              <a:gd name="connsiteY10" fmla="*/ 1184524 h 1717305"/>
              <a:gd name="connsiteX11" fmla="*/ 0 w 1363564"/>
              <a:gd name="connsiteY11" fmla="*/ 1184524 h 1717305"/>
              <a:gd name="connsiteX12" fmla="*/ 679699 w 1363564"/>
              <a:gd name="connsiteY12" fmla="*/ 7019 h 1717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3564" h="1717305">
                <a:moveTo>
                  <a:pt x="679699" y="0"/>
                </a:moveTo>
                <a:lnTo>
                  <a:pt x="681782" y="3400"/>
                </a:lnTo>
                <a:lnTo>
                  <a:pt x="683739" y="0"/>
                </a:lnTo>
                <a:lnTo>
                  <a:pt x="683739" y="7019"/>
                </a:lnTo>
                <a:lnTo>
                  <a:pt x="1363564" y="1184524"/>
                </a:lnTo>
                <a:lnTo>
                  <a:pt x="1139638" y="1184524"/>
                </a:lnTo>
                <a:lnTo>
                  <a:pt x="1139638" y="1692130"/>
                </a:lnTo>
                <a:cubicBezTo>
                  <a:pt x="1139638" y="1706034"/>
                  <a:pt x="1128367" y="1717305"/>
                  <a:pt x="1114463" y="1717305"/>
                </a:cubicBezTo>
                <a:lnTo>
                  <a:pt x="688562" y="1717305"/>
                </a:lnTo>
                <a:cubicBezTo>
                  <a:pt x="674658" y="1717305"/>
                  <a:pt x="663387" y="1706034"/>
                  <a:pt x="663387" y="1692130"/>
                </a:cubicBezTo>
                <a:lnTo>
                  <a:pt x="663387" y="1184524"/>
                </a:lnTo>
                <a:lnTo>
                  <a:pt x="0" y="1184524"/>
                </a:lnTo>
                <a:lnTo>
                  <a:pt x="679699" y="7019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sz="2400">
              <a:solidFill>
                <a:schemeClr val="bg1"/>
              </a:solidFill>
              <a:latin typeface="+mn-lt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693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66DAA0A8-988F-F885-7CE2-872FF67F3F76}"/>
              </a:ext>
            </a:extLst>
          </p:cNvPr>
          <p:cNvSpPr>
            <a:spLocks/>
          </p:cNvSpPr>
          <p:nvPr/>
        </p:nvSpPr>
        <p:spPr bwMode="auto">
          <a:xfrm>
            <a:off x="200728" y="3930988"/>
            <a:ext cx="966969" cy="1243369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: Shape 34">
            <a:extLst>
              <a:ext uri="{FF2B5EF4-FFF2-40B4-BE49-F238E27FC236}">
                <a16:creationId xmlns:a16="http://schemas.microsoft.com/office/drawing/2014/main" id="{CBE6D90F-9F63-C795-FE27-8BB84BA05956}"/>
              </a:ext>
            </a:extLst>
          </p:cNvPr>
          <p:cNvSpPr/>
          <p:nvPr/>
        </p:nvSpPr>
        <p:spPr>
          <a:xfrm>
            <a:off x="7179202" y="1483961"/>
            <a:ext cx="172244" cy="172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6" y="13527"/>
                </a:moveTo>
                <a:lnTo>
                  <a:pt x="21138" y="9731"/>
                </a:lnTo>
                <a:cubicBezTo>
                  <a:pt x="21392" y="9659"/>
                  <a:pt x="21600" y="9385"/>
                  <a:pt x="21600" y="9120"/>
                </a:cubicBezTo>
                <a:lnTo>
                  <a:pt x="21600" y="2520"/>
                </a:lnTo>
                <a:lnTo>
                  <a:pt x="4680" y="2520"/>
                </a:lnTo>
                <a:lnTo>
                  <a:pt x="4680" y="481"/>
                </a:lnTo>
                <a:cubicBezTo>
                  <a:pt x="4680" y="217"/>
                  <a:pt x="4465" y="0"/>
                  <a:pt x="4200" y="0"/>
                </a:cubicBezTo>
                <a:lnTo>
                  <a:pt x="480" y="0"/>
                </a:lnTo>
                <a:cubicBezTo>
                  <a:pt x="217" y="0"/>
                  <a:pt x="0" y="217"/>
                  <a:pt x="0" y="481"/>
                </a:cubicBezTo>
                <a:lnTo>
                  <a:pt x="0" y="2400"/>
                </a:lnTo>
                <a:lnTo>
                  <a:pt x="2332" y="2400"/>
                </a:lnTo>
                <a:lnTo>
                  <a:pt x="4693" y="13269"/>
                </a:lnTo>
                <a:lnTo>
                  <a:pt x="4920" y="14400"/>
                </a:lnTo>
                <a:lnTo>
                  <a:pt x="4920" y="16200"/>
                </a:lnTo>
                <a:cubicBezTo>
                  <a:pt x="4920" y="16463"/>
                  <a:pt x="5137" y="16680"/>
                  <a:pt x="5400" y="16680"/>
                </a:cubicBezTo>
                <a:lnTo>
                  <a:pt x="6001" y="16680"/>
                </a:lnTo>
                <a:lnTo>
                  <a:pt x="17999" y="16680"/>
                </a:lnTo>
                <a:lnTo>
                  <a:pt x="21119" y="16680"/>
                </a:lnTo>
                <a:cubicBezTo>
                  <a:pt x="21383" y="16680"/>
                  <a:pt x="21600" y="16463"/>
                  <a:pt x="21600" y="16200"/>
                </a:cubicBezTo>
                <a:lnTo>
                  <a:pt x="21600" y="14400"/>
                </a:lnTo>
                <a:lnTo>
                  <a:pt x="8103" y="14400"/>
                </a:lnTo>
                <a:cubicBezTo>
                  <a:pt x="6723" y="14400"/>
                  <a:pt x="6694" y="13860"/>
                  <a:pt x="7856" y="13527"/>
                </a:cubicBezTo>
                <a:close/>
                <a:moveTo>
                  <a:pt x="15599" y="19200"/>
                </a:moveTo>
                <a:cubicBezTo>
                  <a:pt x="15599" y="20525"/>
                  <a:pt x="16674" y="21600"/>
                  <a:pt x="17999" y="21600"/>
                </a:cubicBezTo>
                <a:cubicBezTo>
                  <a:pt x="19326" y="21600"/>
                  <a:pt x="20399" y="20525"/>
                  <a:pt x="20399" y="19200"/>
                </a:cubicBezTo>
                <a:cubicBezTo>
                  <a:pt x="20399" y="17874"/>
                  <a:pt x="19326" y="16800"/>
                  <a:pt x="17999" y="16800"/>
                </a:cubicBezTo>
                <a:cubicBezTo>
                  <a:pt x="16674" y="16800"/>
                  <a:pt x="15599" y="17874"/>
                  <a:pt x="15599" y="19200"/>
                </a:cubicBezTo>
                <a:close/>
                <a:moveTo>
                  <a:pt x="3599" y="19200"/>
                </a:moveTo>
                <a:cubicBezTo>
                  <a:pt x="3599" y="20525"/>
                  <a:pt x="4674" y="21600"/>
                  <a:pt x="6001" y="21600"/>
                </a:cubicBezTo>
                <a:cubicBezTo>
                  <a:pt x="7326" y="21600"/>
                  <a:pt x="8399" y="20525"/>
                  <a:pt x="8399" y="19200"/>
                </a:cubicBezTo>
                <a:cubicBezTo>
                  <a:pt x="8399" y="17874"/>
                  <a:pt x="7326" y="16800"/>
                  <a:pt x="6001" y="16800"/>
                </a:cubicBezTo>
                <a:cubicBezTo>
                  <a:pt x="4674" y="16800"/>
                  <a:pt x="3599" y="17874"/>
                  <a:pt x="3599" y="19200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16">
            <a:extLst>
              <a:ext uri="{FF2B5EF4-FFF2-40B4-BE49-F238E27FC236}">
                <a16:creationId xmlns:a16="http://schemas.microsoft.com/office/drawing/2014/main" id="{DB608247-F018-DB70-DF46-D0B546B9D246}"/>
              </a:ext>
            </a:extLst>
          </p:cNvPr>
          <p:cNvSpPr/>
          <p:nvPr/>
        </p:nvSpPr>
        <p:spPr>
          <a:xfrm>
            <a:off x="8004401" y="3090030"/>
            <a:ext cx="222737" cy="232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Straight Connector 17">
            <a:extLst>
              <a:ext uri="{FF2B5EF4-FFF2-40B4-BE49-F238E27FC236}">
                <a16:creationId xmlns:a16="http://schemas.microsoft.com/office/drawing/2014/main" id="{5B3AC3BE-0A0D-1701-80FF-A3DF46078772}"/>
              </a:ext>
            </a:extLst>
          </p:cNvPr>
          <p:cNvSpPr/>
          <p:nvPr/>
        </p:nvSpPr>
        <p:spPr>
          <a:xfrm>
            <a:off x="7953430" y="3406555"/>
            <a:ext cx="317007" cy="1"/>
          </a:xfrm>
          <a:prstGeom prst="line">
            <a:avLst/>
          </a:prstGeom>
          <a:ln w="6350">
            <a:solidFill>
              <a:srgbClr val="FFE595"/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3F7492FC-D7BB-7FE8-19F9-961385510B44}"/>
              </a:ext>
            </a:extLst>
          </p:cNvPr>
          <p:cNvSpPr/>
          <p:nvPr/>
        </p:nvSpPr>
        <p:spPr>
          <a:xfrm>
            <a:off x="7906003" y="3407526"/>
            <a:ext cx="419531" cy="31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21" name="Freeform: Shape 32">
            <a:extLst>
              <a:ext uri="{FF2B5EF4-FFF2-40B4-BE49-F238E27FC236}">
                <a16:creationId xmlns:a16="http://schemas.microsoft.com/office/drawing/2014/main" id="{C44D8534-F71A-7DCD-4BB6-A58A1B9A766E}"/>
              </a:ext>
            </a:extLst>
          </p:cNvPr>
          <p:cNvSpPr/>
          <p:nvPr/>
        </p:nvSpPr>
        <p:spPr>
          <a:xfrm>
            <a:off x="6684199" y="1690124"/>
            <a:ext cx="149771" cy="224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66" y="8831"/>
                </a:moveTo>
                <a:cubicBezTo>
                  <a:pt x="17325" y="8934"/>
                  <a:pt x="17111" y="9089"/>
                  <a:pt x="16823" y="9295"/>
                </a:cubicBezTo>
                <a:cubicBezTo>
                  <a:pt x="16534" y="9502"/>
                  <a:pt x="16319" y="9656"/>
                  <a:pt x="16179" y="9759"/>
                </a:cubicBezTo>
                <a:cubicBezTo>
                  <a:pt x="14379" y="11193"/>
                  <a:pt x="13388" y="12591"/>
                  <a:pt x="13204" y="13950"/>
                </a:cubicBezTo>
                <a:lnTo>
                  <a:pt x="8396" y="13950"/>
                </a:lnTo>
                <a:cubicBezTo>
                  <a:pt x="8212" y="12591"/>
                  <a:pt x="7221" y="11193"/>
                  <a:pt x="5421" y="9759"/>
                </a:cubicBezTo>
                <a:cubicBezTo>
                  <a:pt x="5281" y="9656"/>
                  <a:pt x="5066" y="9502"/>
                  <a:pt x="4777" y="9295"/>
                </a:cubicBezTo>
                <a:cubicBezTo>
                  <a:pt x="4489" y="9089"/>
                  <a:pt x="4274" y="8934"/>
                  <a:pt x="4134" y="8831"/>
                </a:cubicBezTo>
                <a:cubicBezTo>
                  <a:pt x="3178" y="8091"/>
                  <a:pt x="2700" y="7246"/>
                  <a:pt x="2700" y="6300"/>
                </a:cubicBezTo>
                <a:cubicBezTo>
                  <a:pt x="2700" y="5625"/>
                  <a:pt x="2943" y="4997"/>
                  <a:pt x="3427" y="4415"/>
                </a:cubicBezTo>
                <a:cubicBezTo>
                  <a:pt x="3913" y="3834"/>
                  <a:pt x="4546" y="3359"/>
                  <a:pt x="5326" y="2988"/>
                </a:cubicBezTo>
                <a:cubicBezTo>
                  <a:pt x="6106" y="2618"/>
                  <a:pt x="6971" y="2327"/>
                  <a:pt x="7920" y="2116"/>
                </a:cubicBezTo>
                <a:cubicBezTo>
                  <a:pt x="8870" y="1905"/>
                  <a:pt x="9829" y="1799"/>
                  <a:pt x="10800" y="1799"/>
                </a:cubicBezTo>
                <a:cubicBezTo>
                  <a:pt x="11771" y="1799"/>
                  <a:pt x="12730" y="1905"/>
                  <a:pt x="13680" y="2116"/>
                </a:cubicBezTo>
                <a:cubicBezTo>
                  <a:pt x="14628" y="2327"/>
                  <a:pt x="15493" y="2618"/>
                  <a:pt x="16274" y="2988"/>
                </a:cubicBezTo>
                <a:cubicBezTo>
                  <a:pt x="17054" y="3359"/>
                  <a:pt x="17687" y="3834"/>
                  <a:pt x="18173" y="4415"/>
                </a:cubicBezTo>
                <a:cubicBezTo>
                  <a:pt x="18657" y="4997"/>
                  <a:pt x="18900" y="5625"/>
                  <a:pt x="18900" y="6300"/>
                </a:cubicBezTo>
                <a:cubicBezTo>
                  <a:pt x="18900" y="7246"/>
                  <a:pt x="18422" y="8091"/>
                  <a:pt x="17466" y="8831"/>
                </a:cubicBezTo>
                <a:cubicBezTo>
                  <a:pt x="17466" y="8831"/>
                  <a:pt x="17466" y="8831"/>
                  <a:pt x="17466" y="8831"/>
                </a:cubicBezTo>
                <a:close/>
                <a:moveTo>
                  <a:pt x="20661" y="3705"/>
                </a:moveTo>
                <a:cubicBezTo>
                  <a:pt x="20035" y="2904"/>
                  <a:pt x="19213" y="2238"/>
                  <a:pt x="18194" y="1708"/>
                </a:cubicBezTo>
                <a:cubicBezTo>
                  <a:pt x="17174" y="1179"/>
                  <a:pt x="16021" y="762"/>
                  <a:pt x="14734" y="457"/>
                </a:cubicBezTo>
                <a:cubicBezTo>
                  <a:pt x="13447" y="153"/>
                  <a:pt x="12136" y="0"/>
                  <a:pt x="10800" y="0"/>
                </a:cubicBezTo>
                <a:cubicBezTo>
                  <a:pt x="9464" y="0"/>
                  <a:pt x="8153" y="153"/>
                  <a:pt x="6866" y="457"/>
                </a:cubicBezTo>
                <a:cubicBezTo>
                  <a:pt x="5579" y="762"/>
                  <a:pt x="4426" y="1179"/>
                  <a:pt x="3407" y="1708"/>
                </a:cubicBezTo>
                <a:cubicBezTo>
                  <a:pt x="2387" y="2238"/>
                  <a:pt x="1564" y="2903"/>
                  <a:pt x="938" y="3705"/>
                </a:cubicBezTo>
                <a:cubicBezTo>
                  <a:pt x="312" y="4507"/>
                  <a:pt x="0" y="5372"/>
                  <a:pt x="0" y="6300"/>
                </a:cubicBezTo>
                <a:cubicBezTo>
                  <a:pt x="0" y="7753"/>
                  <a:pt x="724" y="9009"/>
                  <a:pt x="2173" y="10069"/>
                </a:cubicBezTo>
                <a:cubicBezTo>
                  <a:pt x="2805" y="10528"/>
                  <a:pt x="3330" y="10936"/>
                  <a:pt x="3745" y="11292"/>
                </a:cubicBezTo>
                <a:cubicBezTo>
                  <a:pt x="4159" y="11648"/>
                  <a:pt x="4578" y="12096"/>
                  <a:pt x="5000" y="12635"/>
                </a:cubicBezTo>
                <a:cubicBezTo>
                  <a:pt x="5421" y="13174"/>
                  <a:pt x="5661" y="13678"/>
                  <a:pt x="5717" y="14147"/>
                </a:cubicBezTo>
                <a:cubicBezTo>
                  <a:pt x="5056" y="14409"/>
                  <a:pt x="4726" y="14794"/>
                  <a:pt x="4726" y="15300"/>
                </a:cubicBezTo>
                <a:cubicBezTo>
                  <a:pt x="4726" y="15647"/>
                  <a:pt x="4901" y="15947"/>
                  <a:pt x="5253" y="16200"/>
                </a:cubicBezTo>
                <a:cubicBezTo>
                  <a:pt x="4901" y="16453"/>
                  <a:pt x="4726" y="16753"/>
                  <a:pt x="4726" y="17100"/>
                </a:cubicBezTo>
                <a:cubicBezTo>
                  <a:pt x="4726" y="17588"/>
                  <a:pt x="5042" y="17968"/>
                  <a:pt x="5675" y="18240"/>
                </a:cubicBezTo>
                <a:cubicBezTo>
                  <a:pt x="5492" y="18455"/>
                  <a:pt x="5401" y="18675"/>
                  <a:pt x="5401" y="18901"/>
                </a:cubicBezTo>
                <a:cubicBezTo>
                  <a:pt x="5401" y="19331"/>
                  <a:pt x="5622" y="19665"/>
                  <a:pt x="6064" y="19898"/>
                </a:cubicBezTo>
                <a:cubicBezTo>
                  <a:pt x="6507" y="20133"/>
                  <a:pt x="7053" y="20251"/>
                  <a:pt x="7699" y="20251"/>
                </a:cubicBezTo>
                <a:cubicBezTo>
                  <a:pt x="7981" y="20663"/>
                  <a:pt x="8403" y="20991"/>
                  <a:pt x="8964" y="21235"/>
                </a:cubicBezTo>
                <a:cubicBezTo>
                  <a:pt x="9527" y="21478"/>
                  <a:pt x="10139" y="21600"/>
                  <a:pt x="10800" y="21600"/>
                </a:cubicBezTo>
                <a:cubicBezTo>
                  <a:pt x="11461" y="21600"/>
                  <a:pt x="12073" y="21478"/>
                  <a:pt x="12636" y="21235"/>
                </a:cubicBezTo>
                <a:cubicBezTo>
                  <a:pt x="13198" y="20991"/>
                  <a:pt x="13620" y="20663"/>
                  <a:pt x="13901" y="20251"/>
                </a:cubicBezTo>
                <a:cubicBezTo>
                  <a:pt x="14548" y="20251"/>
                  <a:pt x="15093" y="20133"/>
                  <a:pt x="15536" y="19898"/>
                </a:cubicBezTo>
                <a:cubicBezTo>
                  <a:pt x="15978" y="19665"/>
                  <a:pt x="16201" y="19331"/>
                  <a:pt x="16201" y="18901"/>
                </a:cubicBezTo>
                <a:cubicBezTo>
                  <a:pt x="16201" y="18675"/>
                  <a:pt x="16108" y="18455"/>
                  <a:pt x="15925" y="18240"/>
                </a:cubicBezTo>
                <a:cubicBezTo>
                  <a:pt x="16558" y="17968"/>
                  <a:pt x="16874" y="17588"/>
                  <a:pt x="16874" y="17100"/>
                </a:cubicBezTo>
                <a:cubicBezTo>
                  <a:pt x="16874" y="16753"/>
                  <a:pt x="16699" y="16453"/>
                  <a:pt x="16347" y="16200"/>
                </a:cubicBezTo>
                <a:cubicBezTo>
                  <a:pt x="16699" y="15947"/>
                  <a:pt x="16874" y="15647"/>
                  <a:pt x="16874" y="15300"/>
                </a:cubicBezTo>
                <a:cubicBezTo>
                  <a:pt x="16874" y="14794"/>
                  <a:pt x="16544" y="14409"/>
                  <a:pt x="15883" y="14147"/>
                </a:cubicBezTo>
                <a:cubicBezTo>
                  <a:pt x="15940" y="13678"/>
                  <a:pt x="16179" y="13174"/>
                  <a:pt x="16600" y="12635"/>
                </a:cubicBezTo>
                <a:cubicBezTo>
                  <a:pt x="17022" y="12096"/>
                  <a:pt x="17441" y="11648"/>
                  <a:pt x="17855" y="11292"/>
                </a:cubicBezTo>
                <a:cubicBezTo>
                  <a:pt x="18271" y="10936"/>
                  <a:pt x="18795" y="10528"/>
                  <a:pt x="19427" y="10069"/>
                </a:cubicBezTo>
                <a:cubicBezTo>
                  <a:pt x="20876" y="9009"/>
                  <a:pt x="21600" y="7753"/>
                  <a:pt x="21600" y="6300"/>
                </a:cubicBezTo>
                <a:cubicBezTo>
                  <a:pt x="21600" y="5372"/>
                  <a:pt x="21288" y="4507"/>
                  <a:pt x="20661" y="3705"/>
                </a:cubicBezTo>
                <a:cubicBezTo>
                  <a:pt x="20661" y="3705"/>
                  <a:pt x="20661" y="3705"/>
                  <a:pt x="20661" y="3705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19">
            <a:extLst>
              <a:ext uri="{FF2B5EF4-FFF2-40B4-BE49-F238E27FC236}">
                <a16:creationId xmlns:a16="http://schemas.microsoft.com/office/drawing/2014/main" id="{95BC2124-FA3B-EA15-C612-C6A5A7CCD980}"/>
              </a:ext>
            </a:extLst>
          </p:cNvPr>
          <p:cNvSpPr/>
          <p:nvPr/>
        </p:nvSpPr>
        <p:spPr>
          <a:xfrm>
            <a:off x="7285666" y="3090030"/>
            <a:ext cx="222737" cy="232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Straight Connector 20">
            <a:extLst>
              <a:ext uri="{FF2B5EF4-FFF2-40B4-BE49-F238E27FC236}">
                <a16:creationId xmlns:a16="http://schemas.microsoft.com/office/drawing/2014/main" id="{CBDD76EE-0461-D8F5-F1F6-703CA5062EF9}"/>
              </a:ext>
            </a:extLst>
          </p:cNvPr>
          <p:cNvSpPr/>
          <p:nvPr/>
        </p:nvSpPr>
        <p:spPr>
          <a:xfrm>
            <a:off x="7242367" y="3406555"/>
            <a:ext cx="317007" cy="1"/>
          </a:xfrm>
          <a:prstGeom prst="line">
            <a:avLst/>
          </a:prstGeom>
          <a:ln w="6350">
            <a:solidFill>
              <a:srgbClr val="FFE595"/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5DDC3B7E-817D-6476-A0FA-4CD08C7FB86C}"/>
              </a:ext>
            </a:extLst>
          </p:cNvPr>
          <p:cNvSpPr/>
          <p:nvPr/>
        </p:nvSpPr>
        <p:spPr>
          <a:xfrm>
            <a:off x="7187269" y="3407526"/>
            <a:ext cx="419531" cy="31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32" name="Freeform: Shape 30">
            <a:extLst>
              <a:ext uri="{FF2B5EF4-FFF2-40B4-BE49-F238E27FC236}">
                <a16:creationId xmlns:a16="http://schemas.microsoft.com/office/drawing/2014/main" id="{FA3AF598-518C-01C8-20E1-FBA8B8C173D5}"/>
              </a:ext>
            </a:extLst>
          </p:cNvPr>
          <p:cNvSpPr/>
          <p:nvPr/>
        </p:nvSpPr>
        <p:spPr>
          <a:xfrm>
            <a:off x="6207251" y="1989844"/>
            <a:ext cx="131521" cy="1899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9554"/>
                </a:moveTo>
                <a:cubicBezTo>
                  <a:pt x="9000" y="9675"/>
                  <a:pt x="8944" y="9774"/>
                  <a:pt x="8831" y="9853"/>
                </a:cubicBezTo>
                <a:cubicBezTo>
                  <a:pt x="8719" y="9931"/>
                  <a:pt x="8575" y="9970"/>
                  <a:pt x="8400" y="9970"/>
                </a:cubicBezTo>
                <a:cubicBezTo>
                  <a:pt x="8226" y="9970"/>
                  <a:pt x="8082" y="9931"/>
                  <a:pt x="7968" y="9853"/>
                </a:cubicBezTo>
                <a:cubicBezTo>
                  <a:pt x="7856" y="9775"/>
                  <a:pt x="7800" y="9675"/>
                  <a:pt x="7800" y="9554"/>
                </a:cubicBezTo>
                <a:lnTo>
                  <a:pt x="7800" y="3739"/>
                </a:lnTo>
                <a:cubicBezTo>
                  <a:pt x="7800" y="3618"/>
                  <a:pt x="7856" y="3518"/>
                  <a:pt x="7968" y="3440"/>
                </a:cubicBezTo>
                <a:cubicBezTo>
                  <a:pt x="8082" y="3362"/>
                  <a:pt x="8226" y="3323"/>
                  <a:pt x="8400" y="3323"/>
                </a:cubicBezTo>
                <a:cubicBezTo>
                  <a:pt x="8575" y="3323"/>
                  <a:pt x="8719" y="3362"/>
                  <a:pt x="8831" y="3440"/>
                </a:cubicBezTo>
                <a:cubicBezTo>
                  <a:pt x="8944" y="3518"/>
                  <a:pt x="9000" y="3618"/>
                  <a:pt x="9000" y="3739"/>
                </a:cubicBezTo>
                <a:cubicBezTo>
                  <a:pt x="9000" y="3739"/>
                  <a:pt x="9000" y="9554"/>
                  <a:pt x="9000" y="9554"/>
                </a:cubicBezTo>
                <a:close/>
                <a:moveTo>
                  <a:pt x="20128" y="11248"/>
                </a:moveTo>
                <a:cubicBezTo>
                  <a:pt x="19147" y="10396"/>
                  <a:pt x="18038" y="9970"/>
                  <a:pt x="16800" y="9970"/>
                </a:cubicBezTo>
                <a:lnTo>
                  <a:pt x="16800" y="3323"/>
                </a:lnTo>
                <a:cubicBezTo>
                  <a:pt x="17450" y="3323"/>
                  <a:pt x="18012" y="3159"/>
                  <a:pt x="18487" y="2830"/>
                </a:cubicBezTo>
                <a:cubicBezTo>
                  <a:pt x="18963" y="2501"/>
                  <a:pt x="19200" y="2111"/>
                  <a:pt x="19200" y="1662"/>
                </a:cubicBezTo>
                <a:cubicBezTo>
                  <a:pt x="19200" y="1211"/>
                  <a:pt x="18963" y="822"/>
                  <a:pt x="18487" y="493"/>
                </a:cubicBezTo>
                <a:cubicBezTo>
                  <a:pt x="18012" y="164"/>
                  <a:pt x="17450" y="0"/>
                  <a:pt x="16800" y="0"/>
                </a:cubicBezTo>
                <a:lnTo>
                  <a:pt x="4800" y="0"/>
                </a:lnTo>
                <a:cubicBezTo>
                  <a:pt x="4150" y="0"/>
                  <a:pt x="3587" y="164"/>
                  <a:pt x="3113" y="493"/>
                </a:cubicBezTo>
                <a:cubicBezTo>
                  <a:pt x="2637" y="822"/>
                  <a:pt x="2400" y="1211"/>
                  <a:pt x="2400" y="1662"/>
                </a:cubicBezTo>
                <a:cubicBezTo>
                  <a:pt x="2400" y="2111"/>
                  <a:pt x="2637" y="2501"/>
                  <a:pt x="3113" y="2830"/>
                </a:cubicBezTo>
                <a:cubicBezTo>
                  <a:pt x="3587" y="3159"/>
                  <a:pt x="4150" y="3323"/>
                  <a:pt x="4800" y="3323"/>
                </a:cubicBezTo>
                <a:lnTo>
                  <a:pt x="4800" y="9970"/>
                </a:lnTo>
                <a:cubicBezTo>
                  <a:pt x="3562" y="9970"/>
                  <a:pt x="2453" y="10396"/>
                  <a:pt x="1472" y="11248"/>
                </a:cubicBezTo>
                <a:cubicBezTo>
                  <a:pt x="491" y="12100"/>
                  <a:pt x="0" y="13059"/>
                  <a:pt x="0" y="14123"/>
                </a:cubicBezTo>
                <a:cubicBezTo>
                  <a:pt x="0" y="14348"/>
                  <a:pt x="119" y="14543"/>
                  <a:pt x="356" y="14707"/>
                </a:cubicBezTo>
                <a:cubicBezTo>
                  <a:pt x="594" y="14871"/>
                  <a:pt x="875" y="14954"/>
                  <a:pt x="1200" y="14954"/>
                </a:cubicBezTo>
                <a:lnTo>
                  <a:pt x="8775" y="14954"/>
                </a:lnTo>
                <a:lnTo>
                  <a:pt x="10200" y="21250"/>
                </a:lnTo>
                <a:cubicBezTo>
                  <a:pt x="10263" y="21483"/>
                  <a:pt x="10463" y="21600"/>
                  <a:pt x="10800" y="21600"/>
                </a:cubicBezTo>
                <a:lnTo>
                  <a:pt x="10819" y="21600"/>
                </a:lnTo>
                <a:cubicBezTo>
                  <a:pt x="10969" y="21600"/>
                  <a:pt x="11097" y="21564"/>
                  <a:pt x="11203" y="21491"/>
                </a:cubicBezTo>
                <a:cubicBezTo>
                  <a:pt x="11309" y="21417"/>
                  <a:pt x="11375" y="21328"/>
                  <a:pt x="11400" y="21224"/>
                </a:cubicBezTo>
                <a:lnTo>
                  <a:pt x="12356" y="14954"/>
                </a:lnTo>
                <a:lnTo>
                  <a:pt x="20400" y="14954"/>
                </a:lnTo>
                <a:cubicBezTo>
                  <a:pt x="20725" y="14954"/>
                  <a:pt x="21007" y="14871"/>
                  <a:pt x="21244" y="14707"/>
                </a:cubicBezTo>
                <a:cubicBezTo>
                  <a:pt x="21481" y="14543"/>
                  <a:pt x="21600" y="14348"/>
                  <a:pt x="21600" y="14123"/>
                </a:cubicBezTo>
                <a:cubicBezTo>
                  <a:pt x="21600" y="13059"/>
                  <a:pt x="21109" y="12100"/>
                  <a:pt x="20128" y="11248"/>
                </a:cubicBezTo>
                <a:cubicBezTo>
                  <a:pt x="20128" y="11248"/>
                  <a:pt x="20128" y="11248"/>
                  <a:pt x="20128" y="11248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Freeform: Shape 22">
            <a:extLst>
              <a:ext uri="{FF2B5EF4-FFF2-40B4-BE49-F238E27FC236}">
                <a16:creationId xmlns:a16="http://schemas.microsoft.com/office/drawing/2014/main" id="{9B43A033-BD7E-9522-1154-C8FC1D375CD9}"/>
              </a:ext>
            </a:extLst>
          </p:cNvPr>
          <p:cNvSpPr/>
          <p:nvPr/>
        </p:nvSpPr>
        <p:spPr>
          <a:xfrm>
            <a:off x="6566932" y="3090030"/>
            <a:ext cx="222737" cy="232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Straight Connector 23">
            <a:extLst>
              <a:ext uri="{FF2B5EF4-FFF2-40B4-BE49-F238E27FC236}">
                <a16:creationId xmlns:a16="http://schemas.microsoft.com/office/drawing/2014/main" id="{C9DDBC92-C15A-E773-9942-B075321DC4B4}"/>
              </a:ext>
            </a:extLst>
          </p:cNvPr>
          <p:cNvSpPr/>
          <p:nvPr/>
        </p:nvSpPr>
        <p:spPr>
          <a:xfrm>
            <a:off x="6519797" y="3406555"/>
            <a:ext cx="317007" cy="1"/>
          </a:xfrm>
          <a:prstGeom prst="line">
            <a:avLst/>
          </a:prstGeom>
          <a:ln w="6350">
            <a:solidFill>
              <a:srgbClr val="FFE595"/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E5C72F6C-2CAA-02B2-18E0-6501937F5E51}"/>
              </a:ext>
            </a:extLst>
          </p:cNvPr>
          <p:cNvSpPr/>
          <p:nvPr/>
        </p:nvSpPr>
        <p:spPr>
          <a:xfrm>
            <a:off x="6465503" y="3407526"/>
            <a:ext cx="419531" cy="31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42" name="Freeform: Shape 28">
            <a:extLst>
              <a:ext uri="{FF2B5EF4-FFF2-40B4-BE49-F238E27FC236}">
                <a16:creationId xmlns:a16="http://schemas.microsoft.com/office/drawing/2014/main" id="{05985ED3-C8E9-7944-7231-E081EE194A2E}"/>
              </a:ext>
            </a:extLst>
          </p:cNvPr>
          <p:cNvSpPr/>
          <p:nvPr/>
        </p:nvSpPr>
        <p:spPr>
          <a:xfrm>
            <a:off x="5664949" y="2312261"/>
            <a:ext cx="149771" cy="160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3" y="0"/>
                </a:moveTo>
                <a:cubicBezTo>
                  <a:pt x="10365" y="0"/>
                  <a:pt x="9947" y="159"/>
                  <a:pt x="9591" y="489"/>
                </a:cubicBezTo>
                <a:cubicBezTo>
                  <a:pt x="9235" y="821"/>
                  <a:pt x="9066" y="1210"/>
                  <a:pt x="9066" y="1663"/>
                </a:cubicBezTo>
                <a:lnTo>
                  <a:pt x="9066" y="10029"/>
                </a:lnTo>
                <a:cubicBezTo>
                  <a:pt x="9066" y="10483"/>
                  <a:pt x="9235" y="10897"/>
                  <a:pt x="9591" y="11228"/>
                </a:cubicBezTo>
                <a:cubicBezTo>
                  <a:pt x="9947" y="11559"/>
                  <a:pt x="10365" y="11717"/>
                  <a:pt x="10853" y="11717"/>
                </a:cubicBezTo>
                <a:cubicBezTo>
                  <a:pt x="11339" y="11717"/>
                  <a:pt x="11759" y="11559"/>
                  <a:pt x="12114" y="11228"/>
                </a:cubicBezTo>
                <a:cubicBezTo>
                  <a:pt x="12470" y="10897"/>
                  <a:pt x="12666" y="10483"/>
                  <a:pt x="12666" y="10029"/>
                </a:cubicBezTo>
                <a:lnTo>
                  <a:pt x="12666" y="1663"/>
                </a:lnTo>
                <a:cubicBezTo>
                  <a:pt x="12666" y="1210"/>
                  <a:pt x="12470" y="821"/>
                  <a:pt x="12114" y="489"/>
                </a:cubicBezTo>
                <a:cubicBezTo>
                  <a:pt x="11759" y="158"/>
                  <a:pt x="11339" y="0"/>
                  <a:pt x="10853" y="0"/>
                </a:cubicBezTo>
                <a:close/>
                <a:moveTo>
                  <a:pt x="5676" y="3229"/>
                </a:moveTo>
                <a:cubicBezTo>
                  <a:pt x="5184" y="3168"/>
                  <a:pt x="4738" y="3268"/>
                  <a:pt x="4336" y="3547"/>
                </a:cubicBezTo>
                <a:cubicBezTo>
                  <a:pt x="2967" y="4498"/>
                  <a:pt x="1884" y="5666"/>
                  <a:pt x="1130" y="7070"/>
                </a:cubicBezTo>
                <a:cubicBezTo>
                  <a:pt x="376" y="8473"/>
                  <a:pt x="0" y="9984"/>
                  <a:pt x="0" y="11571"/>
                </a:cubicBezTo>
                <a:cubicBezTo>
                  <a:pt x="0" y="12931"/>
                  <a:pt x="295" y="14221"/>
                  <a:pt x="867" y="15460"/>
                </a:cubicBezTo>
                <a:cubicBezTo>
                  <a:pt x="1439" y="16698"/>
                  <a:pt x="2215" y="17766"/>
                  <a:pt x="3180" y="18665"/>
                </a:cubicBezTo>
                <a:cubicBezTo>
                  <a:pt x="4145" y="19562"/>
                  <a:pt x="5292" y="20286"/>
                  <a:pt x="6622" y="20817"/>
                </a:cubicBezTo>
                <a:cubicBezTo>
                  <a:pt x="7952" y="21349"/>
                  <a:pt x="9338" y="21600"/>
                  <a:pt x="10800" y="21600"/>
                </a:cubicBezTo>
                <a:cubicBezTo>
                  <a:pt x="12261" y="21600"/>
                  <a:pt x="13648" y="21349"/>
                  <a:pt x="14978" y="20817"/>
                </a:cubicBezTo>
                <a:cubicBezTo>
                  <a:pt x="16309" y="20286"/>
                  <a:pt x="17455" y="19562"/>
                  <a:pt x="18420" y="18665"/>
                </a:cubicBezTo>
                <a:cubicBezTo>
                  <a:pt x="19385" y="17766"/>
                  <a:pt x="20162" y="16698"/>
                  <a:pt x="20733" y="15460"/>
                </a:cubicBezTo>
                <a:cubicBezTo>
                  <a:pt x="21305" y="14221"/>
                  <a:pt x="21600" y="12931"/>
                  <a:pt x="21600" y="11571"/>
                </a:cubicBezTo>
                <a:cubicBezTo>
                  <a:pt x="21600" y="9984"/>
                  <a:pt x="21225" y="8474"/>
                  <a:pt x="20470" y="7070"/>
                </a:cubicBezTo>
                <a:cubicBezTo>
                  <a:pt x="19716" y="5666"/>
                  <a:pt x="18658" y="4498"/>
                  <a:pt x="17291" y="3547"/>
                </a:cubicBezTo>
                <a:cubicBezTo>
                  <a:pt x="16897" y="3268"/>
                  <a:pt x="16447" y="3168"/>
                  <a:pt x="15950" y="3229"/>
                </a:cubicBezTo>
                <a:cubicBezTo>
                  <a:pt x="15454" y="3290"/>
                  <a:pt x="15058" y="3490"/>
                  <a:pt x="14768" y="3865"/>
                </a:cubicBezTo>
                <a:cubicBezTo>
                  <a:pt x="14468" y="4231"/>
                  <a:pt x="14356" y="4655"/>
                  <a:pt x="14426" y="5113"/>
                </a:cubicBezTo>
                <a:cubicBezTo>
                  <a:pt x="14496" y="5570"/>
                  <a:pt x="14715" y="5934"/>
                  <a:pt x="15109" y="6213"/>
                </a:cubicBezTo>
                <a:cubicBezTo>
                  <a:pt x="16026" y="6858"/>
                  <a:pt x="16738" y="7653"/>
                  <a:pt x="17238" y="8586"/>
                </a:cubicBezTo>
                <a:cubicBezTo>
                  <a:pt x="17739" y="9519"/>
                  <a:pt x="18000" y="10516"/>
                  <a:pt x="18000" y="11571"/>
                </a:cubicBezTo>
                <a:cubicBezTo>
                  <a:pt x="18000" y="12478"/>
                  <a:pt x="17801" y="13339"/>
                  <a:pt x="17422" y="14164"/>
                </a:cubicBezTo>
                <a:cubicBezTo>
                  <a:pt x="17043" y="14988"/>
                  <a:pt x="16545" y="15690"/>
                  <a:pt x="15898" y="16292"/>
                </a:cubicBezTo>
                <a:cubicBezTo>
                  <a:pt x="15251" y="16893"/>
                  <a:pt x="14470" y="17381"/>
                  <a:pt x="13585" y="17735"/>
                </a:cubicBezTo>
                <a:cubicBezTo>
                  <a:pt x="12700" y="18088"/>
                  <a:pt x="11774" y="18273"/>
                  <a:pt x="10800" y="18273"/>
                </a:cubicBezTo>
                <a:cubicBezTo>
                  <a:pt x="9826" y="18273"/>
                  <a:pt x="8900" y="18088"/>
                  <a:pt x="8015" y="17735"/>
                </a:cubicBezTo>
                <a:cubicBezTo>
                  <a:pt x="7129" y="17381"/>
                  <a:pt x="6348" y="16893"/>
                  <a:pt x="5702" y="16292"/>
                </a:cubicBezTo>
                <a:cubicBezTo>
                  <a:pt x="5055" y="15690"/>
                  <a:pt x="4557" y="14988"/>
                  <a:pt x="4178" y="14164"/>
                </a:cubicBezTo>
                <a:cubicBezTo>
                  <a:pt x="3798" y="13339"/>
                  <a:pt x="3600" y="12478"/>
                  <a:pt x="3600" y="11571"/>
                </a:cubicBezTo>
                <a:cubicBezTo>
                  <a:pt x="3600" y="10516"/>
                  <a:pt x="3861" y="9520"/>
                  <a:pt x="4362" y="8586"/>
                </a:cubicBezTo>
                <a:cubicBezTo>
                  <a:pt x="4864" y="7653"/>
                  <a:pt x="5573" y="6858"/>
                  <a:pt x="6491" y="6213"/>
                </a:cubicBezTo>
                <a:cubicBezTo>
                  <a:pt x="6884" y="5934"/>
                  <a:pt x="7104" y="5570"/>
                  <a:pt x="7174" y="5113"/>
                </a:cubicBezTo>
                <a:cubicBezTo>
                  <a:pt x="7244" y="4655"/>
                  <a:pt x="7132" y="4231"/>
                  <a:pt x="6832" y="3865"/>
                </a:cubicBezTo>
                <a:cubicBezTo>
                  <a:pt x="6542" y="3490"/>
                  <a:pt x="6168" y="3290"/>
                  <a:pt x="5676" y="3229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25">
            <a:extLst>
              <a:ext uri="{FF2B5EF4-FFF2-40B4-BE49-F238E27FC236}">
                <a16:creationId xmlns:a16="http://schemas.microsoft.com/office/drawing/2014/main" id="{50D4D882-99A5-6E76-017F-CA9FB557F12C}"/>
              </a:ext>
            </a:extLst>
          </p:cNvPr>
          <p:cNvSpPr/>
          <p:nvPr/>
        </p:nvSpPr>
        <p:spPr>
          <a:xfrm>
            <a:off x="5848197" y="3090030"/>
            <a:ext cx="222737" cy="2327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Straight Connector 26">
            <a:extLst>
              <a:ext uri="{FF2B5EF4-FFF2-40B4-BE49-F238E27FC236}">
                <a16:creationId xmlns:a16="http://schemas.microsoft.com/office/drawing/2014/main" id="{8B7401E6-14A7-556F-6F95-9159BF8B1A93}"/>
              </a:ext>
            </a:extLst>
          </p:cNvPr>
          <p:cNvSpPr/>
          <p:nvPr/>
        </p:nvSpPr>
        <p:spPr>
          <a:xfrm>
            <a:off x="5801062" y="3406555"/>
            <a:ext cx="317007" cy="1"/>
          </a:xfrm>
          <a:prstGeom prst="line">
            <a:avLst/>
          </a:prstGeom>
          <a:ln w="6350">
            <a:solidFill>
              <a:srgbClr val="FFE595"/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Rectangle 14">
            <a:extLst>
              <a:ext uri="{FF2B5EF4-FFF2-40B4-BE49-F238E27FC236}">
                <a16:creationId xmlns:a16="http://schemas.microsoft.com/office/drawing/2014/main" id="{8E4B2684-657A-F659-3584-96036440871F}"/>
              </a:ext>
            </a:extLst>
          </p:cNvPr>
          <p:cNvSpPr/>
          <p:nvPr/>
        </p:nvSpPr>
        <p:spPr>
          <a:xfrm>
            <a:off x="5759478" y="3414696"/>
            <a:ext cx="400175" cy="296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43" name="TextBox 36">
            <a:extLst>
              <a:ext uri="{FF2B5EF4-FFF2-40B4-BE49-F238E27FC236}">
                <a16:creationId xmlns:a16="http://schemas.microsoft.com/office/drawing/2014/main" id="{BAC00844-4817-2CEC-0BFD-263929E40DD4}"/>
              </a:ext>
            </a:extLst>
          </p:cNvPr>
          <p:cNvSpPr txBox="1"/>
          <p:nvPr/>
        </p:nvSpPr>
        <p:spPr>
          <a:xfrm>
            <a:off x="702158" y="1709829"/>
            <a:ext cx="330620" cy="507831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ctr"/>
            <a:r>
              <a:rPr lang="id-ID" sz="4400" spc="-300" dirty="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44" name="TextBox 38">
            <a:extLst>
              <a:ext uri="{FF2B5EF4-FFF2-40B4-BE49-F238E27FC236}">
                <a16:creationId xmlns:a16="http://schemas.microsoft.com/office/drawing/2014/main" id="{DC210352-5E1A-C2A4-3A70-D9CA44443AAF}"/>
              </a:ext>
            </a:extLst>
          </p:cNvPr>
          <p:cNvSpPr txBox="1"/>
          <p:nvPr/>
        </p:nvSpPr>
        <p:spPr>
          <a:xfrm>
            <a:off x="676309" y="3206063"/>
            <a:ext cx="382316" cy="507831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ctr"/>
            <a:r>
              <a:rPr lang="id-ID" sz="4400" spc="-30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45" name="TextBox 39">
            <a:extLst>
              <a:ext uri="{FF2B5EF4-FFF2-40B4-BE49-F238E27FC236}">
                <a16:creationId xmlns:a16="http://schemas.microsoft.com/office/drawing/2014/main" id="{06CE3B25-7FC5-CAD0-0F38-E196C4DC430C}"/>
              </a:ext>
            </a:extLst>
          </p:cNvPr>
          <p:cNvSpPr txBox="1"/>
          <p:nvPr/>
        </p:nvSpPr>
        <p:spPr>
          <a:xfrm>
            <a:off x="3067868" y="1709829"/>
            <a:ext cx="394339" cy="507831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ctr"/>
            <a:r>
              <a:rPr lang="id-ID" sz="4400" spc="-300" dirty="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46" name="TextBox 41">
            <a:extLst>
              <a:ext uri="{FF2B5EF4-FFF2-40B4-BE49-F238E27FC236}">
                <a16:creationId xmlns:a16="http://schemas.microsoft.com/office/drawing/2014/main" id="{770B4399-B2D8-01D7-E1ED-8AB0985E2F96}"/>
              </a:ext>
            </a:extLst>
          </p:cNvPr>
          <p:cNvSpPr txBox="1"/>
          <p:nvPr/>
        </p:nvSpPr>
        <p:spPr>
          <a:xfrm>
            <a:off x="3074481" y="3206063"/>
            <a:ext cx="381113" cy="507831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ctr"/>
            <a:r>
              <a:rPr lang="id-ID" sz="4400" spc="-30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4100A91-C3B5-5057-767D-C91C466EDED9}"/>
              </a:ext>
            </a:extLst>
          </p:cNvPr>
          <p:cNvGrpSpPr/>
          <p:nvPr/>
        </p:nvGrpSpPr>
        <p:grpSpPr>
          <a:xfrm>
            <a:off x="1110300" y="1544838"/>
            <a:ext cx="2019301" cy="921404"/>
            <a:chOff x="4840473" y="1223664"/>
            <a:chExt cx="2019301" cy="92140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6B73D50-A084-26F4-4F2F-2356D847C16A}"/>
                </a:ext>
              </a:extLst>
            </p:cNvPr>
            <p:cNvSpPr txBox="1"/>
            <p:nvPr/>
          </p:nvSpPr>
          <p:spPr>
            <a:xfrm>
              <a:off x="4856706" y="1515024"/>
              <a:ext cx="1665642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FA17C2C-A842-49B3-6A35-F2BAA2F7A217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E37F262-0AD9-2FF4-48D2-0898EB5375EE}"/>
              </a:ext>
            </a:extLst>
          </p:cNvPr>
          <p:cNvGrpSpPr/>
          <p:nvPr/>
        </p:nvGrpSpPr>
        <p:grpSpPr>
          <a:xfrm>
            <a:off x="3539729" y="1544838"/>
            <a:ext cx="2019301" cy="921404"/>
            <a:chOff x="4840473" y="1223664"/>
            <a:chExt cx="2019301" cy="92140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C93752F-C3EF-AE56-5217-0FAB01CC5EAA}"/>
                </a:ext>
              </a:extLst>
            </p:cNvPr>
            <p:cNvSpPr txBox="1"/>
            <p:nvPr/>
          </p:nvSpPr>
          <p:spPr>
            <a:xfrm>
              <a:off x="4856706" y="1515024"/>
              <a:ext cx="1665642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A792C01-6DAC-5606-4A83-D56BCF2A393B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26854F7-95DD-FFB0-6FD4-6323C8745648}"/>
              </a:ext>
            </a:extLst>
          </p:cNvPr>
          <p:cNvGrpSpPr/>
          <p:nvPr/>
        </p:nvGrpSpPr>
        <p:grpSpPr>
          <a:xfrm>
            <a:off x="1110300" y="3003618"/>
            <a:ext cx="2019301" cy="1106070"/>
            <a:chOff x="4840473" y="1223664"/>
            <a:chExt cx="2019301" cy="110607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1161A8D-C103-1514-EAE5-EAFEEAD5EF65}"/>
                </a:ext>
              </a:extLst>
            </p:cNvPr>
            <p:cNvSpPr txBox="1"/>
            <p:nvPr/>
          </p:nvSpPr>
          <p:spPr>
            <a:xfrm>
              <a:off x="4856706" y="1515024"/>
              <a:ext cx="1665642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 网 唯一访 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E53D1A4-4FA2-C866-297D-29D7F0F25117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7148851-1E3E-5D3C-6318-66385EBDFDE0}"/>
              </a:ext>
            </a:extLst>
          </p:cNvPr>
          <p:cNvGrpSpPr/>
          <p:nvPr/>
        </p:nvGrpSpPr>
        <p:grpSpPr>
          <a:xfrm>
            <a:off x="3539729" y="3003618"/>
            <a:ext cx="2019301" cy="921404"/>
            <a:chOff x="4840473" y="1223664"/>
            <a:chExt cx="2019301" cy="921404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1C3CACD-5882-DF59-1206-F4838BA7337C}"/>
                </a:ext>
              </a:extLst>
            </p:cNvPr>
            <p:cNvSpPr txBox="1"/>
            <p:nvPr/>
          </p:nvSpPr>
          <p:spPr>
            <a:xfrm>
              <a:off x="4856706" y="1515024"/>
              <a:ext cx="1665642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4D74845-79D1-B2D0-21A3-B671329F1498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02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693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66DAA0A8-988F-F885-7CE2-872FF67F3F76}"/>
              </a:ext>
            </a:extLst>
          </p:cNvPr>
          <p:cNvSpPr>
            <a:spLocks/>
          </p:cNvSpPr>
          <p:nvPr/>
        </p:nvSpPr>
        <p:spPr bwMode="auto">
          <a:xfrm>
            <a:off x="200728" y="3930988"/>
            <a:ext cx="966969" cy="1243369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048FED-4191-4C08-0737-93880DDB6CC5}"/>
              </a:ext>
            </a:extLst>
          </p:cNvPr>
          <p:cNvGrpSpPr/>
          <p:nvPr/>
        </p:nvGrpSpPr>
        <p:grpSpPr>
          <a:xfrm>
            <a:off x="2527718" y="1310239"/>
            <a:ext cx="4088564" cy="2523022"/>
            <a:chOff x="2124151" y="987573"/>
            <a:chExt cx="5022080" cy="30990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3862BCC-DA3E-E2EF-25FC-33CDA01A39BD}"/>
                </a:ext>
              </a:extLst>
            </p:cNvPr>
            <p:cNvGrpSpPr/>
            <p:nvPr/>
          </p:nvGrpSpPr>
          <p:grpSpPr>
            <a:xfrm>
              <a:off x="2125450" y="987574"/>
              <a:ext cx="2446550" cy="1150429"/>
              <a:chOff x="3586259" y="2635564"/>
              <a:chExt cx="2446550" cy="1150429"/>
            </a:xfrm>
          </p:grpSpPr>
          <p:sp>
            <p:nvSpPr>
              <p:cNvPr id="4" name="任意多边形 14">
                <a:extLst>
                  <a:ext uri="{FF2B5EF4-FFF2-40B4-BE49-F238E27FC236}">
                    <a16:creationId xmlns:a16="http://schemas.microsoft.com/office/drawing/2014/main" id="{D3E19671-9081-DEBB-CCB9-A74E94686CC0}"/>
                  </a:ext>
                </a:extLst>
              </p:cNvPr>
              <p:cNvSpPr/>
              <p:nvPr/>
            </p:nvSpPr>
            <p:spPr>
              <a:xfrm rot="2618723">
                <a:off x="3586259" y="3129972"/>
                <a:ext cx="1526375" cy="429649"/>
              </a:xfrm>
              <a:custGeom>
                <a:avLst/>
                <a:gdLst>
                  <a:gd name="connsiteX0" fmla="*/ 46415 w 1620800"/>
                  <a:gd name="connsiteY0" fmla="*/ 43226 h 456228"/>
                  <a:gd name="connsiteX1" fmla="*/ 81131 w 1620800"/>
                  <a:gd name="connsiteY1" fmla="*/ 13979 h 456228"/>
                  <a:gd name="connsiteX2" fmla="*/ 105737 w 1620800"/>
                  <a:gd name="connsiteY2" fmla="*/ 0 h 456228"/>
                  <a:gd name="connsiteX3" fmla="*/ 103513 w 1620800"/>
                  <a:gd name="connsiteY3" fmla="*/ 3407 h 456228"/>
                  <a:gd name="connsiteX4" fmla="*/ 95879 w 1620800"/>
                  <a:gd name="connsiteY4" fmla="*/ 35709 h 456228"/>
                  <a:gd name="connsiteX5" fmla="*/ 1344686 w 1620800"/>
                  <a:gd name="connsiteY5" fmla="*/ 397618 h 456228"/>
                  <a:gd name="connsiteX6" fmla="*/ 1598817 w 1620800"/>
                  <a:gd name="connsiteY6" fmla="*/ 399974 h 456228"/>
                  <a:gd name="connsiteX7" fmla="*/ 1620800 w 1620800"/>
                  <a:gd name="connsiteY7" fmla="*/ 399017 h 456228"/>
                  <a:gd name="connsiteX8" fmla="*/ 1609623 w 1620800"/>
                  <a:gd name="connsiteY8" fmla="*/ 401861 h 456228"/>
                  <a:gd name="connsiteX9" fmla="*/ 1032399 w 1620800"/>
                  <a:gd name="connsiteY9" fmla="*/ 456228 h 456228"/>
                  <a:gd name="connsiteX10" fmla="*/ 0 w 1620800"/>
                  <a:gd name="connsiteY10" fmla="*/ 137890 h 456228"/>
                  <a:gd name="connsiteX11" fmla="*/ 46415 w 1620800"/>
                  <a:gd name="connsiteY11" fmla="*/ 43226 h 456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0800" h="456228">
                    <a:moveTo>
                      <a:pt x="46415" y="43226"/>
                    </a:moveTo>
                    <a:cubicBezTo>
                      <a:pt x="56470" y="33258"/>
                      <a:pt x="68070" y="23500"/>
                      <a:pt x="81131" y="13979"/>
                    </a:cubicBezTo>
                    <a:lnTo>
                      <a:pt x="105737" y="0"/>
                    </a:lnTo>
                    <a:lnTo>
                      <a:pt x="103513" y="3407"/>
                    </a:lnTo>
                    <a:cubicBezTo>
                      <a:pt x="98841" y="13952"/>
                      <a:pt x="96260" y="24728"/>
                      <a:pt x="95879" y="35709"/>
                    </a:cubicBezTo>
                    <a:cubicBezTo>
                      <a:pt x="89775" y="211416"/>
                      <a:pt x="648885" y="373449"/>
                      <a:pt x="1344686" y="397618"/>
                    </a:cubicBezTo>
                    <a:cubicBezTo>
                      <a:pt x="1431662" y="400639"/>
                      <a:pt x="1516656" y="401363"/>
                      <a:pt x="1598817" y="399974"/>
                    </a:cubicBezTo>
                    <a:lnTo>
                      <a:pt x="1620800" y="399017"/>
                    </a:lnTo>
                    <a:lnTo>
                      <a:pt x="1609623" y="401861"/>
                    </a:lnTo>
                    <a:cubicBezTo>
                      <a:pt x="1444851" y="436185"/>
                      <a:pt x="1246216" y="456228"/>
                      <a:pt x="1032399" y="456228"/>
                    </a:cubicBezTo>
                    <a:cubicBezTo>
                      <a:pt x="462221" y="456228"/>
                      <a:pt x="0" y="313703"/>
                      <a:pt x="0" y="137890"/>
                    </a:cubicBezTo>
                    <a:cubicBezTo>
                      <a:pt x="0" y="104925"/>
                      <a:pt x="16250" y="73131"/>
                      <a:pt x="46415" y="43226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F24132"/>
                  </a:gs>
                  <a:gs pos="100000">
                    <a:srgbClr val="C2222A">
                      <a:alpha val="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任意多边形 15">
                <a:extLst>
                  <a:ext uri="{FF2B5EF4-FFF2-40B4-BE49-F238E27FC236}">
                    <a16:creationId xmlns:a16="http://schemas.microsoft.com/office/drawing/2014/main" id="{31C70E88-5AA1-1A28-E3CC-A0827E57C927}"/>
                  </a:ext>
                </a:extLst>
              </p:cNvPr>
              <p:cNvSpPr/>
              <p:nvPr/>
            </p:nvSpPr>
            <p:spPr>
              <a:xfrm rot="1996494">
                <a:off x="3756333" y="2635564"/>
                <a:ext cx="2276476" cy="1150429"/>
              </a:xfrm>
              <a:custGeom>
                <a:avLst/>
                <a:gdLst>
                  <a:gd name="connsiteX0" fmla="*/ 226838 w 2417304"/>
                  <a:gd name="connsiteY0" fmla="*/ 425615 h 1221597"/>
                  <a:gd name="connsiteX1" fmla="*/ 589137 w 2417304"/>
                  <a:gd name="connsiteY1" fmla="*/ 287036 h 1221597"/>
                  <a:gd name="connsiteX2" fmla="*/ 620247 w 2417304"/>
                  <a:gd name="connsiteY2" fmla="*/ 281593 h 1221597"/>
                  <a:gd name="connsiteX3" fmla="*/ 619074 w 2417304"/>
                  <a:gd name="connsiteY3" fmla="*/ 279807 h 1221597"/>
                  <a:gd name="connsiteX4" fmla="*/ 682136 w 2417304"/>
                  <a:gd name="connsiteY4" fmla="*/ 270763 h 1221597"/>
                  <a:gd name="connsiteX5" fmla="*/ 697749 w 2417304"/>
                  <a:gd name="connsiteY5" fmla="*/ 268031 h 1221597"/>
                  <a:gd name="connsiteX6" fmla="*/ 710010 w 2417304"/>
                  <a:gd name="connsiteY6" fmla="*/ 266766 h 1221597"/>
                  <a:gd name="connsiteX7" fmla="*/ 785953 w 2417304"/>
                  <a:gd name="connsiteY7" fmla="*/ 255876 h 1221597"/>
                  <a:gd name="connsiteX8" fmla="*/ 1174708 w 2417304"/>
                  <a:gd name="connsiteY8" fmla="*/ 234229 h 1221597"/>
                  <a:gd name="connsiteX9" fmla="*/ 1780198 w 2417304"/>
                  <a:gd name="connsiteY9" fmla="*/ 288262 h 1221597"/>
                  <a:gd name="connsiteX10" fmla="*/ 1808383 w 2417304"/>
                  <a:gd name="connsiteY10" fmla="*/ 294264 h 1221597"/>
                  <a:gd name="connsiteX11" fmla="*/ 1837601 w 2417304"/>
                  <a:gd name="connsiteY11" fmla="*/ 0 h 1221597"/>
                  <a:gd name="connsiteX12" fmla="*/ 2417304 w 2417304"/>
                  <a:gd name="connsiteY12" fmla="*/ 674379 h 1221597"/>
                  <a:gd name="connsiteX13" fmla="*/ 1716308 w 2417304"/>
                  <a:gd name="connsiteY13" fmla="*/ 1221597 h 1221597"/>
                  <a:gd name="connsiteX14" fmla="*/ 1740805 w 2417304"/>
                  <a:gd name="connsiteY14" fmla="*/ 974878 h 1221597"/>
                  <a:gd name="connsiteX15" fmla="*/ 1694373 w 2417304"/>
                  <a:gd name="connsiteY15" fmla="*/ 959080 h 1221597"/>
                  <a:gd name="connsiteX16" fmla="*/ 1542586 w 2417304"/>
                  <a:gd name="connsiteY16" fmla="*/ 915828 h 1221597"/>
                  <a:gd name="connsiteX17" fmla="*/ 1466088 w 2417304"/>
                  <a:gd name="connsiteY17" fmla="*/ 894927 h 1221597"/>
                  <a:gd name="connsiteX18" fmla="*/ 1216256 w 2417304"/>
                  <a:gd name="connsiteY18" fmla="*/ 840560 h 1221597"/>
                  <a:gd name="connsiteX19" fmla="*/ 997814 w 2417304"/>
                  <a:gd name="connsiteY19" fmla="*/ 805961 h 1221597"/>
                  <a:gd name="connsiteX20" fmla="*/ 931487 w 2417304"/>
                  <a:gd name="connsiteY20" fmla="*/ 798147 h 1221597"/>
                  <a:gd name="connsiteX21" fmla="*/ 830878 w 2417304"/>
                  <a:gd name="connsiteY21" fmla="*/ 787922 h 1221597"/>
                  <a:gd name="connsiteX22" fmla="*/ 798833 w 2417304"/>
                  <a:gd name="connsiteY22" fmla="*/ 784368 h 1221597"/>
                  <a:gd name="connsiteX23" fmla="*/ 719245 w 2417304"/>
                  <a:gd name="connsiteY23" fmla="*/ 778811 h 1221597"/>
                  <a:gd name="connsiteX24" fmla="*/ 657401 w 2417304"/>
                  <a:gd name="connsiteY24" fmla="*/ 776334 h 1221597"/>
                  <a:gd name="connsiteX25" fmla="*/ 611945 w 2417304"/>
                  <a:gd name="connsiteY25" fmla="*/ 774059 h 1221597"/>
                  <a:gd name="connsiteX26" fmla="*/ 531594 w 2417304"/>
                  <a:gd name="connsiteY26" fmla="*/ 772718 h 1221597"/>
                  <a:gd name="connsiteX27" fmla="*/ 465831 w 2417304"/>
                  <a:gd name="connsiteY27" fmla="*/ 774882 h 1221597"/>
                  <a:gd name="connsiteX28" fmla="*/ 428462 w 2417304"/>
                  <a:gd name="connsiteY28" fmla="*/ 775706 h 1221597"/>
                  <a:gd name="connsiteX29" fmla="*/ 360204 w 2417304"/>
                  <a:gd name="connsiteY29" fmla="*/ 778847 h 1221597"/>
                  <a:gd name="connsiteX30" fmla="*/ 56177 w 2417304"/>
                  <a:gd name="connsiteY30" fmla="*/ 852177 h 1221597"/>
                  <a:gd name="connsiteX31" fmla="*/ 27345 w 2417304"/>
                  <a:gd name="connsiteY31" fmla="*/ 872776 h 1221597"/>
                  <a:gd name="connsiteX32" fmla="*/ 18899 w 2417304"/>
                  <a:gd name="connsiteY32" fmla="*/ 855061 h 1221597"/>
                  <a:gd name="connsiteX33" fmla="*/ 0 w 2417304"/>
                  <a:gd name="connsiteY33" fmla="*/ 753948 h 1221597"/>
                  <a:gd name="connsiteX34" fmla="*/ 158868 w 2417304"/>
                  <a:gd name="connsiteY34" fmla="*/ 473436 h 1221597"/>
                  <a:gd name="connsiteX35" fmla="*/ 226838 w 2417304"/>
                  <a:gd name="connsiteY35" fmla="*/ 425615 h 122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417304" h="1221597">
                    <a:moveTo>
                      <a:pt x="226838" y="425615"/>
                    </a:moveTo>
                    <a:cubicBezTo>
                      <a:pt x="324305" y="364929"/>
                      <a:pt x="448318" y="316985"/>
                      <a:pt x="589137" y="287036"/>
                    </a:cubicBezTo>
                    <a:lnTo>
                      <a:pt x="620247" y="281593"/>
                    </a:lnTo>
                    <a:lnTo>
                      <a:pt x="619074" y="279807"/>
                    </a:lnTo>
                    <a:lnTo>
                      <a:pt x="682136" y="270763"/>
                    </a:lnTo>
                    <a:lnTo>
                      <a:pt x="697749" y="268031"/>
                    </a:lnTo>
                    <a:lnTo>
                      <a:pt x="710010" y="266766"/>
                    </a:lnTo>
                    <a:lnTo>
                      <a:pt x="785953" y="255876"/>
                    </a:lnTo>
                    <a:cubicBezTo>
                      <a:pt x="910209" y="241745"/>
                      <a:pt x="1040474" y="234229"/>
                      <a:pt x="1174708" y="234229"/>
                    </a:cubicBezTo>
                    <a:cubicBezTo>
                      <a:pt x="1389485" y="234229"/>
                      <a:pt x="1594095" y="253469"/>
                      <a:pt x="1780198" y="288262"/>
                    </a:cubicBezTo>
                    <a:lnTo>
                      <a:pt x="1808383" y="294264"/>
                    </a:lnTo>
                    <a:lnTo>
                      <a:pt x="1837601" y="0"/>
                    </a:lnTo>
                    <a:lnTo>
                      <a:pt x="2417304" y="674379"/>
                    </a:lnTo>
                    <a:lnTo>
                      <a:pt x="1716308" y="1221597"/>
                    </a:lnTo>
                    <a:lnTo>
                      <a:pt x="1740805" y="974878"/>
                    </a:lnTo>
                    <a:lnTo>
                      <a:pt x="1694373" y="959080"/>
                    </a:lnTo>
                    <a:lnTo>
                      <a:pt x="1542586" y="915828"/>
                    </a:lnTo>
                    <a:lnTo>
                      <a:pt x="1466088" y="894927"/>
                    </a:lnTo>
                    <a:lnTo>
                      <a:pt x="1216256" y="840560"/>
                    </a:lnTo>
                    <a:lnTo>
                      <a:pt x="997814" y="805961"/>
                    </a:lnTo>
                    <a:lnTo>
                      <a:pt x="931487" y="798147"/>
                    </a:lnTo>
                    <a:lnTo>
                      <a:pt x="830878" y="787922"/>
                    </a:lnTo>
                    <a:lnTo>
                      <a:pt x="798833" y="784368"/>
                    </a:lnTo>
                    <a:lnTo>
                      <a:pt x="719245" y="778811"/>
                    </a:lnTo>
                    <a:lnTo>
                      <a:pt x="657401" y="776334"/>
                    </a:lnTo>
                    <a:lnTo>
                      <a:pt x="611945" y="774059"/>
                    </a:lnTo>
                    <a:lnTo>
                      <a:pt x="531594" y="772718"/>
                    </a:lnTo>
                    <a:lnTo>
                      <a:pt x="465831" y="774882"/>
                    </a:lnTo>
                    <a:lnTo>
                      <a:pt x="428462" y="775706"/>
                    </a:lnTo>
                    <a:lnTo>
                      <a:pt x="360204" y="778847"/>
                    </a:lnTo>
                    <a:cubicBezTo>
                      <a:pt x="226028" y="790007"/>
                      <a:pt x="120706" y="814757"/>
                      <a:pt x="56177" y="852177"/>
                    </a:cubicBezTo>
                    <a:lnTo>
                      <a:pt x="27345" y="872776"/>
                    </a:lnTo>
                    <a:lnTo>
                      <a:pt x="18899" y="855061"/>
                    </a:lnTo>
                    <a:cubicBezTo>
                      <a:pt x="6508" y="822400"/>
                      <a:pt x="0" y="788584"/>
                      <a:pt x="0" y="753948"/>
                    </a:cubicBezTo>
                    <a:cubicBezTo>
                      <a:pt x="0" y="650040"/>
                      <a:pt x="58567" y="553510"/>
                      <a:pt x="158868" y="473436"/>
                    </a:cubicBezTo>
                    <a:cubicBezTo>
                      <a:pt x="179764" y="456754"/>
                      <a:pt x="202472" y="440786"/>
                      <a:pt x="226838" y="42561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24132"/>
                  </a:gs>
                  <a:gs pos="0">
                    <a:srgbClr val="FAA770"/>
                  </a:gs>
                </a:gsLst>
                <a:lin ang="5400000" scaled="1"/>
              </a:gradFill>
              <a:ln w="12700">
                <a:solidFill>
                  <a:srgbClr val="C2222A"/>
                </a:soli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/>
                  </a:solidFill>
                  <a:ea typeface="宋体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FB85259-5B66-4866-CA3C-167A4DE45B8C}"/>
                </a:ext>
              </a:extLst>
            </p:cNvPr>
            <p:cNvGrpSpPr/>
            <p:nvPr/>
          </p:nvGrpSpPr>
          <p:grpSpPr>
            <a:xfrm>
              <a:off x="4662741" y="987573"/>
              <a:ext cx="2446550" cy="1150429"/>
              <a:chOff x="6123550" y="2635563"/>
              <a:chExt cx="2446550" cy="1150429"/>
            </a:xfrm>
          </p:grpSpPr>
          <p:sp>
            <p:nvSpPr>
              <p:cNvPr id="7" name="任意多边形 17">
                <a:extLst>
                  <a:ext uri="{FF2B5EF4-FFF2-40B4-BE49-F238E27FC236}">
                    <a16:creationId xmlns:a16="http://schemas.microsoft.com/office/drawing/2014/main" id="{AD9FA27B-253D-5E66-A99F-C5367B06A040}"/>
                  </a:ext>
                </a:extLst>
              </p:cNvPr>
              <p:cNvSpPr/>
              <p:nvPr/>
            </p:nvSpPr>
            <p:spPr>
              <a:xfrm rot="18981277" flipH="1">
                <a:off x="7043725" y="3129971"/>
                <a:ext cx="1526375" cy="429649"/>
              </a:xfrm>
              <a:custGeom>
                <a:avLst/>
                <a:gdLst>
                  <a:gd name="connsiteX0" fmla="*/ 46415 w 1620800"/>
                  <a:gd name="connsiteY0" fmla="*/ 43226 h 456228"/>
                  <a:gd name="connsiteX1" fmla="*/ 81131 w 1620800"/>
                  <a:gd name="connsiteY1" fmla="*/ 13979 h 456228"/>
                  <a:gd name="connsiteX2" fmla="*/ 105737 w 1620800"/>
                  <a:gd name="connsiteY2" fmla="*/ 0 h 456228"/>
                  <a:gd name="connsiteX3" fmla="*/ 103513 w 1620800"/>
                  <a:gd name="connsiteY3" fmla="*/ 3407 h 456228"/>
                  <a:gd name="connsiteX4" fmla="*/ 95879 w 1620800"/>
                  <a:gd name="connsiteY4" fmla="*/ 35709 h 456228"/>
                  <a:gd name="connsiteX5" fmla="*/ 1344686 w 1620800"/>
                  <a:gd name="connsiteY5" fmla="*/ 397618 h 456228"/>
                  <a:gd name="connsiteX6" fmla="*/ 1598817 w 1620800"/>
                  <a:gd name="connsiteY6" fmla="*/ 399974 h 456228"/>
                  <a:gd name="connsiteX7" fmla="*/ 1620800 w 1620800"/>
                  <a:gd name="connsiteY7" fmla="*/ 399017 h 456228"/>
                  <a:gd name="connsiteX8" fmla="*/ 1609623 w 1620800"/>
                  <a:gd name="connsiteY8" fmla="*/ 401861 h 456228"/>
                  <a:gd name="connsiteX9" fmla="*/ 1032399 w 1620800"/>
                  <a:gd name="connsiteY9" fmla="*/ 456228 h 456228"/>
                  <a:gd name="connsiteX10" fmla="*/ 0 w 1620800"/>
                  <a:gd name="connsiteY10" fmla="*/ 137890 h 456228"/>
                  <a:gd name="connsiteX11" fmla="*/ 46415 w 1620800"/>
                  <a:gd name="connsiteY11" fmla="*/ 43226 h 456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0800" h="456228">
                    <a:moveTo>
                      <a:pt x="46415" y="43226"/>
                    </a:moveTo>
                    <a:cubicBezTo>
                      <a:pt x="56470" y="33258"/>
                      <a:pt x="68070" y="23500"/>
                      <a:pt x="81131" y="13979"/>
                    </a:cubicBezTo>
                    <a:lnTo>
                      <a:pt x="105737" y="0"/>
                    </a:lnTo>
                    <a:lnTo>
                      <a:pt x="103513" y="3407"/>
                    </a:lnTo>
                    <a:cubicBezTo>
                      <a:pt x="98841" y="13952"/>
                      <a:pt x="96260" y="24728"/>
                      <a:pt x="95879" y="35709"/>
                    </a:cubicBezTo>
                    <a:cubicBezTo>
                      <a:pt x="89775" y="211416"/>
                      <a:pt x="648885" y="373449"/>
                      <a:pt x="1344686" y="397618"/>
                    </a:cubicBezTo>
                    <a:cubicBezTo>
                      <a:pt x="1431662" y="400639"/>
                      <a:pt x="1516656" y="401363"/>
                      <a:pt x="1598817" y="399974"/>
                    </a:cubicBezTo>
                    <a:lnTo>
                      <a:pt x="1620800" y="399017"/>
                    </a:lnTo>
                    <a:lnTo>
                      <a:pt x="1609623" y="401861"/>
                    </a:lnTo>
                    <a:cubicBezTo>
                      <a:pt x="1444851" y="436185"/>
                      <a:pt x="1246216" y="456228"/>
                      <a:pt x="1032399" y="456228"/>
                    </a:cubicBezTo>
                    <a:cubicBezTo>
                      <a:pt x="462221" y="456228"/>
                      <a:pt x="0" y="313703"/>
                      <a:pt x="0" y="137890"/>
                    </a:cubicBezTo>
                    <a:cubicBezTo>
                      <a:pt x="0" y="104925"/>
                      <a:pt x="16250" y="73131"/>
                      <a:pt x="46415" y="43226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F24132"/>
                  </a:gs>
                  <a:gs pos="100000">
                    <a:srgbClr val="C2222A">
                      <a:alpha val="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任意多边形 18">
                <a:extLst>
                  <a:ext uri="{FF2B5EF4-FFF2-40B4-BE49-F238E27FC236}">
                    <a16:creationId xmlns:a16="http://schemas.microsoft.com/office/drawing/2014/main" id="{D3044CAB-91EE-CAC2-92D1-77170CF7A9D0}"/>
                  </a:ext>
                </a:extLst>
              </p:cNvPr>
              <p:cNvSpPr/>
              <p:nvPr/>
            </p:nvSpPr>
            <p:spPr>
              <a:xfrm rot="19603506" flipH="1">
                <a:off x="6123550" y="2635563"/>
                <a:ext cx="2276476" cy="1150429"/>
              </a:xfrm>
              <a:custGeom>
                <a:avLst/>
                <a:gdLst>
                  <a:gd name="connsiteX0" fmla="*/ 226838 w 2417304"/>
                  <a:gd name="connsiteY0" fmla="*/ 425615 h 1221597"/>
                  <a:gd name="connsiteX1" fmla="*/ 589137 w 2417304"/>
                  <a:gd name="connsiteY1" fmla="*/ 287036 h 1221597"/>
                  <a:gd name="connsiteX2" fmla="*/ 620247 w 2417304"/>
                  <a:gd name="connsiteY2" fmla="*/ 281593 h 1221597"/>
                  <a:gd name="connsiteX3" fmla="*/ 619074 w 2417304"/>
                  <a:gd name="connsiteY3" fmla="*/ 279807 h 1221597"/>
                  <a:gd name="connsiteX4" fmla="*/ 682136 w 2417304"/>
                  <a:gd name="connsiteY4" fmla="*/ 270763 h 1221597"/>
                  <a:gd name="connsiteX5" fmla="*/ 697749 w 2417304"/>
                  <a:gd name="connsiteY5" fmla="*/ 268031 h 1221597"/>
                  <a:gd name="connsiteX6" fmla="*/ 710010 w 2417304"/>
                  <a:gd name="connsiteY6" fmla="*/ 266766 h 1221597"/>
                  <a:gd name="connsiteX7" fmla="*/ 785953 w 2417304"/>
                  <a:gd name="connsiteY7" fmla="*/ 255876 h 1221597"/>
                  <a:gd name="connsiteX8" fmla="*/ 1174708 w 2417304"/>
                  <a:gd name="connsiteY8" fmla="*/ 234229 h 1221597"/>
                  <a:gd name="connsiteX9" fmla="*/ 1780198 w 2417304"/>
                  <a:gd name="connsiteY9" fmla="*/ 288262 h 1221597"/>
                  <a:gd name="connsiteX10" fmla="*/ 1808383 w 2417304"/>
                  <a:gd name="connsiteY10" fmla="*/ 294264 h 1221597"/>
                  <a:gd name="connsiteX11" fmla="*/ 1837601 w 2417304"/>
                  <a:gd name="connsiteY11" fmla="*/ 0 h 1221597"/>
                  <a:gd name="connsiteX12" fmla="*/ 2417304 w 2417304"/>
                  <a:gd name="connsiteY12" fmla="*/ 674379 h 1221597"/>
                  <a:gd name="connsiteX13" fmla="*/ 1716308 w 2417304"/>
                  <a:gd name="connsiteY13" fmla="*/ 1221597 h 1221597"/>
                  <a:gd name="connsiteX14" fmla="*/ 1740805 w 2417304"/>
                  <a:gd name="connsiteY14" fmla="*/ 974878 h 1221597"/>
                  <a:gd name="connsiteX15" fmla="*/ 1694373 w 2417304"/>
                  <a:gd name="connsiteY15" fmla="*/ 959080 h 1221597"/>
                  <a:gd name="connsiteX16" fmla="*/ 1542586 w 2417304"/>
                  <a:gd name="connsiteY16" fmla="*/ 915828 h 1221597"/>
                  <a:gd name="connsiteX17" fmla="*/ 1466088 w 2417304"/>
                  <a:gd name="connsiteY17" fmla="*/ 894927 h 1221597"/>
                  <a:gd name="connsiteX18" fmla="*/ 1216256 w 2417304"/>
                  <a:gd name="connsiteY18" fmla="*/ 840560 h 1221597"/>
                  <a:gd name="connsiteX19" fmla="*/ 997814 w 2417304"/>
                  <a:gd name="connsiteY19" fmla="*/ 805961 h 1221597"/>
                  <a:gd name="connsiteX20" fmla="*/ 931487 w 2417304"/>
                  <a:gd name="connsiteY20" fmla="*/ 798147 h 1221597"/>
                  <a:gd name="connsiteX21" fmla="*/ 830878 w 2417304"/>
                  <a:gd name="connsiteY21" fmla="*/ 787922 h 1221597"/>
                  <a:gd name="connsiteX22" fmla="*/ 798833 w 2417304"/>
                  <a:gd name="connsiteY22" fmla="*/ 784368 h 1221597"/>
                  <a:gd name="connsiteX23" fmla="*/ 719245 w 2417304"/>
                  <a:gd name="connsiteY23" fmla="*/ 778811 h 1221597"/>
                  <a:gd name="connsiteX24" fmla="*/ 657401 w 2417304"/>
                  <a:gd name="connsiteY24" fmla="*/ 776334 h 1221597"/>
                  <a:gd name="connsiteX25" fmla="*/ 611945 w 2417304"/>
                  <a:gd name="connsiteY25" fmla="*/ 774059 h 1221597"/>
                  <a:gd name="connsiteX26" fmla="*/ 531594 w 2417304"/>
                  <a:gd name="connsiteY26" fmla="*/ 772718 h 1221597"/>
                  <a:gd name="connsiteX27" fmla="*/ 465831 w 2417304"/>
                  <a:gd name="connsiteY27" fmla="*/ 774882 h 1221597"/>
                  <a:gd name="connsiteX28" fmla="*/ 428462 w 2417304"/>
                  <a:gd name="connsiteY28" fmla="*/ 775706 h 1221597"/>
                  <a:gd name="connsiteX29" fmla="*/ 360204 w 2417304"/>
                  <a:gd name="connsiteY29" fmla="*/ 778847 h 1221597"/>
                  <a:gd name="connsiteX30" fmla="*/ 56177 w 2417304"/>
                  <a:gd name="connsiteY30" fmla="*/ 852177 h 1221597"/>
                  <a:gd name="connsiteX31" fmla="*/ 27345 w 2417304"/>
                  <a:gd name="connsiteY31" fmla="*/ 872776 h 1221597"/>
                  <a:gd name="connsiteX32" fmla="*/ 18899 w 2417304"/>
                  <a:gd name="connsiteY32" fmla="*/ 855061 h 1221597"/>
                  <a:gd name="connsiteX33" fmla="*/ 0 w 2417304"/>
                  <a:gd name="connsiteY33" fmla="*/ 753948 h 1221597"/>
                  <a:gd name="connsiteX34" fmla="*/ 158868 w 2417304"/>
                  <a:gd name="connsiteY34" fmla="*/ 473436 h 1221597"/>
                  <a:gd name="connsiteX35" fmla="*/ 226838 w 2417304"/>
                  <a:gd name="connsiteY35" fmla="*/ 425615 h 122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417304" h="1221597">
                    <a:moveTo>
                      <a:pt x="226838" y="425615"/>
                    </a:moveTo>
                    <a:cubicBezTo>
                      <a:pt x="324305" y="364929"/>
                      <a:pt x="448318" y="316985"/>
                      <a:pt x="589137" y="287036"/>
                    </a:cubicBezTo>
                    <a:lnTo>
                      <a:pt x="620247" y="281593"/>
                    </a:lnTo>
                    <a:lnTo>
                      <a:pt x="619074" y="279807"/>
                    </a:lnTo>
                    <a:lnTo>
                      <a:pt x="682136" y="270763"/>
                    </a:lnTo>
                    <a:lnTo>
                      <a:pt x="697749" y="268031"/>
                    </a:lnTo>
                    <a:lnTo>
                      <a:pt x="710010" y="266766"/>
                    </a:lnTo>
                    <a:lnTo>
                      <a:pt x="785953" y="255876"/>
                    </a:lnTo>
                    <a:cubicBezTo>
                      <a:pt x="910209" y="241745"/>
                      <a:pt x="1040474" y="234229"/>
                      <a:pt x="1174708" y="234229"/>
                    </a:cubicBezTo>
                    <a:cubicBezTo>
                      <a:pt x="1389485" y="234229"/>
                      <a:pt x="1594095" y="253469"/>
                      <a:pt x="1780198" y="288262"/>
                    </a:cubicBezTo>
                    <a:lnTo>
                      <a:pt x="1808383" y="294264"/>
                    </a:lnTo>
                    <a:lnTo>
                      <a:pt x="1837601" y="0"/>
                    </a:lnTo>
                    <a:lnTo>
                      <a:pt x="2417304" y="674379"/>
                    </a:lnTo>
                    <a:lnTo>
                      <a:pt x="1716308" y="1221597"/>
                    </a:lnTo>
                    <a:lnTo>
                      <a:pt x="1740805" y="974878"/>
                    </a:lnTo>
                    <a:lnTo>
                      <a:pt x="1694373" y="959080"/>
                    </a:lnTo>
                    <a:lnTo>
                      <a:pt x="1542586" y="915828"/>
                    </a:lnTo>
                    <a:lnTo>
                      <a:pt x="1466088" y="894927"/>
                    </a:lnTo>
                    <a:lnTo>
                      <a:pt x="1216256" y="840560"/>
                    </a:lnTo>
                    <a:lnTo>
                      <a:pt x="997814" y="805961"/>
                    </a:lnTo>
                    <a:lnTo>
                      <a:pt x="931487" y="798147"/>
                    </a:lnTo>
                    <a:lnTo>
                      <a:pt x="830878" y="787922"/>
                    </a:lnTo>
                    <a:lnTo>
                      <a:pt x="798833" y="784368"/>
                    </a:lnTo>
                    <a:lnTo>
                      <a:pt x="719245" y="778811"/>
                    </a:lnTo>
                    <a:lnTo>
                      <a:pt x="657401" y="776334"/>
                    </a:lnTo>
                    <a:lnTo>
                      <a:pt x="611945" y="774059"/>
                    </a:lnTo>
                    <a:lnTo>
                      <a:pt x="531594" y="772718"/>
                    </a:lnTo>
                    <a:lnTo>
                      <a:pt x="465831" y="774882"/>
                    </a:lnTo>
                    <a:lnTo>
                      <a:pt x="428462" y="775706"/>
                    </a:lnTo>
                    <a:lnTo>
                      <a:pt x="360204" y="778847"/>
                    </a:lnTo>
                    <a:cubicBezTo>
                      <a:pt x="226028" y="790007"/>
                      <a:pt x="120706" y="814757"/>
                      <a:pt x="56177" y="852177"/>
                    </a:cubicBezTo>
                    <a:lnTo>
                      <a:pt x="27345" y="872776"/>
                    </a:lnTo>
                    <a:lnTo>
                      <a:pt x="18899" y="855061"/>
                    </a:lnTo>
                    <a:cubicBezTo>
                      <a:pt x="6508" y="822400"/>
                      <a:pt x="0" y="788584"/>
                      <a:pt x="0" y="753948"/>
                    </a:cubicBezTo>
                    <a:cubicBezTo>
                      <a:pt x="0" y="650040"/>
                      <a:pt x="58567" y="553510"/>
                      <a:pt x="158868" y="473436"/>
                    </a:cubicBezTo>
                    <a:cubicBezTo>
                      <a:pt x="179764" y="456754"/>
                      <a:pt x="202472" y="440786"/>
                      <a:pt x="226838" y="42561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24132"/>
                  </a:gs>
                  <a:gs pos="0">
                    <a:srgbClr val="FAA770"/>
                  </a:gs>
                </a:gsLst>
                <a:lin ang="5400000" scaled="1"/>
              </a:gradFill>
              <a:ln w="12700">
                <a:solidFill>
                  <a:srgbClr val="C2222A"/>
                </a:soli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/>
                  </a:solidFill>
                  <a:latin typeface="+mn-lt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1AA4F38-67E1-3BD0-B682-121C1D639255}"/>
                </a:ext>
              </a:extLst>
            </p:cNvPr>
            <p:cNvGrpSpPr/>
            <p:nvPr/>
          </p:nvGrpSpPr>
          <p:grpSpPr>
            <a:xfrm>
              <a:off x="4699681" y="2936232"/>
              <a:ext cx="2446550" cy="1150429"/>
              <a:chOff x="6160490" y="4584222"/>
              <a:chExt cx="2446550" cy="1150429"/>
            </a:xfrm>
          </p:grpSpPr>
          <p:sp>
            <p:nvSpPr>
              <p:cNvPr id="10" name="任意多边形 20">
                <a:extLst>
                  <a:ext uri="{FF2B5EF4-FFF2-40B4-BE49-F238E27FC236}">
                    <a16:creationId xmlns:a16="http://schemas.microsoft.com/office/drawing/2014/main" id="{18F367D5-34EF-8510-9B85-6EE6BA26E14A}"/>
                  </a:ext>
                </a:extLst>
              </p:cNvPr>
              <p:cNvSpPr/>
              <p:nvPr/>
            </p:nvSpPr>
            <p:spPr>
              <a:xfrm rot="2618723" flipH="1" flipV="1">
                <a:off x="7080665" y="4810594"/>
                <a:ext cx="1526375" cy="429649"/>
              </a:xfrm>
              <a:custGeom>
                <a:avLst/>
                <a:gdLst>
                  <a:gd name="connsiteX0" fmla="*/ 46415 w 1620800"/>
                  <a:gd name="connsiteY0" fmla="*/ 43226 h 456228"/>
                  <a:gd name="connsiteX1" fmla="*/ 81131 w 1620800"/>
                  <a:gd name="connsiteY1" fmla="*/ 13979 h 456228"/>
                  <a:gd name="connsiteX2" fmla="*/ 105737 w 1620800"/>
                  <a:gd name="connsiteY2" fmla="*/ 0 h 456228"/>
                  <a:gd name="connsiteX3" fmla="*/ 103513 w 1620800"/>
                  <a:gd name="connsiteY3" fmla="*/ 3407 h 456228"/>
                  <a:gd name="connsiteX4" fmla="*/ 95879 w 1620800"/>
                  <a:gd name="connsiteY4" fmla="*/ 35709 h 456228"/>
                  <a:gd name="connsiteX5" fmla="*/ 1344686 w 1620800"/>
                  <a:gd name="connsiteY5" fmla="*/ 397618 h 456228"/>
                  <a:gd name="connsiteX6" fmla="*/ 1598817 w 1620800"/>
                  <a:gd name="connsiteY6" fmla="*/ 399974 h 456228"/>
                  <a:gd name="connsiteX7" fmla="*/ 1620800 w 1620800"/>
                  <a:gd name="connsiteY7" fmla="*/ 399017 h 456228"/>
                  <a:gd name="connsiteX8" fmla="*/ 1609623 w 1620800"/>
                  <a:gd name="connsiteY8" fmla="*/ 401861 h 456228"/>
                  <a:gd name="connsiteX9" fmla="*/ 1032399 w 1620800"/>
                  <a:gd name="connsiteY9" fmla="*/ 456228 h 456228"/>
                  <a:gd name="connsiteX10" fmla="*/ 0 w 1620800"/>
                  <a:gd name="connsiteY10" fmla="*/ 137890 h 456228"/>
                  <a:gd name="connsiteX11" fmla="*/ 46415 w 1620800"/>
                  <a:gd name="connsiteY11" fmla="*/ 43226 h 456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0800" h="456228">
                    <a:moveTo>
                      <a:pt x="46415" y="43226"/>
                    </a:moveTo>
                    <a:cubicBezTo>
                      <a:pt x="56470" y="33258"/>
                      <a:pt x="68070" y="23500"/>
                      <a:pt x="81131" y="13979"/>
                    </a:cubicBezTo>
                    <a:lnTo>
                      <a:pt x="105737" y="0"/>
                    </a:lnTo>
                    <a:lnTo>
                      <a:pt x="103513" y="3407"/>
                    </a:lnTo>
                    <a:cubicBezTo>
                      <a:pt x="98841" y="13952"/>
                      <a:pt x="96260" y="24728"/>
                      <a:pt x="95879" y="35709"/>
                    </a:cubicBezTo>
                    <a:cubicBezTo>
                      <a:pt x="89775" y="211416"/>
                      <a:pt x="648885" y="373449"/>
                      <a:pt x="1344686" y="397618"/>
                    </a:cubicBezTo>
                    <a:cubicBezTo>
                      <a:pt x="1431662" y="400639"/>
                      <a:pt x="1516656" y="401363"/>
                      <a:pt x="1598817" y="399974"/>
                    </a:cubicBezTo>
                    <a:lnTo>
                      <a:pt x="1620800" y="399017"/>
                    </a:lnTo>
                    <a:lnTo>
                      <a:pt x="1609623" y="401861"/>
                    </a:lnTo>
                    <a:cubicBezTo>
                      <a:pt x="1444851" y="436185"/>
                      <a:pt x="1246216" y="456228"/>
                      <a:pt x="1032399" y="456228"/>
                    </a:cubicBezTo>
                    <a:cubicBezTo>
                      <a:pt x="462221" y="456228"/>
                      <a:pt x="0" y="313703"/>
                      <a:pt x="0" y="137890"/>
                    </a:cubicBezTo>
                    <a:cubicBezTo>
                      <a:pt x="0" y="104925"/>
                      <a:pt x="16250" y="73131"/>
                      <a:pt x="46415" y="43226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F24132"/>
                  </a:gs>
                  <a:gs pos="100000">
                    <a:srgbClr val="C2222A">
                      <a:alpha val="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任意多边形 21">
                <a:extLst>
                  <a:ext uri="{FF2B5EF4-FFF2-40B4-BE49-F238E27FC236}">
                    <a16:creationId xmlns:a16="http://schemas.microsoft.com/office/drawing/2014/main" id="{DDDFB8B7-1FA4-1596-7D48-D0A210A8BFD8}"/>
                  </a:ext>
                </a:extLst>
              </p:cNvPr>
              <p:cNvSpPr/>
              <p:nvPr/>
            </p:nvSpPr>
            <p:spPr>
              <a:xfrm rot="1996494" flipH="1" flipV="1">
                <a:off x="6160490" y="4584222"/>
                <a:ext cx="2276476" cy="1150429"/>
              </a:xfrm>
              <a:custGeom>
                <a:avLst/>
                <a:gdLst>
                  <a:gd name="connsiteX0" fmla="*/ 226838 w 2417304"/>
                  <a:gd name="connsiteY0" fmla="*/ 425615 h 1221597"/>
                  <a:gd name="connsiteX1" fmla="*/ 589137 w 2417304"/>
                  <a:gd name="connsiteY1" fmla="*/ 287036 h 1221597"/>
                  <a:gd name="connsiteX2" fmla="*/ 620247 w 2417304"/>
                  <a:gd name="connsiteY2" fmla="*/ 281593 h 1221597"/>
                  <a:gd name="connsiteX3" fmla="*/ 619074 w 2417304"/>
                  <a:gd name="connsiteY3" fmla="*/ 279807 h 1221597"/>
                  <a:gd name="connsiteX4" fmla="*/ 682136 w 2417304"/>
                  <a:gd name="connsiteY4" fmla="*/ 270763 h 1221597"/>
                  <a:gd name="connsiteX5" fmla="*/ 697749 w 2417304"/>
                  <a:gd name="connsiteY5" fmla="*/ 268031 h 1221597"/>
                  <a:gd name="connsiteX6" fmla="*/ 710010 w 2417304"/>
                  <a:gd name="connsiteY6" fmla="*/ 266766 h 1221597"/>
                  <a:gd name="connsiteX7" fmla="*/ 785953 w 2417304"/>
                  <a:gd name="connsiteY7" fmla="*/ 255876 h 1221597"/>
                  <a:gd name="connsiteX8" fmla="*/ 1174708 w 2417304"/>
                  <a:gd name="connsiteY8" fmla="*/ 234229 h 1221597"/>
                  <a:gd name="connsiteX9" fmla="*/ 1780198 w 2417304"/>
                  <a:gd name="connsiteY9" fmla="*/ 288262 h 1221597"/>
                  <a:gd name="connsiteX10" fmla="*/ 1808383 w 2417304"/>
                  <a:gd name="connsiteY10" fmla="*/ 294264 h 1221597"/>
                  <a:gd name="connsiteX11" fmla="*/ 1837601 w 2417304"/>
                  <a:gd name="connsiteY11" fmla="*/ 0 h 1221597"/>
                  <a:gd name="connsiteX12" fmla="*/ 2417304 w 2417304"/>
                  <a:gd name="connsiteY12" fmla="*/ 674379 h 1221597"/>
                  <a:gd name="connsiteX13" fmla="*/ 1716308 w 2417304"/>
                  <a:gd name="connsiteY13" fmla="*/ 1221597 h 1221597"/>
                  <a:gd name="connsiteX14" fmla="*/ 1740805 w 2417304"/>
                  <a:gd name="connsiteY14" fmla="*/ 974878 h 1221597"/>
                  <a:gd name="connsiteX15" fmla="*/ 1694373 w 2417304"/>
                  <a:gd name="connsiteY15" fmla="*/ 959080 h 1221597"/>
                  <a:gd name="connsiteX16" fmla="*/ 1542586 w 2417304"/>
                  <a:gd name="connsiteY16" fmla="*/ 915828 h 1221597"/>
                  <a:gd name="connsiteX17" fmla="*/ 1466088 w 2417304"/>
                  <a:gd name="connsiteY17" fmla="*/ 894927 h 1221597"/>
                  <a:gd name="connsiteX18" fmla="*/ 1216256 w 2417304"/>
                  <a:gd name="connsiteY18" fmla="*/ 840560 h 1221597"/>
                  <a:gd name="connsiteX19" fmla="*/ 997814 w 2417304"/>
                  <a:gd name="connsiteY19" fmla="*/ 805961 h 1221597"/>
                  <a:gd name="connsiteX20" fmla="*/ 931487 w 2417304"/>
                  <a:gd name="connsiteY20" fmla="*/ 798147 h 1221597"/>
                  <a:gd name="connsiteX21" fmla="*/ 830878 w 2417304"/>
                  <a:gd name="connsiteY21" fmla="*/ 787922 h 1221597"/>
                  <a:gd name="connsiteX22" fmla="*/ 798833 w 2417304"/>
                  <a:gd name="connsiteY22" fmla="*/ 784368 h 1221597"/>
                  <a:gd name="connsiteX23" fmla="*/ 719245 w 2417304"/>
                  <a:gd name="connsiteY23" fmla="*/ 778811 h 1221597"/>
                  <a:gd name="connsiteX24" fmla="*/ 657401 w 2417304"/>
                  <a:gd name="connsiteY24" fmla="*/ 776334 h 1221597"/>
                  <a:gd name="connsiteX25" fmla="*/ 611945 w 2417304"/>
                  <a:gd name="connsiteY25" fmla="*/ 774059 h 1221597"/>
                  <a:gd name="connsiteX26" fmla="*/ 531594 w 2417304"/>
                  <a:gd name="connsiteY26" fmla="*/ 772718 h 1221597"/>
                  <a:gd name="connsiteX27" fmla="*/ 465831 w 2417304"/>
                  <a:gd name="connsiteY27" fmla="*/ 774882 h 1221597"/>
                  <a:gd name="connsiteX28" fmla="*/ 428462 w 2417304"/>
                  <a:gd name="connsiteY28" fmla="*/ 775706 h 1221597"/>
                  <a:gd name="connsiteX29" fmla="*/ 360204 w 2417304"/>
                  <a:gd name="connsiteY29" fmla="*/ 778847 h 1221597"/>
                  <a:gd name="connsiteX30" fmla="*/ 56177 w 2417304"/>
                  <a:gd name="connsiteY30" fmla="*/ 852177 h 1221597"/>
                  <a:gd name="connsiteX31" fmla="*/ 27345 w 2417304"/>
                  <a:gd name="connsiteY31" fmla="*/ 872776 h 1221597"/>
                  <a:gd name="connsiteX32" fmla="*/ 18899 w 2417304"/>
                  <a:gd name="connsiteY32" fmla="*/ 855061 h 1221597"/>
                  <a:gd name="connsiteX33" fmla="*/ 0 w 2417304"/>
                  <a:gd name="connsiteY33" fmla="*/ 753948 h 1221597"/>
                  <a:gd name="connsiteX34" fmla="*/ 158868 w 2417304"/>
                  <a:gd name="connsiteY34" fmla="*/ 473436 h 1221597"/>
                  <a:gd name="connsiteX35" fmla="*/ 226838 w 2417304"/>
                  <a:gd name="connsiteY35" fmla="*/ 425615 h 122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417304" h="1221597">
                    <a:moveTo>
                      <a:pt x="226838" y="425615"/>
                    </a:moveTo>
                    <a:cubicBezTo>
                      <a:pt x="324305" y="364929"/>
                      <a:pt x="448318" y="316985"/>
                      <a:pt x="589137" y="287036"/>
                    </a:cubicBezTo>
                    <a:lnTo>
                      <a:pt x="620247" y="281593"/>
                    </a:lnTo>
                    <a:lnTo>
                      <a:pt x="619074" y="279807"/>
                    </a:lnTo>
                    <a:lnTo>
                      <a:pt x="682136" y="270763"/>
                    </a:lnTo>
                    <a:lnTo>
                      <a:pt x="697749" y="268031"/>
                    </a:lnTo>
                    <a:lnTo>
                      <a:pt x="710010" y="266766"/>
                    </a:lnTo>
                    <a:lnTo>
                      <a:pt x="785953" y="255876"/>
                    </a:lnTo>
                    <a:cubicBezTo>
                      <a:pt x="910209" y="241745"/>
                      <a:pt x="1040474" y="234229"/>
                      <a:pt x="1174708" y="234229"/>
                    </a:cubicBezTo>
                    <a:cubicBezTo>
                      <a:pt x="1389485" y="234229"/>
                      <a:pt x="1594095" y="253469"/>
                      <a:pt x="1780198" y="288262"/>
                    </a:cubicBezTo>
                    <a:lnTo>
                      <a:pt x="1808383" y="294264"/>
                    </a:lnTo>
                    <a:lnTo>
                      <a:pt x="1837601" y="0"/>
                    </a:lnTo>
                    <a:lnTo>
                      <a:pt x="2417304" y="674379"/>
                    </a:lnTo>
                    <a:lnTo>
                      <a:pt x="1716308" y="1221597"/>
                    </a:lnTo>
                    <a:lnTo>
                      <a:pt x="1740805" y="974878"/>
                    </a:lnTo>
                    <a:lnTo>
                      <a:pt x="1694373" y="959080"/>
                    </a:lnTo>
                    <a:lnTo>
                      <a:pt x="1542586" y="915828"/>
                    </a:lnTo>
                    <a:lnTo>
                      <a:pt x="1466088" y="894927"/>
                    </a:lnTo>
                    <a:lnTo>
                      <a:pt x="1216256" y="840560"/>
                    </a:lnTo>
                    <a:lnTo>
                      <a:pt x="997814" y="805961"/>
                    </a:lnTo>
                    <a:lnTo>
                      <a:pt x="931487" y="798147"/>
                    </a:lnTo>
                    <a:lnTo>
                      <a:pt x="830878" y="787922"/>
                    </a:lnTo>
                    <a:lnTo>
                      <a:pt x="798833" y="784368"/>
                    </a:lnTo>
                    <a:lnTo>
                      <a:pt x="719245" y="778811"/>
                    </a:lnTo>
                    <a:lnTo>
                      <a:pt x="657401" y="776334"/>
                    </a:lnTo>
                    <a:lnTo>
                      <a:pt x="611945" y="774059"/>
                    </a:lnTo>
                    <a:lnTo>
                      <a:pt x="531594" y="772718"/>
                    </a:lnTo>
                    <a:lnTo>
                      <a:pt x="465831" y="774882"/>
                    </a:lnTo>
                    <a:lnTo>
                      <a:pt x="428462" y="775706"/>
                    </a:lnTo>
                    <a:lnTo>
                      <a:pt x="360204" y="778847"/>
                    </a:lnTo>
                    <a:cubicBezTo>
                      <a:pt x="226028" y="790007"/>
                      <a:pt x="120706" y="814757"/>
                      <a:pt x="56177" y="852177"/>
                    </a:cubicBezTo>
                    <a:lnTo>
                      <a:pt x="27345" y="872776"/>
                    </a:lnTo>
                    <a:lnTo>
                      <a:pt x="18899" y="855061"/>
                    </a:lnTo>
                    <a:cubicBezTo>
                      <a:pt x="6508" y="822400"/>
                      <a:pt x="0" y="788584"/>
                      <a:pt x="0" y="753948"/>
                    </a:cubicBezTo>
                    <a:cubicBezTo>
                      <a:pt x="0" y="650040"/>
                      <a:pt x="58567" y="553510"/>
                      <a:pt x="158868" y="473436"/>
                    </a:cubicBezTo>
                    <a:cubicBezTo>
                      <a:pt x="179764" y="456754"/>
                      <a:pt x="202472" y="440786"/>
                      <a:pt x="226838" y="42561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24132"/>
                  </a:gs>
                  <a:gs pos="0">
                    <a:srgbClr val="FAA770"/>
                  </a:gs>
                </a:gsLst>
                <a:lin ang="5400000" scaled="1"/>
              </a:gradFill>
              <a:ln w="12700">
                <a:solidFill>
                  <a:srgbClr val="C2222A"/>
                </a:soli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/>
                  </a:solidFill>
                  <a:ea typeface="宋体" charset="-122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7C3230E-3ABF-876F-9D6D-5D61EC03D2CB}"/>
                </a:ext>
              </a:extLst>
            </p:cNvPr>
            <p:cNvGrpSpPr/>
            <p:nvPr/>
          </p:nvGrpSpPr>
          <p:grpSpPr>
            <a:xfrm>
              <a:off x="2124151" y="2923919"/>
              <a:ext cx="2446551" cy="1150429"/>
              <a:chOff x="3584960" y="4571909"/>
              <a:chExt cx="2446551" cy="1150429"/>
            </a:xfrm>
          </p:grpSpPr>
          <p:sp>
            <p:nvSpPr>
              <p:cNvPr id="13" name="任意多边形 23">
                <a:extLst>
                  <a:ext uri="{FF2B5EF4-FFF2-40B4-BE49-F238E27FC236}">
                    <a16:creationId xmlns:a16="http://schemas.microsoft.com/office/drawing/2014/main" id="{E66EC17B-CBE2-6FDF-A755-1D2B146860D0}"/>
                  </a:ext>
                </a:extLst>
              </p:cNvPr>
              <p:cNvSpPr/>
              <p:nvPr/>
            </p:nvSpPr>
            <p:spPr>
              <a:xfrm rot="18981277" flipV="1">
                <a:off x="3584960" y="4798281"/>
                <a:ext cx="1526375" cy="429649"/>
              </a:xfrm>
              <a:custGeom>
                <a:avLst/>
                <a:gdLst>
                  <a:gd name="connsiteX0" fmla="*/ 46415 w 1620800"/>
                  <a:gd name="connsiteY0" fmla="*/ 43226 h 456228"/>
                  <a:gd name="connsiteX1" fmla="*/ 81131 w 1620800"/>
                  <a:gd name="connsiteY1" fmla="*/ 13979 h 456228"/>
                  <a:gd name="connsiteX2" fmla="*/ 105737 w 1620800"/>
                  <a:gd name="connsiteY2" fmla="*/ 0 h 456228"/>
                  <a:gd name="connsiteX3" fmla="*/ 103513 w 1620800"/>
                  <a:gd name="connsiteY3" fmla="*/ 3407 h 456228"/>
                  <a:gd name="connsiteX4" fmla="*/ 95879 w 1620800"/>
                  <a:gd name="connsiteY4" fmla="*/ 35709 h 456228"/>
                  <a:gd name="connsiteX5" fmla="*/ 1344686 w 1620800"/>
                  <a:gd name="connsiteY5" fmla="*/ 397618 h 456228"/>
                  <a:gd name="connsiteX6" fmla="*/ 1598817 w 1620800"/>
                  <a:gd name="connsiteY6" fmla="*/ 399974 h 456228"/>
                  <a:gd name="connsiteX7" fmla="*/ 1620800 w 1620800"/>
                  <a:gd name="connsiteY7" fmla="*/ 399017 h 456228"/>
                  <a:gd name="connsiteX8" fmla="*/ 1609623 w 1620800"/>
                  <a:gd name="connsiteY8" fmla="*/ 401861 h 456228"/>
                  <a:gd name="connsiteX9" fmla="*/ 1032399 w 1620800"/>
                  <a:gd name="connsiteY9" fmla="*/ 456228 h 456228"/>
                  <a:gd name="connsiteX10" fmla="*/ 0 w 1620800"/>
                  <a:gd name="connsiteY10" fmla="*/ 137890 h 456228"/>
                  <a:gd name="connsiteX11" fmla="*/ 46415 w 1620800"/>
                  <a:gd name="connsiteY11" fmla="*/ 43226 h 456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0800" h="456228">
                    <a:moveTo>
                      <a:pt x="46415" y="43226"/>
                    </a:moveTo>
                    <a:cubicBezTo>
                      <a:pt x="56470" y="33258"/>
                      <a:pt x="68070" y="23500"/>
                      <a:pt x="81131" y="13979"/>
                    </a:cubicBezTo>
                    <a:lnTo>
                      <a:pt x="105737" y="0"/>
                    </a:lnTo>
                    <a:lnTo>
                      <a:pt x="103513" y="3407"/>
                    </a:lnTo>
                    <a:cubicBezTo>
                      <a:pt x="98841" y="13952"/>
                      <a:pt x="96260" y="24728"/>
                      <a:pt x="95879" y="35709"/>
                    </a:cubicBezTo>
                    <a:cubicBezTo>
                      <a:pt x="89775" y="211416"/>
                      <a:pt x="648885" y="373449"/>
                      <a:pt x="1344686" y="397618"/>
                    </a:cubicBezTo>
                    <a:cubicBezTo>
                      <a:pt x="1431662" y="400639"/>
                      <a:pt x="1516656" y="401363"/>
                      <a:pt x="1598817" y="399974"/>
                    </a:cubicBezTo>
                    <a:lnTo>
                      <a:pt x="1620800" y="399017"/>
                    </a:lnTo>
                    <a:lnTo>
                      <a:pt x="1609623" y="401861"/>
                    </a:lnTo>
                    <a:cubicBezTo>
                      <a:pt x="1444851" y="436185"/>
                      <a:pt x="1246216" y="456228"/>
                      <a:pt x="1032399" y="456228"/>
                    </a:cubicBezTo>
                    <a:cubicBezTo>
                      <a:pt x="462221" y="456228"/>
                      <a:pt x="0" y="313703"/>
                      <a:pt x="0" y="137890"/>
                    </a:cubicBezTo>
                    <a:cubicBezTo>
                      <a:pt x="0" y="104925"/>
                      <a:pt x="16250" y="73131"/>
                      <a:pt x="46415" y="43226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F24132"/>
                  </a:gs>
                  <a:gs pos="100000">
                    <a:srgbClr val="C2222A">
                      <a:alpha val="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24">
                <a:extLst>
                  <a:ext uri="{FF2B5EF4-FFF2-40B4-BE49-F238E27FC236}">
                    <a16:creationId xmlns:a16="http://schemas.microsoft.com/office/drawing/2014/main" id="{76DE2807-7DE0-F7D9-D727-4FB7DD8DBFBA}"/>
                  </a:ext>
                </a:extLst>
              </p:cNvPr>
              <p:cNvSpPr/>
              <p:nvPr/>
            </p:nvSpPr>
            <p:spPr>
              <a:xfrm rot="19603506" flipV="1">
                <a:off x="3755035" y="4571909"/>
                <a:ext cx="2276476" cy="1150429"/>
              </a:xfrm>
              <a:custGeom>
                <a:avLst/>
                <a:gdLst>
                  <a:gd name="connsiteX0" fmla="*/ 226838 w 2417304"/>
                  <a:gd name="connsiteY0" fmla="*/ 425615 h 1221597"/>
                  <a:gd name="connsiteX1" fmla="*/ 589137 w 2417304"/>
                  <a:gd name="connsiteY1" fmla="*/ 287036 h 1221597"/>
                  <a:gd name="connsiteX2" fmla="*/ 620247 w 2417304"/>
                  <a:gd name="connsiteY2" fmla="*/ 281593 h 1221597"/>
                  <a:gd name="connsiteX3" fmla="*/ 619074 w 2417304"/>
                  <a:gd name="connsiteY3" fmla="*/ 279807 h 1221597"/>
                  <a:gd name="connsiteX4" fmla="*/ 682136 w 2417304"/>
                  <a:gd name="connsiteY4" fmla="*/ 270763 h 1221597"/>
                  <a:gd name="connsiteX5" fmla="*/ 697749 w 2417304"/>
                  <a:gd name="connsiteY5" fmla="*/ 268031 h 1221597"/>
                  <a:gd name="connsiteX6" fmla="*/ 710010 w 2417304"/>
                  <a:gd name="connsiteY6" fmla="*/ 266766 h 1221597"/>
                  <a:gd name="connsiteX7" fmla="*/ 785953 w 2417304"/>
                  <a:gd name="connsiteY7" fmla="*/ 255876 h 1221597"/>
                  <a:gd name="connsiteX8" fmla="*/ 1174708 w 2417304"/>
                  <a:gd name="connsiteY8" fmla="*/ 234229 h 1221597"/>
                  <a:gd name="connsiteX9" fmla="*/ 1780198 w 2417304"/>
                  <a:gd name="connsiteY9" fmla="*/ 288262 h 1221597"/>
                  <a:gd name="connsiteX10" fmla="*/ 1808383 w 2417304"/>
                  <a:gd name="connsiteY10" fmla="*/ 294264 h 1221597"/>
                  <a:gd name="connsiteX11" fmla="*/ 1837601 w 2417304"/>
                  <a:gd name="connsiteY11" fmla="*/ 0 h 1221597"/>
                  <a:gd name="connsiteX12" fmla="*/ 2417304 w 2417304"/>
                  <a:gd name="connsiteY12" fmla="*/ 674379 h 1221597"/>
                  <a:gd name="connsiteX13" fmla="*/ 1716308 w 2417304"/>
                  <a:gd name="connsiteY13" fmla="*/ 1221597 h 1221597"/>
                  <a:gd name="connsiteX14" fmla="*/ 1740805 w 2417304"/>
                  <a:gd name="connsiteY14" fmla="*/ 974878 h 1221597"/>
                  <a:gd name="connsiteX15" fmla="*/ 1694373 w 2417304"/>
                  <a:gd name="connsiteY15" fmla="*/ 959080 h 1221597"/>
                  <a:gd name="connsiteX16" fmla="*/ 1542586 w 2417304"/>
                  <a:gd name="connsiteY16" fmla="*/ 915828 h 1221597"/>
                  <a:gd name="connsiteX17" fmla="*/ 1466088 w 2417304"/>
                  <a:gd name="connsiteY17" fmla="*/ 894927 h 1221597"/>
                  <a:gd name="connsiteX18" fmla="*/ 1216256 w 2417304"/>
                  <a:gd name="connsiteY18" fmla="*/ 840560 h 1221597"/>
                  <a:gd name="connsiteX19" fmla="*/ 997814 w 2417304"/>
                  <a:gd name="connsiteY19" fmla="*/ 805961 h 1221597"/>
                  <a:gd name="connsiteX20" fmla="*/ 931487 w 2417304"/>
                  <a:gd name="connsiteY20" fmla="*/ 798147 h 1221597"/>
                  <a:gd name="connsiteX21" fmla="*/ 830878 w 2417304"/>
                  <a:gd name="connsiteY21" fmla="*/ 787922 h 1221597"/>
                  <a:gd name="connsiteX22" fmla="*/ 798833 w 2417304"/>
                  <a:gd name="connsiteY22" fmla="*/ 784368 h 1221597"/>
                  <a:gd name="connsiteX23" fmla="*/ 719245 w 2417304"/>
                  <a:gd name="connsiteY23" fmla="*/ 778811 h 1221597"/>
                  <a:gd name="connsiteX24" fmla="*/ 657401 w 2417304"/>
                  <a:gd name="connsiteY24" fmla="*/ 776334 h 1221597"/>
                  <a:gd name="connsiteX25" fmla="*/ 611945 w 2417304"/>
                  <a:gd name="connsiteY25" fmla="*/ 774059 h 1221597"/>
                  <a:gd name="connsiteX26" fmla="*/ 531594 w 2417304"/>
                  <a:gd name="connsiteY26" fmla="*/ 772718 h 1221597"/>
                  <a:gd name="connsiteX27" fmla="*/ 465831 w 2417304"/>
                  <a:gd name="connsiteY27" fmla="*/ 774882 h 1221597"/>
                  <a:gd name="connsiteX28" fmla="*/ 428462 w 2417304"/>
                  <a:gd name="connsiteY28" fmla="*/ 775706 h 1221597"/>
                  <a:gd name="connsiteX29" fmla="*/ 360204 w 2417304"/>
                  <a:gd name="connsiteY29" fmla="*/ 778847 h 1221597"/>
                  <a:gd name="connsiteX30" fmla="*/ 56177 w 2417304"/>
                  <a:gd name="connsiteY30" fmla="*/ 852177 h 1221597"/>
                  <a:gd name="connsiteX31" fmla="*/ 27345 w 2417304"/>
                  <a:gd name="connsiteY31" fmla="*/ 872776 h 1221597"/>
                  <a:gd name="connsiteX32" fmla="*/ 18899 w 2417304"/>
                  <a:gd name="connsiteY32" fmla="*/ 855061 h 1221597"/>
                  <a:gd name="connsiteX33" fmla="*/ 0 w 2417304"/>
                  <a:gd name="connsiteY33" fmla="*/ 753948 h 1221597"/>
                  <a:gd name="connsiteX34" fmla="*/ 158868 w 2417304"/>
                  <a:gd name="connsiteY34" fmla="*/ 473436 h 1221597"/>
                  <a:gd name="connsiteX35" fmla="*/ 226838 w 2417304"/>
                  <a:gd name="connsiteY35" fmla="*/ 425615 h 122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417304" h="1221597">
                    <a:moveTo>
                      <a:pt x="226838" y="425615"/>
                    </a:moveTo>
                    <a:cubicBezTo>
                      <a:pt x="324305" y="364929"/>
                      <a:pt x="448318" y="316985"/>
                      <a:pt x="589137" y="287036"/>
                    </a:cubicBezTo>
                    <a:lnTo>
                      <a:pt x="620247" y="281593"/>
                    </a:lnTo>
                    <a:lnTo>
                      <a:pt x="619074" y="279807"/>
                    </a:lnTo>
                    <a:lnTo>
                      <a:pt x="682136" y="270763"/>
                    </a:lnTo>
                    <a:lnTo>
                      <a:pt x="697749" y="268031"/>
                    </a:lnTo>
                    <a:lnTo>
                      <a:pt x="710010" y="266766"/>
                    </a:lnTo>
                    <a:lnTo>
                      <a:pt x="785953" y="255876"/>
                    </a:lnTo>
                    <a:cubicBezTo>
                      <a:pt x="910209" y="241745"/>
                      <a:pt x="1040474" y="234229"/>
                      <a:pt x="1174708" y="234229"/>
                    </a:cubicBezTo>
                    <a:cubicBezTo>
                      <a:pt x="1389485" y="234229"/>
                      <a:pt x="1594095" y="253469"/>
                      <a:pt x="1780198" y="288262"/>
                    </a:cubicBezTo>
                    <a:lnTo>
                      <a:pt x="1808383" y="294264"/>
                    </a:lnTo>
                    <a:lnTo>
                      <a:pt x="1837601" y="0"/>
                    </a:lnTo>
                    <a:lnTo>
                      <a:pt x="2417304" y="674379"/>
                    </a:lnTo>
                    <a:lnTo>
                      <a:pt x="1716308" y="1221597"/>
                    </a:lnTo>
                    <a:lnTo>
                      <a:pt x="1740805" y="974878"/>
                    </a:lnTo>
                    <a:lnTo>
                      <a:pt x="1694373" y="959080"/>
                    </a:lnTo>
                    <a:lnTo>
                      <a:pt x="1542586" y="915828"/>
                    </a:lnTo>
                    <a:lnTo>
                      <a:pt x="1466088" y="894927"/>
                    </a:lnTo>
                    <a:lnTo>
                      <a:pt x="1216256" y="840560"/>
                    </a:lnTo>
                    <a:lnTo>
                      <a:pt x="997814" y="805961"/>
                    </a:lnTo>
                    <a:lnTo>
                      <a:pt x="931487" y="798147"/>
                    </a:lnTo>
                    <a:lnTo>
                      <a:pt x="830878" y="787922"/>
                    </a:lnTo>
                    <a:lnTo>
                      <a:pt x="798833" y="784368"/>
                    </a:lnTo>
                    <a:lnTo>
                      <a:pt x="719245" y="778811"/>
                    </a:lnTo>
                    <a:lnTo>
                      <a:pt x="657401" y="776334"/>
                    </a:lnTo>
                    <a:lnTo>
                      <a:pt x="611945" y="774059"/>
                    </a:lnTo>
                    <a:lnTo>
                      <a:pt x="531594" y="772718"/>
                    </a:lnTo>
                    <a:lnTo>
                      <a:pt x="465831" y="774882"/>
                    </a:lnTo>
                    <a:lnTo>
                      <a:pt x="428462" y="775706"/>
                    </a:lnTo>
                    <a:lnTo>
                      <a:pt x="360204" y="778847"/>
                    </a:lnTo>
                    <a:cubicBezTo>
                      <a:pt x="226028" y="790007"/>
                      <a:pt x="120706" y="814757"/>
                      <a:pt x="56177" y="852177"/>
                    </a:cubicBezTo>
                    <a:lnTo>
                      <a:pt x="27345" y="872776"/>
                    </a:lnTo>
                    <a:lnTo>
                      <a:pt x="18899" y="855061"/>
                    </a:lnTo>
                    <a:cubicBezTo>
                      <a:pt x="6508" y="822400"/>
                      <a:pt x="0" y="788584"/>
                      <a:pt x="0" y="753948"/>
                    </a:cubicBezTo>
                    <a:cubicBezTo>
                      <a:pt x="0" y="650040"/>
                      <a:pt x="58567" y="553510"/>
                      <a:pt x="158868" y="473436"/>
                    </a:cubicBezTo>
                    <a:cubicBezTo>
                      <a:pt x="179764" y="456754"/>
                      <a:pt x="202472" y="440786"/>
                      <a:pt x="226838" y="425615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24132"/>
                  </a:gs>
                  <a:gs pos="0">
                    <a:srgbClr val="FAA770"/>
                  </a:gs>
                </a:gsLst>
                <a:lin ang="5400000" scaled="1"/>
              </a:gradFill>
              <a:ln w="12700">
                <a:solidFill>
                  <a:srgbClr val="C2222A"/>
                </a:solidFill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bg1"/>
                  </a:solidFill>
                  <a:ea typeface="宋体" charset="-122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B333DB-27C6-BB52-458F-BBEE222088E3}"/>
              </a:ext>
            </a:extLst>
          </p:cNvPr>
          <p:cNvGrpSpPr/>
          <p:nvPr/>
        </p:nvGrpSpPr>
        <p:grpSpPr>
          <a:xfrm>
            <a:off x="6499358" y="1106256"/>
            <a:ext cx="2019301" cy="921404"/>
            <a:chOff x="4840473" y="1223664"/>
            <a:chExt cx="2019301" cy="92140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198445-8AD6-754D-DA72-E9B506DE467B}"/>
                </a:ext>
              </a:extLst>
            </p:cNvPr>
            <p:cNvSpPr txBox="1"/>
            <p:nvPr/>
          </p:nvSpPr>
          <p:spPr>
            <a:xfrm>
              <a:off x="4856706" y="1515024"/>
              <a:ext cx="1964355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3F29F1B-F92A-1697-5DA0-1A99449B0679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A8EF10E-56B1-E60D-B0EA-C093E9EFC68B}"/>
              </a:ext>
            </a:extLst>
          </p:cNvPr>
          <p:cNvGrpSpPr/>
          <p:nvPr/>
        </p:nvGrpSpPr>
        <p:grpSpPr>
          <a:xfrm>
            <a:off x="609439" y="1196893"/>
            <a:ext cx="2045056" cy="921404"/>
            <a:chOff x="5557831" y="1223664"/>
            <a:chExt cx="2045056" cy="92140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370E844-50E2-8D76-2259-CEECEA227B7D}"/>
                </a:ext>
              </a:extLst>
            </p:cNvPr>
            <p:cNvSpPr txBox="1"/>
            <p:nvPr/>
          </p:nvSpPr>
          <p:spPr>
            <a:xfrm>
              <a:off x="5654378" y="1515024"/>
              <a:ext cx="1948509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BD2BF7A-F341-F3AA-3D3C-F056F01D1086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88AE9A-0124-E4A1-5ADE-7A98335087A5}"/>
              </a:ext>
            </a:extLst>
          </p:cNvPr>
          <p:cNvGrpSpPr/>
          <p:nvPr/>
        </p:nvGrpSpPr>
        <p:grpSpPr>
          <a:xfrm>
            <a:off x="6499358" y="2962293"/>
            <a:ext cx="2019301" cy="921404"/>
            <a:chOff x="4840473" y="1223664"/>
            <a:chExt cx="2019301" cy="92140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82AC851-5AED-B68E-4A09-0115DD92789B}"/>
                </a:ext>
              </a:extLst>
            </p:cNvPr>
            <p:cNvSpPr txBox="1"/>
            <p:nvPr/>
          </p:nvSpPr>
          <p:spPr>
            <a:xfrm>
              <a:off x="4856706" y="1515024"/>
              <a:ext cx="1964355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5CF6C64-B18D-1330-8ADA-7D00B63E6F78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590A06F-E119-6BC4-E0A3-5362EC7CC51C}"/>
              </a:ext>
            </a:extLst>
          </p:cNvPr>
          <p:cNvGrpSpPr/>
          <p:nvPr/>
        </p:nvGrpSpPr>
        <p:grpSpPr>
          <a:xfrm>
            <a:off x="609439" y="3052930"/>
            <a:ext cx="2045056" cy="921404"/>
            <a:chOff x="5557831" y="1223664"/>
            <a:chExt cx="2045056" cy="92140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8016CF9-B177-BFA9-D3F3-12E1329FBCEF}"/>
                </a:ext>
              </a:extLst>
            </p:cNvPr>
            <p:cNvSpPr txBox="1"/>
            <p:nvPr/>
          </p:nvSpPr>
          <p:spPr>
            <a:xfrm>
              <a:off x="5654378" y="1515024"/>
              <a:ext cx="1948509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55BCAD1-B74A-BB01-7909-79324280B5F9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494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693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66DAA0A8-988F-F885-7CE2-872FF67F3F76}"/>
              </a:ext>
            </a:extLst>
          </p:cNvPr>
          <p:cNvSpPr>
            <a:spLocks/>
          </p:cNvSpPr>
          <p:nvPr/>
        </p:nvSpPr>
        <p:spPr bwMode="auto">
          <a:xfrm>
            <a:off x="200728" y="3930988"/>
            <a:ext cx="966969" cy="1243369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五边形 3">
            <a:extLst>
              <a:ext uri="{FF2B5EF4-FFF2-40B4-BE49-F238E27FC236}">
                <a16:creationId xmlns:a16="http://schemas.microsoft.com/office/drawing/2014/main" id="{AE7DE538-52FF-0FDE-0959-B950CA0E9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" y="2168890"/>
            <a:ext cx="5226365" cy="858601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FFE59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6" rIns="91431" bIns="4571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燕尾形 2">
            <a:extLst>
              <a:ext uri="{FF2B5EF4-FFF2-40B4-BE49-F238E27FC236}">
                <a16:creationId xmlns:a16="http://schemas.microsoft.com/office/drawing/2014/main" id="{A4FDA1EC-9DD5-BA3B-DE14-4E444F2F9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40" y="2175898"/>
            <a:ext cx="783838" cy="851592"/>
          </a:xfrm>
          <a:prstGeom prst="chevron">
            <a:avLst>
              <a:gd name="adj" fmla="val 54426"/>
            </a:avLst>
          </a:pr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solidFill>
                <a:schemeClr val="tx1"/>
              </a:solidFill>
              <a:latin typeface="Calibri" pitchFamily="34" charset="0"/>
              <a:ea typeface="宋体" charset="-122"/>
              <a:cs typeface="+mn-ea"/>
              <a:sym typeface="+mn-lt"/>
            </a:endParaRPr>
          </a:p>
        </p:txBody>
      </p:sp>
      <p:sp>
        <p:nvSpPr>
          <p:cNvPr id="5" name="燕尾形 4">
            <a:extLst>
              <a:ext uri="{FF2B5EF4-FFF2-40B4-BE49-F238E27FC236}">
                <a16:creationId xmlns:a16="http://schemas.microsoft.com/office/drawing/2014/main" id="{F11AF3A2-A748-B467-1D6B-30317D1C6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741" y="2172394"/>
            <a:ext cx="783838" cy="851592"/>
          </a:xfrm>
          <a:prstGeom prst="chevron">
            <a:avLst>
              <a:gd name="adj" fmla="val 54426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 sz="2400">
              <a:solidFill>
                <a:schemeClr val="bg1"/>
              </a:solidFill>
              <a:ea typeface="宋体" charset="-122"/>
              <a:sym typeface="+mn-lt"/>
            </a:endParaRPr>
          </a:p>
        </p:txBody>
      </p:sp>
      <p:sp>
        <p:nvSpPr>
          <p:cNvPr id="6" name="燕尾形 5">
            <a:extLst>
              <a:ext uri="{FF2B5EF4-FFF2-40B4-BE49-F238E27FC236}">
                <a16:creationId xmlns:a16="http://schemas.microsoft.com/office/drawing/2014/main" id="{FF0E7425-FB3D-B8CE-5048-B53DD44C0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441" y="2175898"/>
            <a:ext cx="783838" cy="851592"/>
          </a:xfrm>
          <a:prstGeom prst="chevron">
            <a:avLst>
              <a:gd name="adj" fmla="val 54426"/>
            </a:avLst>
          </a:pr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solidFill>
                <a:schemeClr val="tx1"/>
              </a:solidFill>
              <a:latin typeface="Calibri" pitchFamily="34" charset="0"/>
              <a:ea typeface="宋体" charset="-122"/>
              <a:cs typeface="+mn-ea"/>
              <a:sym typeface="+mn-lt"/>
            </a:endParaRPr>
          </a:p>
        </p:txBody>
      </p:sp>
      <p:sp>
        <p:nvSpPr>
          <p:cNvPr id="7" name="燕尾形 6">
            <a:extLst>
              <a:ext uri="{FF2B5EF4-FFF2-40B4-BE49-F238E27FC236}">
                <a16:creationId xmlns:a16="http://schemas.microsoft.com/office/drawing/2014/main" id="{304D6481-6E4A-141B-5232-1B6F8C9C8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3142" y="2175898"/>
            <a:ext cx="783838" cy="851592"/>
          </a:xfrm>
          <a:prstGeom prst="chevron">
            <a:avLst>
              <a:gd name="adj" fmla="val 54426"/>
            </a:avLst>
          </a:pr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solidFill>
                <a:schemeClr val="tx1"/>
              </a:solidFill>
              <a:latin typeface="Calibri" pitchFamily="34" charset="0"/>
              <a:ea typeface="宋体" charset="-122"/>
              <a:cs typeface="+mn-ea"/>
              <a:sym typeface="+mn-lt"/>
            </a:endParaRPr>
          </a:p>
        </p:txBody>
      </p:sp>
      <p:grpSp>
        <p:nvGrpSpPr>
          <p:cNvPr id="8" name="组合 30">
            <a:extLst>
              <a:ext uri="{FF2B5EF4-FFF2-40B4-BE49-F238E27FC236}">
                <a16:creationId xmlns:a16="http://schemas.microsoft.com/office/drawing/2014/main" id="{C0BEED5C-98CC-0897-99B2-90BFA11537EE}"/>
              </a:ext>
            </a:extLst>
          </p:cNvPr>
          <p:cNvGrpSpPr>
            <a:grpSpLocks/>
          </p:cNvGrpSpPr>
          <p:nvPr/>
        </p:nvGrpSpPr>
        <p:grpSpPr bwMode="auto">
          <a:xfrm>
            <a:off x="3146606" y="1892035"/>
            <a:ext cx="1744070" cy="1663465"/>
            <a:chOff x="0" y="0"/>
            <a:chExt cx="533400" cy="487363"/>
          </a:xfrm>
        </p:grpSpPr>
        <p:sp>
          <p:nvSpPr>
            <p:cNvPr id="9" name="Oval 312">
              <a:extLst>
                <a:ext uri="{FF2B5EF4-FFF2-40B4-BE49-F238E27FC236}">
                  <a16:creationId xmlns:a16="http://schemas.microsoft.com/office/drawing/2014/main" id="{954D1849-4A5C-CFC1-C092-D8B37C3CC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sz="2400">
                <a:solidFill>
                  <a:schemeClr val="bg1"/>
                </a:solidFill>
                <a:latin typeface="+mn-lt"/>
                <a:sym typeface="+mn-lt"/>
              </a:endParaRPr>
            </a:p>
          </p:txBody>
        </p:sp>
        <p:sp>
          <p:nvSpPr>
            <p:cNvPr id="10" name="Freeform 313">
              <a:extLst>
                <a:ext uri="{FF2B5EF4-FFF2-40B4-BE49-F238E27FC236}">
                  <a16:creationId xmlns:a16="http://schemas.microsoft.com/office/drawing/2014/main" id="{52B2068D-A8F3-5A44-DDFD-DBB8745EB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98769152 w 142"/>
                <a:gd name="T1" fmla="*/ 845903710 h 115"/>
                <a:gd name="T2" fmla="*/ 126990520 w 142"/>
                <a:gd name="T3" fmla="*/ 845903710 h 115"/>
                <a:gd name="T4" fmla="*/ 507962079 w 142"/>
                <a:gd name="T5" fmla="*/ 845903710 h 115"/>
                <a:gd name="T6" fmla="*/ 1086475699 w 142"/>
                <a:gd name="T7" fmla="*/ 169179240 h 115"/>
                <a:gd name="T8" fmla="*/ 945376373 w 142"/>
                <a:gd name="T9" fmla="*/ 169179240 h 115"/>
                <a:gd name="T10" fmla="*/ 677282772 w 142"/>
                <a:gd name="T11" fmla="*/ 479346812 h 115"/>
                <a:gd name="T12" fmla="*/ 606734987 w 142"/>
                <a:gd name="T13" fmla="*/ 507541475 h 115"/>
                <a:gd name="T14" fmla="*/ 522074641 w 142"/>
                <a:gd name="T15" fmla="*/ 422949977 h 115"/>
                <a:gd name="T16" fmla="*/ 550292252 w 142"/>
                <a:gd name="T17" fmla="*/ 352461443 h 115"/>
                <a:gd name="T18" fmla="*/ 832494659 w 142"/>
                <a:gd name="T19" fmla="*/ 28198417 h 115"/>
                <a:gd name="T20" fmla="*/ 903046200 w 142"/>
                <a:gd name="T21" fmla="*/ 0 h 115"/>
                <a:gd name="T22" fmla="*/ 1312235370 w 142"/>
                <a:gd name="T23" fmla="*/ 0 h 115"/>
                <a:gd name="T24" fmla="*/ 1608550339 w 142"/>
                <a:gd name="T25" fmla="*/ 211476866 h 115"/>
                <a:gd name="T26" fmla="*/ 1608550339 w 142"/>
                <a:gd name="T27" fmla="*/ 451148395 h 115"/>
                <a:gd name="T28" fmla="*/ 1904861552 w 142"/>
                <a:gd name="T29" fmla="*/ 451148395 h 115"/>
                <a:gd name="T30" fmla="*/ 1961300531 w 142"/>
                <a:gd name="T31" fmla="*/ 479346812 h 115"/>
                <a:gd name="T32" fmla="*/ 1961300531 w 142"/>
                <a:gd name="T33" fmla="*/ 606232181 h 115"/>
                <a:gd name="T34" fmla="*/ 1904861552 w 142"/>
                <a:gd name="T35" fmla="*/ 634426843 h 115"/>
                <a:gd name="T36" fmla="*/ 1537998799 w 142"/>
                <a:gd name="T37" fmla="*/ 634426843 h 115"/>
                <a:gd name="T38" fmla="*/ 1425117085 w 142"/>
                <a:gd name="T39" fmla="*/ 535739892 h 115"/>
                <a:gd name="T40" fmla="*/ 1425117085 w 142"/>
                <a:gd name="T41" fmla="*/ 380656106 h 115"/>
                <a:gd name="T42" fmla="*/ 1213466218 w 142"/>
                <a:gd name="T43" fmla="*/ 634426843 h 115"/>
                <a:gd name="T44" fmla="*/ 1411008279 w 142"/>
                <a:gd name="T45" fmla="*/ 831804501 h 115"/>
                <a:gd name="T46" fmla="*/ 1425117085 w 142"/>
                <a:gd name="T47" fmla="*/ 972789078 h 115"/>
                <a:gd name="T48" fmla="*/ 1298126565 w 142"/>
                <a:gd name="T49" fmla="*/ 1536723633 h 115"/>
                <a:gd name="T50" fmla="*/ 1199357413 w 142"/>
                <a:gd name="T51" fmla="*/ 1621315130 h 115"/>
                <a:gd name="T52" fmla="*/ 1086475699 w 142"/>
                <a:gd name="T53" fmla="*/ 1522628179 h 115"/>
                <a:gd name="T54" fmla="*/ 1086475699 w 142"/>
                <a:gd name="T55" fmla="*/ 1494429762 h 115"/>
                <a:gd name="T56" fmla="*/ 1199357413 w 142"/>
                <a:gd name="T57" fmla="*/ 1015082950 h 115"/>
                <a:gd name="T58" fmla="*/ 931263811 w 142"/>
                <a:gd name="T59" fmla="*/ 761312212 h 115"/>
                <a:gd name="T60" fmla="*/ 705504139 w 142"/>
                <a:gd name="T61" fmla="*/ 1015082950 h 115"/>
                <a:gd name="T62" fmla="*/ 578513620 w 142"/>
                <a:gd name="T63" fmla="*/ 1057380576 h 115"/>
                <a:gd name="T64" fmla="*/ 112881714 w 142"/>
                <a:gd name="T65" fmla="*/ 1057380576 h 115"/>
                <a:gd name="T66" fmla="*/ 14108806 w 142"/>
                <a:gd name="T67" fmla="*/ 972789078 h 115"/>
                <a:gd name="T68" fmla="*/ 98769152 w 142"/>
                <a:gd name="T69" fmla="*/ 84590371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solidFill>
                <a:srgbClr val="C2222A"/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+mn-lt"/>
                <a:sym typeface="+mn-lt"/>
              </a:endParaRPr>
            </a:p>
          </p:txBody>
        </p:sp>
      </p:grpSp>
      <p:sp>
        <p:nvSpPr>
          <p:cNvPr id="11" name="直接连接符 31">
            <a:extLst>
              <a:ext uri="{FF2B5EF4-FFF2-40B4-BE49-F238E27FC236}">
                <a16:creationId xmlns:a16="http://schemas.microsoft.com/office/drawing/2014/main" id="{D315C2CD-2A75-6D09-9388-3AD83B59D92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005793" y="2580668"/>
            <a:ext cx="3126007" cy="1168"/>
          </a:xfrm>
          <a:prstGeom prst="line">
            <a:avLst/>
          </a:prstGeom>
          <a:noFill/>
          <a:ln w="12700">
            <a:solidFill>
              <a:srgbClr val="FFE595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直接连接符 24">
            <a:extLst>
              <a:ext uri="{FF2B5EF4-FFF2-40B4-BE49-F238E27FC236}">
                <a16:creationId xmlns:a16="http://schemas.microsoft.com/office/drawing/2014/main" id="{49D32B89-16D9-63C0-DD6E-C9F7F65C1FB3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570170" y="1891450"/>
            <a:ext cx="557215" cy="0"/>
          </a:xfrm>
          <a:prstGeom prst="line">
            <a:avLst/>
          </a:prstGeom>
          <a:noFill/>
          <a:ln w="12700">
            <a:solidFill>
              <a:srgbClr val="FFE59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直接连接符 32">
            <a:extLst>
              <a:ext uri="{FF2B5EF4-FFF2-40B4-BE49-F238E27FC236}">
                <a16:creationId xmlns:a16="http://schemas.microsoft.com/office/drawing/2014/main" id="{46B51C40-B34E-48F1-BC2E-6B091C45D6B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79104" y="1892619"/>
            <a:ext cx="556047" cy="1169"/>
          </a:xfrm>
          <a:prstGeom prst="line">
            <a:avLst/>
          </a:prstGeom>
          <a:noFill/>
          <a:ln w="12700">
            <a:solidFill>
              <a:srgbClr val="FFE59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直接连接符 34">
            <a:extLst>
              <a:ext uri="{FF2B5EF4-FFF2-40B4-BE49-F238E27FC236}">
                <a16:creationId xmlns:a16="http://schemas.microsoft.com/office/drawing/2014/main" id="{F8703F50-7523-AF57-24EF-F0F6423110B6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115119" y="3323035"/>
            <a:ext cx="556047" cy="0"/>
          </a:xfrm>
          <a:prstGeom prst="line">
            <a:avLst/>
          </a:prstGeom>
          <a:noFill/>
          <a:ln w="12700">
            <a:solidFill>
              <a:srgbClr val="FFE59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直接连接符 33">
            <a:extLst>
              <a:ext uri="{FF2B5EF4-FFF2-40B4-BE49-F238E27FC236}">
                <a16:creationId xmlns:a16="http://schemas.microsoft.com/office/drawing/2014/main" id="{626DBAD8-76B8-CC52-EA7B-7419D4565E94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022301" y="3322451"/>
            <a:ext cx="556047" cy="1168"/>
          </a:xfrm>
          <a:prstGeom prst="line">
            <a:avLst/>
          </a:prstGeom>
          <a:noFill/>
          <a:ln w="12700">
            <a:solidFill>
              <a:srgbClr val="FFE59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直接连接符 9">
            <a:extLst>
              <a:ext uri="{FF2B5EF4-FFF2-40B4-BE49-F238E27FC236}">
                <a16:creationId xmlns:a16="http://schemas.microsoft.com/office/drawing/2014/main" id="{83AB9033-EA1B-F887-2665-9213477D35F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9367" y="1839497"/>
            <a:ext cx="1881912" cy="0"/>
          </a:xfrm>
          <a:prstGeom prst="line">
            <a:avLst/>
          </a:prstGeom>
          <a:noFill/>
          <a:ln w="12700">
            <a:solidFill>
              <a:srgbClr val="FFE595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直接连接符 20">
            <a:extLst>
              <a:ext uri="{FF2B5EF4-FFF2-40B4-BE49-F238E27FC236}">
                <a16:creationId xmlns:a16="http://schemas.microsoft.com/office/drawing/2014/main" id="{56069F91-C396-E6C8-0FBF-C9461598F29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9367" y="2809072"/>
            <a:ext cx="1881912" cy="0"/>
          </a:xfrm>
          <a:prstGeom prst="line">
            <a:avLst/>
          </a:prstGeom>
          <a:noFill/>
          <a:ln w="12700">
            <a:solidFill>
              <a:srgbClr val="FFE595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直接连接符 42">
            <a:extLst>
              <a:ext uri="{FF2B5EF4-FFF2-40B4-BE49-F238E27FC236}">
                <a16:creationId xmlns:a16="http://schemas.microsoft.com/office/drawing/2014/main" id="{65B899DF-DBE4-4816-5A10-C2069A30A4F7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9367" y="3603424"/>
            <a:ext cx="1881912" cy="0"/>
          </a:xfrm>
          <a:prstGeom prst="line">
            <a:avLst/>
          </a:prstGeom>
          <a:noFill/>
          <a:ln w="12700">
            <a:solidFill>
              <a:srgbClr val="FFE595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5330161-2B4A-54FF-0F0F-A76F546288A7}"/>
              </a:ext>
            </a:extLst>
          </p:cNvPr>
          <p:cNvGrpSpPr/>
          <p:nvPr/>
        </p:nvGrpSpPr>
        <p:grpSpPr>
          <a:xfrm>
            <a:off x="5724405" y="986341"/>
            <a:ext cx="2762415" cy="736738"/>
            <a:chOff x="4840473" y="1223664"/>
            <a:chExt cx="2762415" cy="73673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E26B2E5-F979-39C6-BF36-87539003AA49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E58A10A-499B-2A3D-E609-8628821288C0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en-US" altLang="zh-CN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01 / </a:t>
              </a:r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AED95D6-755C-7BA0-682C-746718A37B07}"/>
              </a:ext>
            </a:extLst>
          </p:cNvPr>
          <p:cNvGrpSpPr/>
          <p:nvPr/>
        </p:nvGrpSpPr>
        <p:grpSpPr>
          <a:xfrm>
            <a:off x="5724405" y="1901156"/>
            <a:ext cx="2762415" cy="736738"/>
            <a:chOff x="4840473" y="1223664"/>
            <a:chExt cx="2762415" cy="7367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376964C-1BD3-392D-B69A-A6DBEDCAE294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5443769-8870-D0F0-AA01-0FF4DEC727CA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en-US" altLang="zh-CN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02 / </a:t>
              </a:r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194C901-07A6-ACB3-872F-04EF447D468C}"/>
              </a:ext>
            </a:extLst>
          </p:cNvPr>
          <p:cNvGrpSpPr/>
          <p:nvPr/>
        </p:nvGrpSpPr>
        <p:grpSpPr>
          <a:xfrm>
            <a:off x="5724405" y="2796994"/>
            <a:ext cx="2762415" cy="736738"/>
            <a:chOff x="4840473" y="1223664"/>
            <a:chExt cx="2762415" cy="7367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0B490CB-63AD-87A3-1CBD-F767F9DD73B2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869D72E-D7FF-F8B5-0B5F-3E73D6AF7CB6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en-US" altLang="zh-CN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03 / </a:t>
              </a:r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13C0E36-97D2-F24B-CDC7-149D134A8F06}"/>
              </a:ext>
            </a:extLst>
          </p:cNvPr>
          <p:cNvGrpSpPr/>
          <p:nvPr/>
        </p:nvGrpSpPr>
        <p:grpSpPr>
          <a:xfrm>
            <a:off x="5724405" y="3603094"/>
            <a:ext cx="2762415" cy="736738"/>
            <a:chOff x="4840473" y="1223664"/>
            <a:chExt cx="2762415" cy="7367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45FB542-8E3A-58C8-BD59-85149BFD6FB4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6653DD7-7A4D-ADC5-83D8-6F675B155C33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en-US" altLang="zh-CN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04 / </a:t>
              </a:r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TextBox 39">
            <a:extLst>
              <a:ext uri="{FF2B5EF4-FFF2-40B4-BE49-F238E27FC236}">
                <a16:creationId xmlns:a16="http://schemas.microsoft.com/office/drawing/2014/main" id="{B78F7E4D-0221-ECA6-E322-4709A285815A}"/>
              </a:ext>
            </a:extLst>
          </p:cNvPr>
          <p:cNvSpPr txBox="1"/>
          <p:nvPr/>
        </p:nvSpPr>
        <p:spPr>
          <a:xfrm>
            <a:off x="505938" y="1184477"/>
            <a:ext cx="394339" cy="50783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200" spc="-300" dirty="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id-ID" sz="3200" spc="-300" dirty="0">
              <a:gradFill>
                <a:gsLst>
                  <a:gs pos="100000">
                    <a:srgbClr val="FFE595"/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39">
            <a:extLst>
              <a:ext uri="{FF2B5EF4-FFF2-40B4-BE49-F238E27FC236}">
                <a16:creationId xmlns:a16="http://schemas.microsoft.com/office/drawing/2014/main" id="{295305F4-E244-99F0-1335-2C9117F32DFE}"/>
              </a:ext>
            </a:extLst>
          </p:cNvPr>
          <p:cNvSpPr txBox="1"/>
          <p:nvPr/>
        </p:nvSpPr>
        <p:spPr>
          <a:xfrm>
            <a:off x="1603841" y="1184477"/>
            <a:ext cx="394339" cy="50783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200" spc="-300" dirty="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id-ID" sz="3200" spc="-300" dirty="0">
              <a:gradFill>
                <a:gsLst>
                  <a:gs pos="100000">
                    <a:srgbClr val="FFE595"/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39">
            <a:extLst>
              <a:ext uri="{FF2B5EF4-FFF2-40B4-BE49-F238E27FC236}">
                <a16:creationId xmlns:a16="http://schemas.microsoft.com/office/drawing/2014/main" id="{C47D4C5C-7244-A280-8F03-F74AC042741F}"/>
              </a:ext>
            </a:extLst>
          </p:cNvPr>
          <p:cNvSpPr txBox="1"/>
          <p:nvPr/>
        </p:nvSpPr>
        <p:spPr>
          <a:xfrm>
            <a:off x="1095521" y="3601059"/>
            <a:ext cx="394339" cy="50783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200" spc="-300" dirty="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id-ID" sz="3200" spc="-300" dirty="0">
              <a:gradFill>
                <a:gsLst>
                  <a:gs pos="100000">
                    <a:srgbClr val="FFE595"/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9">
            <a:extLst>
              <a:ext uri="{FF2B5EF4-FFF2-40B4-BE49-F238E27FC236}">
                <a16:creationId xmlns:a16="http://schemas.microsoft.com/office/drawing/2014/main" id="{B7B58413-8205-A365-0AD2-E5C23EB54907}"/>
              </a:ext>
            </a:extLst>
          </p:cNvPr>
          <p:cNvSpPr txBox="1"/>
          <p:nvPr/>
        </p:nvSpPr>
        <p:spPr>
          <a:xfrm>
            <a:off x="2187483" y="3601059"/>
            <a:ext cx="394339" cy="50783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200" spc="-300" dirty="0">
                <a:gradFill>
                  <a:gsLst>
                    <a:gs pos="100000">
                      <a:srgbClr val="FFE595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id-ID" sz="3200" spc="-300" dirty="0">
              <a:gradFill>
                <a:gsLst>
                  <a:gs pos="100000">
                    <a:srgbClr val="FFE595"/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95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42778" y="789843"/>
            <a:ext cx="7181774" cy="1014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7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7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7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7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7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6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42778" y="3671884"/>
            <a:ext cx="7450304" cy="954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4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7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7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-338600"/>
            <a:ext cx="9144000" cy="5482100"/>
            <a:chOff x="0" y="-338600"/>
            <a:chExt cx="9144000" cy="548210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-338600"/>
              <a:ext cx="7610475" cy="3400425"/>
            </a:xfrm>
            <a:prstGeom prst="rect">
              <a:avLst/>
            </a:prstGeom>
          </p:spPr>
        </p:pic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3421EAF8-358C-53DA-1C96-38059D63174A}"/>
              </a:ext>
            </a:extLst>
          </p:cNvPr>
          <p:cNvSpPr/>
          <p:nvPr/>
        </p:nvSpPr>
        <p:spPr>
          <a:xfrm>
            <a:off x="3059832" y="2296940"/>
            <a:ext cx="3024336" cy="290049"/>
          </a:xfrm>
          <a:prstGeom prst="roundRect">
            <a:avLst>
              <a:gd name="adj" fmla="val 50000"/>
            </a:avLst>
          </a:prstGeom>
          <a:noFill/>
          <a:ln w="6350">
            <a:gradFill>
              <a:gsLst>
                <a:gs pos="0">
                  <a:srgbClr val="F24132"/>
                </a:gs>
                <a:gs pos="100000">
                  <a:srgbClr val="FFC000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ADB8491-C362-BCF4-E9EE-2F975A1962AD}"/>
              </a:ext>
            </a:extLst>
          </p:cNvPr>
          <p:cNvSpPr>
            <a:spLocks/>
          </p:cNvSpPr>
          <p:nvPr/>
        </p:nvSpPr>
        <p:spPr bwMode="auto">
          <a:xfrm>
            <a:off x="1619672" y="1976944"/>
            <a:ext cx="5904656" cy="7592457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gradFill>
            <a:gsLst>
              <a:gs pos="21000">
                <a:srgbClr val="F24132"/>
              </a:gs>
              <a:gs pos="46000">
                <a:srgbClr val="C2222A">
                  <a:alpha val="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2771800" y="483518"/>
            <a:ext cx="3773243" cy="1667623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7481" y="175851"/>
            <a:ext cx="2057400" cy="172819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D0EB572-1B7D-99BF-BCF6-E5BAA3B745EC}"/>
              </a:ext>
            </a:extLst>
          </p:cNvPr>
          <p:cNvSpPr txBox="1"/>
          <p:nvPr/>
        </p:nvSpPr>
        <p:spPr>
          <a:xfrm>
            <a:off x="3357152" y="2386498"/>
            <a:ext cx="241409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高考加油主题班会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01AF35E-610E-6477-F79A-AAFCFD39A755}"/>
              </a:ext>
            </a:extLst>
          </p:cNvPr>
          <p:cNvGrpSpPr/>
          <p:nvPr/>
        </p:nvGrpSpPr>
        <p:grpSpPr>
          <a:xfrm>
            <a:off x="2275569" y="4659982"/>
            <a:ext cx="4256263" cy="244831"/>
            <a:chOff x="4289813" y="5854702"/>
            <a:chExt cx="2297665" cy="24483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EFEE12B-26A8-DCC6-68BB-992715969A59}"/>
                </a:ext>
              </a:extLst>
            </p:cNvPr>
            <p:cNvSpPr txBox="1"/>
            <p:nvPr/>
          </p:nvSpPr>
          <p:spPr>
            <a:xfrm>
              <a:off x="4289813" y="5868701"/>
              <a:ext cx="76542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0756E72-5AAF-348F-6BE0-B603A64C6F05}"/>
                </a:ext>
              </a:extLst>
            </p:cNvPr>
            <p:cNvSpPr txBox="1"/>
            <p:nvPr/>
          </p:nvSpPr>
          <p:spPr>
            <a:xfrm>
              <a:off x="5929584" y="5854702"/>
              <a:ext cx="65789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900" dirty="0">
                  <a:solidFill>
                    <a:srgbClr val="FFE59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2023.05.26</a:t>
              </a:r>
              <a:endParaRPr lang="zh-CN" altLang="en-US" sz="9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63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1335684"/>
              <a:ext cx="7610475" cy="340042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7205424" y="407391"/>
            <a:ext cx="1466360" cy="648072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331" y="439046"/>
            <a:ext cx="2057400" cy="1728193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688F296A-B84F-E1E7-A915-E4E821AC2C64}"/>
              </a:ext>
            </a:extLst>
          </p:cNvPr>
          <p:cNvSpPr/>
          <p:nvPr/>
        </p:nvSpPr>
        <p:spPr>
          <a:xfrm>
            <a:off x="1795932" y="3331871"/>
            <a:ext cx="1702055" cy="485601"/>
          </a:xfrm>
          <a:prstGeom prst="ellipse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3848389" y="2361628"/>
            <a:ext cx="3099875" cy="461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8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3895433" y="1481958"/>
            <a:ext cx="102912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60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EF1CB21A-8E41-F269-DF9D-040A251F3CEA}"/>
              </a:ext>
            </a:extLst>
          </p:cNvPr>
          <p:cNvSpPr>
            <a:spLocks noEditPoints="1"/>
          </p:cNvSpPr>
          <p:nvPr/>
        </p:nvSpPr>
        <p:spPr bwMode="auto">
          <a:xfrm>
            <a:off x="1795932" y="1401009"/>
            <a:ext cx="1702055" cy="2108338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D79CB4-9464-11FD-9ABD-C09096895D16}"/>
              </a:ext>
            </a:extLst>
          </p:cNvPr>
          <p:cNvSpPr txBox="1"/>
          <p:nvPr/>
        </p:nvSpPr>
        <p:spPr>
          <a:xfrm>
            <a:off x="3864561" y="2822908"/>
            <a:ext cx="3340863" cy="562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</a:t>
            </a:r>
            <a:r>
              <a:rPr lang="en-US" altLang="zh-CN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 网，幻灯片演示模板 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 moban.com</a:t>
            </a:r>
            <a:endParaRPr lang="zh-CN" altLang="en-US" sz="700" dirty="0">
              <a:solidFill>
                <a:srgbClr val="FFE595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01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827584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1197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072ECDD2-0524-3761-CAE4-C657B8477DAF}"/>
              </a:ext>
            </a:extLst>
          </p:cNvPr>
          <p:cNvSpPr>
            <a:spLocks noEditPoints="1"/>
          </p:cNvSpPr>
          <p:nvPr/>
        </p:nvSpPr>
        <p:spPr bwMode="auto">
          <a:xfrm>
            <a:off x="251520" y="4153600"/>
            <a:ext cx="750567" cy="929728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746AF8E-BD7E-3DD0-5A81-820125612D90}"/>
              </a:ext>
            </a:extLst>
          </p:cNvPr>
          <p:cNvGrpSpPr/>
          <p:nvPr/>
        </p:nvGrpSpPr>
        <p:grpSpPr>
          <a:xfrm>
            <a:off x="4283968" y="1223664"/>
            <a:ext cx="3323685" cy="736738"/>
            <a:chOff x="4860032" y="1105619"/>
            <a:chExt cx="3323685" cy="736738"/>
          </a:xfrm>
        </p:grpSpPr>
        <p:sp>
          <p:nvSpPr>
            <p:cNvPr id="14" name="Rectangle: Rounded Corners 50">
              <a:extLst>
                <a:ext uri="{FF2B5EF4-FFF2-40B4-BE49-F238E27FC236}">
                  <a16:creationId xmlns:a16="http://schemas.microsoft.com/office/drawing/2014/main" id="{B75B5506-EA31-9746-661D-3B184EE0866E}"/>
                </a:ext>
              </a:extLst>
            </p:cNvPr>
            <p:cNvSpPr/>
            <p:nvPr/>
          </p:nvSpPr>
          <p:spPr>
            <a:xfrm>
              <a:off x="4860032" y="1203598"/>
              <a:ext cx="540780" cy="54078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51AE3B-1A48-12BF-7A48-53222D5C2BAB}"/>
                </a:ext>
              </a:extLst>
            </p:cNvPr>
            <p:cNvSpPr txBox="1"/>
            <p:nvPr/>
          </p:nvSpPr>
          <p:spPr>
            <a:xfrm>
              <a:off x="4896755" y="1229569"/>
              <a:ext cx="467334" cy="421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MiSans Medium" panose="00000600000000000000" pitchFamily="2" charset="-122"/>
                  <a:ea typeface="MiSans Medium" panose="00000600000000000000" pitchFamily="2" charset="-122"/>
                  <a:sym typeface="+mn-lt"/>
                </a:rPr>
                <a:t>01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6989F4F-9F66-6C73-7FE0-5C02E888557D}"/>
                </a:ext>
              </a:extLst>
            </p:cNvPr>
            <p:cNvGrpSpPr/>
            <p:nvPr/>
          </p:nvGrpSpPr>
          <p:grpSpPr>
            <a:xfrm>
              <a:off x="5437535" y="1105619"/>
              <a:ext cx="2746182" cy="736738"/>
              <a:chOff x="101199" y="1886576"/>
              <a:chExt cx="2746182" cy="73673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9F347F2-E90C-C071-E230-9C223DF6E56D}"/>
                  </a:ext>
                </a:extLst>
              </p:cNvPr>
              <p:cNvSpPr txBox="1"/>
              <p:nvPr/>
            </p:nvSpPr>
            <p:spPr>
              <a:xfrm>
                <a:off x="101199" y="2177936"/>
                <a:ext cx="2746182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800" b="1">
                    <a:solidFill>
                      <a:srgbClr val="FFE595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>
                    <a:sym typeface="HarmonyOS Sans SC Light" panose="00000400000000000000" pitchFamily="2" charset="-122"/>
                  </a:rPr>
                  <a:t>... ...</a:t>
                </a:r>
                <a:endParaRPr lang="en-US" altLang="zh-CN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C6F12EC-D2BC-9366-9E2F-70A86584112E}"/>
                  </a:ext>
                </a:extLst>
              </p:cNvPr>
              <p:cNvSpPr txBox="1"/>
              <p:nvPr/>
            </p:nvSpPr>
            <p:spPr>
              <a:xfrm>
                <a:off x="101199" y="1886576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37" name="椭圆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D7CFF56-0614-4E81-DE35-EEAAD40E1317}"/>
              </a:ext>
            </a:extLst>
          </p:cNvPr>
          <p:cNvSpPr/>
          <p:nvPr/>
        </p:nvSpPr>
        <p:spPr>
          <a:xfrm>
            <a:off x="896668" y="940467"/>
            <a:ext cx="3262565" cy="326256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9B53C7B-FE06-A443-2A81-BCF795E18248}"/>
              </a:ext>
            </a:extLst>
          </p:cNvPr>
          <p:cNvGrpSpPr/>
          <p:nvPr/>
        </p:nvGrpSpPr>
        <p:grpSpPr>
          <a:xfrm>
            <a:off x="4572000" y="2185739"/>
            <a:ext cx="3587073" cy="736738"/>
            <a:chOff x="4860032" y="1105619"/>
            <a:chExt cx="3587073" cy="736738"/>
          </a:xfrm>
        </p:grpSpPr>
        <p:sp>
          <p:nvSpPr>
            <p:cNvPr id="40" name="Rectangle: Rounded Corners 50">
              <a:extLst>
                <a:ext uri="{FF2B5EF4-FFF2-40B4-BE49-F238E27FC236}">
                  <a16:creationId xmlns:a16="http://schemas.microsoft.com/office/drawing/2014/main" id="{DDCF8826-2B29-5765-7415-D6DD27AA6C23}"/>
                </a:ext>
              </a:extLst>
            </p:cNvPr>
            <p:cNvSpPr/>
            <p:nvPr/>
          </p:nvSpPr>
          <p:spPr>
            <a:xfrm>
              <a:off x="4860032" y="1203598"/>
              <a:ext cx="540780" cy="54078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A54CE70-F198-5A63-F929-E5051506C82E}"/>
                </a:ext>
              </a:extLst>
            </p:cNvPr>
            <p:cNvSpPr txBox="1"/>
            <p:nvPr/>
          </p:nvSpPr>
          <p:spPr>
            <a:xfrm>
              <a:off x="4896755" y="1228779"/>
              <a:ext cx="467334" cy="421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MiSans Medium" panose="00000600000000000000" pitchFamily="2" charset="-122"/>
                  <a:ea typeface="MiSans Medium" panose="00000600000000000000" pitchFamily="2" charset="-122"/>
                  <a:sym typeface="+mn-lt"/>
                </a:rPr>
                <a:t>02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2807463-78C7-4AB8-39A6-557712B5E957}"/>
                </a:ext>
              </a:extLst>
            </p:cNvPr>
            <p:cNvGrpSpPr/>
            <p:nvPr/>
          </p:nvGrpSpPr>
          <p:grpSpPr>
            <a:xfrm>
              <a:off x="5437534" y="1105619"/>
              <a:ext cx="3009571" cy="736738"/>
              <a:chOff x="101198" y="1886576"/>
              <a:chExt cx="3009571" cy="736738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D619A55-3025-C6F2-5531-DEE02DF4676B}"/>
                  </a:ext>
                </a:extLst>
              </p:cNvPr>
              <p:cNvSpPr txBox="1"/>
              <p:nvPr/>
            </p:nvSpPr>
            <p:spPr>
              <a:xfrm>
                <a:off x="101198" y="2177936"/>
                <a:ext cx="3009571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800" b="1">
                    <a:solidFill>
                      <a:srgbClr val="FFE595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en-US" altLang="zh-CN" dirty="0"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dirty="0">
                    <a:sym typeface="HarmonyOS Sans SC Light" panose="00000400000000000000" pitchFamily="2" charset="-122"/>
                  </a:rPr>
                  <a:t>模板网，幻灯片演示模板及素 材免费下载！</a:t>
                </a:r>
              </a:p>
              <a:p>
                <a:r>
                  <a:rPr lang="en-US" altLang="zh-CN" dirty="0">
                    <a:sym typeface="HarmonyOS Sans SC Light" panose="00000400000000000000" pitchFamily="2" charset="-122"/>
                  </a:rPr>
                  <a:t>51PPT </a:t>
                </a:r>
                <a:r>
                  <a:rPr lang="zh-CN" altLang="en-US" dirty="0">
                    <a:sym typeface="HarmonyOS Sans SC Light" panose="00000400000000000000" pitchFamily="2" charset="-122"/>
                  </a:rPr>
                  <a:t>模板网 唯一访问网址： 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www.51pptmob an.com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01410A7-25A5-60FD-E43A-5BE20B66AF15}"/>
                  </a:ext>
                </a:extLst>
              </p:cNvPr>
              <p:cNvSpPr txBox="1"/>
              <p:nvPr/>
            </p:nvSpPr>
            <p:spPr>
              <a:xfrm>
                <a:off x="101199" y="1886576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2823846-0573-32E4-1386-39E6861C5B79}"/>
              </a:ext>
            </a:extLst>
          </p:cNvPr>
          <p:cNvGrpSpPr/>
          <p:nvPr/>
        </p:nvGrpSpPr>
        <p:grpSpPr>
          <a:xfrm>
            <a:off x="4283968" y="3147814"/>
            <a:ext cx="3323685" cy="736738"/>
            <a:chOff x="4860032" y="1105619"/>
            <a:chExt cx="3323685" cy="736738"/>
          </a:xfrm>
        </p:grpSpPr>
        <p:sp>
          <p:nvSpPr>
            <p:cNvPr id="47" name="Rectangle: Rounded Corners 50">
              <a:extLst>
                <a:ext uri="{FF2B5EF4-FFF2-40B4-BE49-F238E27FC236}">
                  <a16:creationId xmlns:a16="http://schemas.microsoft.com/office/drawing/2014/main" id="{160EE34F-B163-E716-8780-F71C85CD592C}"/>
                </a:ext>
              </a:extLst>
            </p:cNvPr>
            <p:cNvSpPr/>
            <p:nvPr/>
          </p:nvSpPr>
          <p:spPr>
            <a:xfrm>
              <a:off x="4860032" y="1203598"/>
              <a:ext cx="540780" cy="54078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6105312-6B10-4062-4E11-A4624C9E3CDA}"/>
                </a:ext>
              </a:extLst>
            </p:cNvPr>
            <p:cNvSpPr txBox="1"/>
            <p:nvPr/>
          </p:nvSpPr>
          <p:spPr>
            <a:xfrm>
              <a:off x="4896755" y="1244501"/>
              <a:ext cx="467334" cy="421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MiSans Medium" panose="00000600000000000000" pitchFamily="2" charset="-122"/>
                  <a:ea typeface="MiSans Medium" panose="00000600000000000000" pitchFamily="2" charset="-122"/>
                  <a:sym typeface="+mn-lt"/>
                </a:rPr>
                <a:t>03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99A4A6E-4CFF-83DF-4252-7B9EDD2F0CBA}"/>
                </a:ext>
              </a:extLst>
            </p:cNvPr>
            <p:cNvGrpSpPr/>
            <p:nvPr/>
          </p:nvGrpSpPr>
          <p:grpSpPr>
            <a:xfrm>
              <a:off x="5437535" y="1105619"/>
              <a:ext cx="2746182" cy="736738"/>
              <a:chOff x="101199" y="1886576"/>
              <a:chExt cx="2746182" cy="736738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F3FEA032-7762-1088-95C7-1F1064C7C922}"/>
                  </a:ext>
                </a:extLst>
              </p:cNvPr>
              <p:cNvSpPr txBox="1"/>
              <p:nvPr/>
            </p:nvSpPr>
            <p:spPr>
              <a:xfrm>
                <a:off x="101199" y="2177936"/>
                <a:ext cx="2746182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800" b="1">
                    <a:solidFill>
                      <a:srgbClr val="FFE595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>
                    <a:sym typeface="HarmonyOS Sans SC Light" panose="00000400000000000000" pitchFamily="2" charset="-122"/>
                  </a:rPr>
                  <a:t>... ...</a:t>
                </a:r>
                <a:endParaRPr lang="en-US" altLang="zh-CN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B0D064DD-FA67-315A-D431-2D092834818E}"/>
                  </a:ext>
                </a:extLst>
              </p:cNvPr>
              <p:cNvSpPr txBox="1"/>
              <p:nvPr/>
            </p:nvSpPr>
            <p:spPr>
              <a:xfrm>
                <a:off x="101199" y="1886576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41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827584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1197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072ECDD2-0524-3761-CAE4-C657B8477DAF}"/>
              </a:ext>
            </a:extLst>
          </p:cNvPr>
          <p:cNvSpPr>
            <a:spLocks noEditPoints="1"/>
          </p:cNvSpPr>
          <p:nvPr/>
        </p:nvSpPr>
        <p:spPr bwMode="auto">
          <a:xfrm>
            <a:off x="251520" y="4153600"/>
            <a:ext cx="750567" cy="929728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Freeform: Shape 7">
            <a:extLst>
              <a:ext uri="{FF2B5EF4-FFF2-40B4-BE49-F238E27FC236}">
                <a16:creationId xmlns:a16="http://schemas.microsoft.com/office/drawing/2014/main" id="{AC3D4ED5-0EE6-85F3-3658-EF3E6D6C627D}"/>
              </a:ext>
            </a:extLst>
          </p:cNvPr>
          <p:cNvSpPr/>
          <p:nvPr/>
        </p:nvSpPr>
        <p:spPr>
          <a:xfrm>
            <a:off x="5794316" y="1287005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3" name="Freeform: Shape 8">
            <a:extLst>
              <a:ext uri="{FF2B5EF4-FFF2-40B4-BE49-F238E27FC236}">
                <a16:creationId xmlns:a16="http://schemas.microsoft.com/office/drawing/2014/main" id="{2DAC7091-5E1E-3975-8CCC-0BADC9563E58}"/>
              </a:ext>
            </a:extLst>
          </p:cNvPr>
          <p:cNvSpPr/>
          <p:nvPr/>
        </p:nvSpPr>
        <p:spPr>
          <a:xfrm>
            <a:off x="5794316" y="3850470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479FDF75-02A9-31F2-BA9C-E2ED3E762791}"/>
              </a:ext>
            </a:extLst>
          </p:cNvPr>
          <p:cNvSpPr/>
          <p:nvPr/>
        </p:nvSpPr>
        <p:spPr>
          <a:xfrm>
            <a:off x="3198488" y="3850470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5" name="Freeform: Shape 10">
            <a:extLst>
              <a:ext uri="{FF2B5EF4-FFF2-40B4-BE49-F238E27FC236}">
                <a16:creationId xmlns:a16="http://schemas.microsoft.com/office/drawing/2014/main" id="{6213AD94-3496-D954-380C-EB94DED50F77}"/>
              </a:ext>
            </a:extLst>
          </p:cNvPr>
          <p:cNvSpPr/>
          <p:nvPr/>
        </p:nvSpPr>
        <p:spPr>
          <a:xfrm>
            <a:off x="3198488" y="1287005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17" name="Freeform: Shape 6">
            <a:extLst>
              <a:ext uri="{FF2B5EF4-FFF2-40B4-BE49-F238E27FC236}">
                <a16:creationId xmlns:a16="http://schemas.microsoft.com/office/drawing/2014/main" id="{01365EE0-8710-69C0-368A-4F2426A69CEF}"/>
              </a:ext>
            </a:extLst>
          </p:cNvPr>
          <p:cNvSpPr>
            <a:spLocks/>
          </p:cNvSpPr>
          <p:nvPr/>
        </p:nvSpPr>
        <p:spPr bwMode="auto">
          <a:xfrm>
            <a:off x="3068638" y="2352109"/>
            <a:ext cx="1497013" cy="1798638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19" name="Freeform: Shape 14">
            <a:extLst>
              <a:ext uri="{FF2B5EF4-FFF2-40B4-BE49-F238E27FC236}">
                <a16:creationId xmlns:a16="http://schemas.microsoft.com/office/drawing/2014/main" id="{65BFD090-B422-3806-B98F-0C20ED6DF318}"/>
              </a:ext>
            </a:extLst>
          </p:cNvPr>
          <p:cNvSpPr>
            <a:spLocks/>
          </p:cNvSpPr>
          <p:nvPr/>
        </p:nvSpPr>
        <p:spPr bwMode="auto">
          <a:xfrm>
            <a:off x="3769951" y="3013643"/>
            <a:ext cx="398800" cy="40445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3">
            <a:extLst>
              <a:ext uri="{FF2B5EF4-FFF2-40B4-BE49-F238E27FC236}">
                <a16:creationId xmlns:a16="http://schemas.microsoft.com/office/drawing/2014/main" id="{D2C06F40-0922-B7CE-B46F-183E70A5EB50}"/>
              </a:ext>
            </a:extLst>
          </p:cNvPr>
          <p:cNvSpPr>
            <a:spLocks/>
          </p:cNvSpPr>
          <p:nvPr/>
        </p:nvSpPr>
        <p:spPr bwMode="auto">
          <a:xfrm>
            <a:off x="3068637" y="1145609"/>
            <a:ext cx="1790700" cy="1512888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5E2E185A-C87F-8FA1-62E2-65D43AC8C708}"/>
              </a:ext>
            </a:extLst>
          </p:cNvPr>
          <p:cNvSpPr>
            <a:spLocks/>
          </p:cNvSpPr>
          <p:nvPr/>
        </p:nvSpPr>
        <p:spPr bwMode="auto">
          <a:xfrm>
            <a:off x="3738539" y="1894913"/>
            <a:ext cx="387845" cy="33243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: Shape 4">
            <a:extLst>
              <a:ext uri="{FF2B5EF4-FFF2-40B4-BE49-F238E27FC236}">
                <a16:creationId xmlns:a16="http://schemas.microsoft.com/office/drawing/2014/main" id="{4CAF8F2C-B0C0-23F9-EFB9-A064B6494DE3}"/>
              </a:ext>
            </a:extLst>
          </p:cNvPr>
          <p:cNvSpPr>
            <a:spLocks/>
          </p:cNvSpPr>
          <p:nvPr/>
        </p:nvSpPr>
        <p:spPr bwMode="auto">
          <a:xfrm>
            <a:off x="4565649" y="1142434"/>
            <a:ext cx="1504950" cy="1798638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12" name="Freeform: Shape 12">
            <a:extLst>
              <a:ext uri="{FF2B5EF4-FFF2-40B4-BE49-F238E27FC236}">
                <a16:creationId xmlns:a16="http://schemas.microsoft.com/office/drawing/2014/main" id="{EFC3506A-828B-3F9B-307B-05603E347DAC}"/>
              </a:ext>
            </a:extLst>
          </p:cNvPr>
          <p:cNvSpPr>
            <a:spLocks/>
          </p:cNvSpPr>
          <p:nvPr/>
        </p:nvSpPr>
        <p:spPr bwMode="auto">
          <a:xfrm>
            <a:off x="4975249" y="1851229"/>
            <a:ext cx="393965" cy="425831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: Shape 5">
            <a:extLst>
              <a:ext uri="{FF2B5EF4-FFF2-40B4-BE49-F238E27FC236}">
                <a16:creationId xmlns:a16="http://schemas.microsoft.com/office/drawing/2014/main" id="{06A017AD-2E8A-41EA-FBCD-5A99C5EC23B6}"/>
              </a:ext>
            </a:extLst>
          </p:cNvPr>
          <p:cNvSpPr>
            <a:spLocks/>
          </p:cNvSpPr>
          <p:nvPr/>
        </p:nvSpPr>
        <p:spPr bwMode="auto">
          <a:xfrm>
            <a:off x="4264025" y="2658497"/>
            <a:ext cx="1811337" cy="1497013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15" name="Freeform: Shape 13">
            <a:extLst>
              <a:ext uri="{FF2B5EF4-FFF2-40B4-BE49-F238E27FC236}">
                <a16:creationId xmlns:a16="http://schemas.microsoft.com/office/drawing/2014/main" id="{39C3194E-4530-2FF7-61D9-D4E72D6CFE7B}"/>
              </a:ext>
            </a:extLst>
          </p:cNvPr>
          <p:cNvSpPr>
            <a:spLocks/>
          </p:cNvSpPr>
          <p:nvPr/>
        </p:nvSpPr>
        <p:spPr bwMode="auto">
          <a:xfrm>
            <a:off x="4954701" y="3118583"/>
            <a:ext cx="377153" cy="295052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B5020F-2035-97F8-F25F-985026D0E2B3}"/>
              </a:ext>
            </a:extLst>
          </p:cNvPr>
          <p:cNvGrpSpPr/>
          <p:nvPr/>
        </p:nvGrpSpPr>
        <p:grpSpPr>
          <a:xfrm>
            <a:off x="5995927" y="1080029"/>
            <a:ext cx="2762415" cy="736738"/>
            <a:chOff x="4840473" y="1223664"/>
            <a:chExt cx="2762415" cy="73673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EC6CE4A-7C7E-42A2-8289-DF77A3234FE0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92CAC51-2E8F-5603-A175-A4F1E6BAADF7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B3A8D7D-E91C-B996-BCDF-BBCF050E91DF}"/>
              </a:ext>
            </a:extLst>
          </p:cNvPr>
          <p:cNvGrpSpPr/>
          <p:nvPr/>
        </p:nvGrpSpPr>
        <p:grpSpPr>
          <a:xfrm>
            <a:off x="409102" y="1080029"/>
            <a:ext cx="2746182" cy="736738"/>
            <a:chOff x="4856706" y="1223664"/>
            <a:chExt cx="2746182" cy="73673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10B4DB6-A241-B0E7-0E1A-53E5DFEDF5F4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1E0C10F-3A79-00CD-B18E-556F3C365DB8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F8308B5-EC21-67C7-EC36-DF74948EBD82}"/>
              </a:ext>
            </a:extLst>
          </p:cNvPr>
          <p:cNvGrpSpPr/>
          <p:nvPr/>
        </p:nvGrpSpPr>
        <p:grpSpPr>
          <a:xfrm>
            <a:off x="5995927" y="3649867"/>
            <a:ext cx="2762415" cy="736738"/>
            <a:chOff x="4840473" y="1223664"/>
            <a:chExt cx="2762415" cy="73673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496FC68-F71A-5D9C-B82E-D454CF5EB069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B4ED827-F545-E3F0-5017-74742F57AAEA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C9EF3C-BF91-DC44-5066-4867F6B9B759}"/>
              </a:ext>
            </a:extLst>
          </p:cNvPr>
          <p:cNvGrpSpPr/>
          <p:nvPr/>
        </p:nvGrpSpPr>
        <p:grpSpPr>
          <a:xfrm>
            <a:off x="409102" y="3649867"/>
            <a:ext cx="2746182" cy="736738"/>
            <a:chOff x="4856706" y="1223664"/>
            <a:chExt cx="2746182" cy="73673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2CDF683-20D3-E625-2B1D-45F7E89E3129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63A2A45-A8F4-E49B-E8C5-AD606DD47119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63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827584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1197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072ECDD2-0524-3761-CAE4-C657B8477DAF}"/>
              </a:ext>
            </a:extLst>
          </p:cNvPr>
          <p:cNvSpPr>
            <a:spLocks noEditPoints="1"/>
          </p:cNvSpPr>
          <p:nvPr/>
        </p:nvSpPr>
        <p:spPr bwMode="auto">
          <a:xfrm>
            <a:off x="251520" y="4153600"/>
            <a:ext cx="750567" cy="929728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Cylinder 3">
            <a:extLst>
              <a:ext uri="{FF2B5EF4-FFF2-40B4-BE49-F238E27FC236}">
                <a16:creationId xmlns:a16="http://schemas.microsoft.com/office/drawing/2014/main" id="{0FBCC477-6189-5448-BFB2-3A7EE5C40A58}"/>
              </a:ext>
            </a:extLst>
          </p:cNvPr>
          <p:cNvSpPr/>
          <p:nvPr/>
        </p:nvSpPr>
        <p:spPr>
          <a:xfrm rot="17415768" flipH="1">
            <a:off x="5834305" y="2409290"/>
            <a:ext cx="2110139" cy="645235"/>
          </a:xfrm>
          <a:prstGeom prst="can">
            <a:avLst>
              <a:gd name="adj" fmla="val 50000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3" name="Cylinder 30">
            <a:extLst>
              <a:ext uri="{FF2B5EF4-FFF2-40B4-BE49-F238E27FC236}">
                <a16:creationId xmlns:a16="http://schemas.microsoft.com/office/drawing/2014/main" id="{C17AC40A-7F51-537C-ACCE-8D459A695756}"/>
              </a:ext>
            </a:extLst>
          </p:cNvPr>
          <p:cNvSpPr/>
          <p:nvPr/>
        </p:nvSpPr>
        <p:spPr>
          <a:xfrm rot="17415768" flipH="1">
            <a:off x="5487425" y="2576397"/>
            <a:ext cx="1847850" cy="579753"/>
          </a:xfrm>
          <a:prstGeom prst="can">
            <a:avLst>
              <a:gd name="adj" fmla="val 44220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4" name="Cylinder 31">
            <a:extLst>
              <a:ext uri="{FF2B5EF4-FFF2-40B4-BE49-F238E27FC236}">
                <a16:creationId xmlns:a16="http://schemas.microsoft.com/office/drawing/2014/main" id="{5DE75AEE-5893-7BA1-87DF-D7D55AA546DB}"/>
              </a:ext>
            </a:extLst>
          </p:cNvPr>
          <p:cNvSpPr/>
          <p:nvPr/>
        </p:nvSpPr>
        <p:spPr>
          <a:xfrm rot="17415768" flipH="1">
            <a:off x="5198587" y="2775807"/>
            <a:ext cx="1466850" cy="549004"/>
          </a:xfrm>
          <a:prstGeom prst="can">
            <a:avLst>
              <a:gd name="adj" fmla="val 41990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5" name="Cylinder 32">
            <a:extLst>
              <a:ext uri="{FF2B5EF4-FFF2-40B4-BE49-F238E27FC236}">
                <a16:creationId xmlns:a16="http://schemas.microsoft.com/office/drawing/2014/main" id="{CCA9F281-070A-EDAB-6DE8-8A1230115570}"/>
              </a:ext>
            </a:extLst>
          </p:cNvPr>
          <p:cNvSpPr/>
          <p:nvPr/>
        </p:nvSpPr>
        <p:spPr>
          <a:xfrm rot="17415768" flipH="1">
            <a:off x="4893852" y="2958657"/>
            <a:ext cx="1152525" cy="496397"/>
          </a:xfrm>
          <a:prstGeom prst="can">
            <a:avLst>
              <a:gd name="adj" fmla="val 41990"/>
            </a:avLst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063FC66F-EDF9-E3B8-2CEC-599857593845}"/>
              </a:ext>
            </a:extLst>
          </p:cNvPr>
          <p:cNvSpPr txBox="1"/>
          <p:nvPr/>
        </p:nvSpPr>
        <p:spPr>
          <a:xfrm>
            <a:off x="5227779" y="2285252"/>
            <a:ext cx="484671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altLang="zh-CN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26" name="TextBox 45">
            <a:extLst>
              <a:ext uri="{FF2B5EF4-FFF2-40B4-BE49-F238E27FC236}">
                <a16:creationId xmlns:a16="http://schemas.microsoft.com/office/drawing/2014/main" id="{162D3096-C2F0-D2A3-DB39-B016D215F2DB}"/>
              </a:ext>
            </a:extLst>
          </p:cNvPr>
          <p:cNvSpPr txBox="1"/>
          <p:nvPr/>
        </p:nvSpPr>
        <p:spPr>
          <a:xfrm>
            <a:off x="5823133" y="1935495"/>
            <a:ext cx="484671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altLang="zh-CN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102B69B-A5EE-925A-8B75-04A4A153D33D}"/>
              </a:ext>
            </a:extLst>
          </p:cNvPr>
          <p:cNvSpPr txBox="1"/>
          <p:nvPr/>
        </p:nvSpPr>
        <p:spPr>
          <a:xfrm>
            <a:off x="6404704" y="1594781"/>
            <a:ext cx="484671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altLang="zh-CN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28" name="TextBox 47">
            <a:extLst>
              <a:ext uri="{FF2B5EF4-FFF2-40B4-BE49-F238E27FC236}">
                <a16:creationId xmlns:a16="http://schemas.microsoft.com/office/drawing/2014/main" id="{3AA0A2F8-3184-54DD-433A-74A3D574AB10}"/>
              </a:ext>
            </a:extLst>
          </p:cNvPr>
          <p:cNvSpPr txBox="1"/>
          <p:nvPr/>
        </p:nvSpPr>
        <p:spPr>
          <a:xfrm>
            <a:off x="6937607" y="1335592"/>
            <a:ext cx="484671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altLang="zh-CN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5280B13-0B72-3245-310D-79AC6E9A44C1}"/>
              </a:ext>
            </a:extLst>
          </p:cNvPr>
          <p:cNvGrpSpPr/>
          <p:nvPr/>
        </p:nvGrpSpPr>
        <p:grpSpPr>
          <a:xfrm>
            <a:off x="684213" y="1210087"/>
            <a:ext cx="3561585" cy="736738"/>
            <a:chOff x="866399" y="1377520"/>
            <a:chExt cx="3561585" cy="736738"/>
          </a:xfrm>
        </p:grpSpPr>
        <p:sp>
          <p:nvSpPr>
            <p:cNvPr id="6" name="Oval 33">
              <a:extLst>
                <a:ext uri="{FF2B5EF4-FFF2-40B4-BE49-F238E27FC236}">
                  <a16:creationId xmlns:a16="http://schemas.microsoft.com/office/drawing/2014/main" id="{530E0A85-C77F-EF33-D846-B68DA48BF72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66399" y="1547861"/>
              <a:ext cx="112182" cy="110549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DF85791-71E6-9ACD-EB9C-941E18B70C43}"/>
                </a:ext>
              </a:extLst>
            </p:cNvPr>
            <p:cNvGrpSpPr/>
            <p:nvPr/>
          </p:nvGrpSpPr>
          <p:grpSpPr>
            <a:xfrm>
              <a:off x="1085563" y="1377520"/>
              <a:ext cx="3342421" cy="736738"/>
              <a:chOff x="4840473" y="1223664"/>
              <a:chExt cx="3342421" cy="736738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4A415D9-040C-25EE-9916-5DE93566CD74}"/>
                  </a:ext>
                </a:extLst>
              </p:cNvPr>
              <p:cNvSpPr txBox="1"/>
              <p:nvPr/>
            </p:nvSpPr>
            <p:spPr>
              <a:xfrm>
                <a:off x="4856706" y="1515024"/>
                <a:ext cx="332618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b="1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EDBE9F1-0E72-46F7-61CC-C6A5634D8555}"/>
                  </a:ext>
                </a:extLst>
              </p:cNvPr>
              <p:cNvSpPr txBox="1"/>
              <p:nvPr/>
            </p:nvSpPr>
            <p:spPr>
              <a:xfrm>
                <a:off x="4840473" y="1223664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F4B39B-462B-66B2-68FA-207D9C052FA5}"/>
              </a:ext>
            </a:extLst>
          </p:cNvPr>
          <p:cNvGrpSpPr/>
          <p:nvPr/>
        </p:nvGrpSpPr>
        <p:grpSpPr>
          <a:xfrm>
            <a:off x="684213" y="1909706"/>
            <a:ext cx="3561585" cy="736738"/>
            <a:chOff x="866399" y="1377520"/>
            <a:chExt cx="3561585" cy="73673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1FFD9A5-4ED1-5982-FA8D-7EC8AEA573F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66399" y="1547861"/>
              <a:ext cx="112182" cy="110549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DFC34DF-2AC4-4161-C21F-F53553202DA2}"/>
                </a:ext>
              </a:extLst>
            </p:cNvPr>
            <p:cNvGrpSpPr/>
            <p:nvPr/>
          </p:nvGrpSpPr>
          <p:grpSpPr>
            <a:xfrm>
              <a:off x="1085563" y="1377520"/>
              <a:ext cx="3342421" cy="736738"/>
              <a:chOff x="4840473" y="1223664"/>
              <a:chExt cx="3342421" cy="736738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60F374E-CE21-3719-5655-41F0610A4CAE}"/>
                  </a:ext>
                </a:extLst>
              </p:cNvPr>
              <p:cNvSpPr txBox="1"/>
              <p:nvPr/>
            </p:nvSpPr>
            <p:spPr>
              <a:xfrm>
                <a:off x="4856706" y="1515024"/>
                <a:ext cx="332618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b="1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3D13C253-CFC8-22E4-79AF-3E873E616B1C}"/>
                  </a:ext>
                </a:extLst>
              </p:cNvPr>
              <p:cNvSpPr txBox="1"/>
              <p:nvPr/>
            </p:nvSpPr>
            <p:spPr>
              <a:xfrm>
                <a:off x="4840473" y="1223664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244A4B7-2E96-9430-995E-EDE63570015A}"/>
              </a:ext>
            </a:extLst>
          </p:cNvPr>
          <p:cNvGrpSpPr/>
          <p:nvPr/>
        </p:nvGrpSpPr>
        <p:grpSpPr>
          <a:xfrm>
            <a:off x="684213" y="2609325"/>
            <a:ext cx="3561585" cy="736738"/>
            <a:chOff x="866399" y="1377520"/>
            <a:chExt cx="3561585" cy="736738"/>
          </a:xfrm>
        </p:grpSpPr>
        <p:sp>
          <p:nvSpPr>
            <p:cNvPr id="39" name="Oval 33">
              <a:extLst>
                <a:ext uri="{FF2B5EF4-FFF2-40B4-BE49-F238E27FC236}">
                  <a16:creationId xmlns:a16="http://schemas.microsoft.com/office/drawing/2014/main" id="{E9488183-2AFA-3E59-6632-20E31CBD0F0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66399" y="1547861"/>
              <a:ext cx="112182" cy="110549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56D67F7-4EC0-1579-67C1-50ACE5120E31}"/>
                </a:ext>
              </a:extLst>
            </p:cNvPr>
            <p:cNvGrpSpPr/>
            <p:nvPr/>
          </p:nvGrpSpPr>
          <p:grpSpPr>
            <a:xfrm>
              <a:off x="1085563" y="1377520"/>
              <a:ext cx="3342421" cy="736738"/>
              <a:chOff x="4840473" y="1223664"/>
              <a:chExt cx="3342421" cy="736738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24BABB2-5A81-EC90-C9E0-66BE24F8FBBA}"/>
                  </a:ext>
                </a:extLst>
              </p:cNvPr>
              <p:cNvSpPr txBox="1"/>
              <p:nvPr/>
            </p:nvSpPr>
            <p:spPr>
              <a:xfrm>
                <a:off x="4856706" y="1515024"/>
                <a:ext cx="332618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b="1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+mn-ea"/>
                    <a:ea typeface="+mn-ea"/>
                  </a:defRPr>
                </a:lvl1pPr>
              </a:lstStyle>
              <a:p>
                <a:r>
                  <a:rPr lang="en-US" altLang="zh-CN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模板网，幻灯 片演示模板及素 材免费下载！</a:t>
                </a:r>
              </a:p>
              <a:p>
                <a:r>
                  <a:rPr lang="en-US" altLang="zh-CN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模板网 唯一访问网址：</a:t>
                </a:r>
                <a:r>
                  <a:rPr lang="en-US" altLang="zh-CN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www.51pptmo ban.com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E265471-648A-3FCF-D6FF-2E96EE5F67B4}"/>
                  </a:ext>
                </a:extLst>
              </p:cNvPr>
              <p:cNvSpPr txBox="1"/>
              <p:nvPr/>
            </p:nvSpPr>
            <p:spPr>
              <a:xfrm>
                <a:off x="4840473" y="1223664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E9AE53A-618D-1C3D-5D9D-FAA99A2672D9}"/>
              </a:ext>
            </a:extLst>
          </p:cNvPr>
          <p:cNvGrpSpPr/>
          <p:nvPr/>
        </p:nvGrpSpPr>
        <p:grpSpPr>
          <a:xfrm>
            <a:off x="684213" y="3308944"/>
            <a:ext cx="3561585" cy="736738"/>
            <a:chOff x="866399" y="1377520"/>
            <a:chExt cx="3561585" cy="736738"/>
          </a:xfrm>
        </p:grpSpPr>
        <p:sp>
          <p:nvSpPr>
            <p:cNvPr id="44" name="Oval 33">
              <a:extLst>
                <a:ext uri="{FF2B5EF4-FFF2-40B4-BE49-F238E27FC236}">
                  <a16:creationId xmlns:a16="http://schemas.microsoft.com/office/drawing/2014/main" id="{9BAC7AD4-F936-D578-3373-4E7A9A051F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66399" y="1547861"/>
              <a:ext cx="112182" cy="110549"/>
            </a:xfrm>
            <a:prstGeom prst="ellipse">
              <a:avLst/>
            </a:prstGeom>
            <a:gradFill>
              <a:gsLst>
                <a:gs pos="100000">
                  <a:srgbClr val="F24132"/>
                </a:gs>
                <a:gs pos="0">
                  <a:srgbClr val="FAA770"/>
                </a:gs>
              </a:gsLst>
              <a:lin ang="5400000" scaled="1"/>
            </a:gradFill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935FC3F-C771-6EE3-50DD-394E37758FBC}"/>
                </a:ext>
              </a:extLst>
            </p:cNvPr>
            <p:cNvGrpSpPr/>
            <p:nvPr/>
          </p:nvGrpSpPr>
          <p:grpSpPr>
            <a:xfrm>
              <a:off x="1085563" y="1377520"/>
              <a:ext cx="3342421" cy="736738"/>
              <a:chOff x="4840473" y="1223664"/>
              <a:chExt cx="3342421" cy="736738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5E51D551-B09E-9BDF-6893-B464668746F3}"/>
                  </a:ext>
                </a:extLst>
              </p:cNvPr>
              <p:cNvSpPr txBox="1"/>
              <p:nvPr/>
            </p:nvSpPr>
            <p:spPr>
              <a:xfrm>
                <a:off x="4856706" y="1515024"/>
                <a:ext cx="332618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b="1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rgbClr val="FFE595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CA33576D-D165-8444-EA9A-531C9B94D6DF}"/>
                  </a:ext>
                </a:extLst>
              </p:cNvPr>
              <p:cNvSpPr txBox="1"/>
              <p:nvPr/>
            </p:nvSpPr>
            <p:spPr>
              <a:xfrm>
                <a:off x="4840473" y="1223664"/>
                <a:ext cx="2019301" cy="387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800">
                    <a:gradFill>
                      <a:gsLst>
                        <a:gs pos="0">
                          <a:schemeClr val="bg1"/>
                        </a:gs>
                        <a:gs pos="76000">
                          <a:srgbClr val="FFE595"/>
                        </a:gs>
                      </a:gsLst>
                      <a:lin ang="5400000" scaled="1"/>
                    </a:gradFill>
                    <a:latin typeface="快看世界体" pitchFamily="2" charset="-122"/>
                    <a:ea typeface="快看世界体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682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827584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1197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072ECDD2-0524-3761-CAE4-C657B8477DAF}"/>
              </a:ext>
            </a:extLst>
          </p:cNvPr>
          <p:cNvSpPr>
            <a:spLocks noEditPoints="1"/>
          </p:cNvSpPr>
          <p:nvPr/>
        </p:nvSpPr>
        <p:spPr bwMode="auto">
          <a:xfrm>
            <a:off x="251520" y="4153600"/>
            <a:ext cx="750567" cy="929728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0D611EDF-3A9C-BC42-998B-6BB62D16C521}"/>
              </a:ext>
            </a:extLst>
          </p:cNvPr>
          <p:cNvSpPr txBox="1"/>
          <p:nvPr/>
        </p:nvSpPr>
        <p:spPr>
          <a:xfrm rot="18165474">
            <a:off x="1714164" y="1353469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600" b="1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" name="Freeform: Shape 8">
            <a:extLst>
              <a:ext uri="{FF2B5EF4-FFF2-40B4-BE49-F238E27FC236}">
                <a16:creationId xmlns:a16="http://schemas.microsoft.com/office/drawing/2014/main" id="{A055DF8E-F802-689D-B8F2-DB93D0220D82}"/>
              </a:ext>
            </a:extLst>
          </p:cNvPr>
          <p:cNvSpPr/>
          <p:nvPr/>
        </p:nvSpPr>
        <p:spPr>
          <a:xfrm>
            <a:off x="6012160" y="1109417"/>
            <a:ext cx="1228202" cy="948866"/>
          </a:xfrm>
          <a:custGeom>
            <a:avLst/>
            <a:gdLst>
              <a:gd name="connsiteX0" fmla="*/ 1124409 w 2248818"/>
              <a:gd name="connsiteY0" fmla="*/ 0 h 1737360"/>
              <a:gd name="connsiteX1" fmla="*/ 2248818 w 2248818"/>
              <a:gd name="connsiteY1" fmla="*/ 1737360 h 1737360"/>
              <a:gd name="connsiteX2" fmla="*/ 0 w 2248818"/>
              <a:gd name="connsiteY2" fmla="*/ 1737360 h 1737360"/>
              <a:gd name="connsiteX3" fmla="*/ 1124409 w 2248818"/>
              <a:gd name="connsiteY3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8818" h="1737360">
                <a:moveTo>
                  <a:pt x="1124409" y="0"/>
                </a:moveTo>
                <a:lnTo>
                  <a:pt x="2248818" y="1737360"/>
                </a:lnTo>
                <a:lnTo>
                  <a:pt x="0" y="1737360"/>
                </a:lnTo>
                <a:lnTo>
                  <a:pt x="1124409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B17AB017-8C91-EDB2-5C86-4849F448CD32}"/>
              </a:ext>
            </a:extLst>
          </p:cNvPr>
          <p:cNvSpPr txBox="1"/>
          <p:nvPr/>
        </p:nvSpPr>
        <p:spPr>
          <a:xfrm>
            <a:off x="6368907" y="1521780"/>
            <a:ext cx="592951" cy="392415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en-US" sz="1100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C25147B2-5220-6F1E-94AF-5DC4191E831D}"/>
              </a:ext>
            </a:extLst>
          </p:cNvPr>
          <p:cNvSpPr txBox="1"/>
          <p:nvPr/>
        </p:nvSpPr>
        <p:spPr>
          <a:xfrm rot="18165474">
            <a:off x="422071" y="3420834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600" b="1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Freeform: Shape 15">
            <a:extLst>
              <a:ext uri="{FF2B5EF4-FFF2-40B4-BE49-F238E27FC236}">
                <a16:creationId xmlns:a16="http://schemas.microsoft.com/office/drawing/2014/main" id="{451C681B-81ED-76C6-9B8E-CF8F9DEE1AA0}"/>
              </a:ext>
            </a:extLst>
          </p:cNvPr>
          <p:cNvSpPr/>
          <p:nvPr/>
        </p:nvSpPr>
        <p:spPr>
          <a:xfrm>
            <a:off x="4726117" y="3156972"/>
            <a:ext cx="3878530" cy="948866"/>
          </a:xfrm>
          <a:custGeom>
            <a:avLst/>
            <a:gdLst>
              <a:gd name="connsiteX0" fmla="*/ 1124409 w 7101530"/>
              <a:gd name="connsiteY0" fmla="*/ 0 h 1737360"/>
              <a:gd name="connsiteX1" fmla="*/ 5977121 w 7101530"/>
              <a:gd name="connsiteY1" fmla="*/ 0 h 1737360"/>
              <a:gd name="connsiteX2" fmla="*/ 7101530 w 7101530"/>
              <a:gd name="connsiteY2" fmla="*/ 1737360 h 1737360"/>
              <a:gd name="connsiteX3" fmla="*/ 0 w 7101530"/>
              <a:gd name="connsiteY3" fmla="*/ 1737360 h 1737360"/>
              <a:gd name="connsiteX4" fmla="*/ 1124409 w 7101530"/>
              <a:gd name="connsiteY4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1530" h="1737360">
                <a:moveTo>
                  <a:pt x="1124409" y="0"/>
                </a:moveTo>
                <a:lnTo>
                  <a:pt x="5977121" y="0"/>
                </a:lnTo>
                <a:lnTo>
                  <a:pt x="7101530" y="1737360"/>
                </a:lnTo>
                <a:lnTo>
                  <a:pt x="0" y="1737360"/>
                </a:lnTo>
                <a:lnTo>
                  <a:pt x="1124409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437FD3F7-4C38-A30C-1C0F-D10F068E2951}"/>
              </a:ext>
            </a:extLst>
          </p:cNvPr>
          <p:cNvSpPr txBox="1"/>
          <p:nvPr/>
        </p:nvSpPr>
        <p:spPr>
          <a:xfrm>
            <a:off x="6086976" y="3396030"/>
            <a:ext cx="1156808" cy="761747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id="{1933D044-43B2-F528-AA77-3B83E7369239}"/>
              </a:ext>
            </a:extLst>
          </p:cNvPr>
          <p:cNvSpPr txBox="1"/>
          <p:nvPr/>
        </p:nvSpPr>
        <p:spPr>
          <a:xfrm rot="18165474">
            <a:off x="1091209" y="2375165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600" b="1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Freeform: Shape 22">
            <a:extLst>
              <a:ext uri="{FF2B5EF4-FFF2-40B4-BE49-F238E27FC236}">
                <a16:creationId xmlns:a16="http://schemas.microsoft.com/office/drawing/2014/main" id="{DA031534-1FD2-AFE7-E00E-13401CF83CBA}"/>
              </a:ext>
            </a:extLst>
          </p:cNvPr>
          <p:cNvSpPr/>
          <p:nvPr/>
        </p:nvSpPr>
        <p:spPr>
          <a:xfrm>
            <a:off x="5388699" y="2133195"/>
            <a:ext cx="2553366" cy="948867"/>
          </a:xfrm>
          <a:custGeom>
            <a:avLst/>
            <a:gdLst>
              <a:gd name="connsiteX0" fmla="*/ 1124409 w 4675174"/>
              <a:gd name="connsiteY0" fmla="*/ 0 h 1737360"/>
              <a:gd name="connsiteX1" fmla="*/ 3550765 w 4675174"/>
              <a:gd name="connsiteY1" fmla="*/ 0 h 1737360"/>
              <a:gd name="connsiteX2" fmla="*/ 4675174 w 4675174"/>
              <a:gd name="connsiteY2" fmla="*/ 1737360 h 1737360"/>
              <a:gd name="connsiteX3" fmla="*/ 0 w 4675174"/>
              <a:gd name="connsiteY3" fmla="*/ 1737360 h 1737360"/>
              <a:gd name="connsiteX4" fmla="*/ 1124409 w 4675174"/>
              <a:gd name="connsiteY4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174" h="1737360">
                <a:moveTo>
                  <a:pt x="1124409" y="0"/>
                </a:moveTo>
                <a:lnTo>
                  <a:pt x="3550765" y="0"/>
                </a:lnTo>
                <a:lnTo>
                  <a:pt x="4675174" y="1737360"/>
                </a:lnTo>
                <a:lnTo>
                  <a:pt x="0" y="1737360"/>
                </a:lnTo>
                <a:lnTo>
                  <a:pt x="1124409" y="0"/>
                </a:lnTo>
                <a:close/>
              </a:path>
            </a:pathLst>
          </a:cu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ym typeface="+mn-lt"/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id="{D4937BCB-A969-1C5A-758B-612963D2C2F4}"/>
              </a:ext>
            </a:extLst>
          </p:cNvPr>
          <p:cNvSpPr txBox="1"/>
          <p:nvPr/>
        </p:nvSpPr>
        <p:spPr>
          <a:xfrm>
            <a:off x="6223434" y="2448141"/>
            <a:ext cx="883896" cy="577081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pPr algn="ctr"/>
            <a:r>
              <a:rPr lang="en-US" dirty="0">
                <a:solidFill>
                  <a:srgbClr val="FFE595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DC1E788-8B59-69AA-2E3D-63DC494010F3}"/>
              </a:ext>
            </a:extLst>
          </p:cNvPr>
          <p:cNvGrpSpPr/>
          <p:nvPr/>
        </p:nvGrpSpPr>
        <p:grpSpPr>
          <a:xfrm>
            <a:off x="2084751" y="1107458"/>
            <a:ext cx="4580630" cy="948866"/>
            <a:chOff x="2084751" y="1107458"/>
            <a:chExt cx="4580630" cy="948866"/>
          </a:xfrm>
          <a:gradFill flip="none" rotWithShape="1">
            <a:gsLst>
              <a:gs pos="100000">
                <a:srgbClr val="F24132"/>
              </a:gs>
              <a:gs pos="0">
                <a:srgbClr val="FAA770"/>
              </a:gs>
            </a:gsLst>
            <a:lin ang="13500000" scaled="1"/>
            <a:tileRect/>
          </a:gradFill>
        </p:grpSpPr>
        <p:sp>
          <p:nvSpPr>
            <p:cNvPr id="13" name="Freeform: Shape 3">
              <a:extLst>
                <a:ext uri="{FF2B5EF4-FFF2-40B4-BE49-F238E27FC236}">
                  <a16:creationId xmlns:a16="http://schemas.microsoft.com/office/drawing/2014/main" id="{3A5C651A-2F27-585E-034F-325A41003244}"/>
                </a:ext>
              </a:extLst>
            </p:cNvPr>
            <p:cNvSpPr/>
            <p:nvPr/>
          </p:nvSpPr>
          <p:spPr>
            <a:xfrm>
              <a:off x="2084751" y="1107458"/>
              <a:ext cx="4580630" cy="94886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grpFill/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14" name="Oval 4">
              <a:extLst>
                <a:ext uri="{FF2B5EF4-FFF2-40B4-BE49-F238E27FC236}">
                  <a16:creationId xmlns:a16="http://schemas.microsoft.com/office/drawing/2014/main" id="{B943A7FD-2DE5-9FC6-7F16-0839843DBD4A}"/>
                </a:ext>
              </a:extLst>
            </p:cNvPr>
            <p:cNvSpPr/>
            <p:nvPr/>
          </p:nvSpPr>
          <p:spPr>
            <a:xfrm rot="900000">
              <a:off x="2669427" y="1259839"/>
              <a:ext cx="644105" cy="64410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228083FA-E4C6-7604-9CB9-ECE7A7482FD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48585" y="1444223"/>
              <a:ext cx="285790" cy="273764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61DB673-0809-E7D0-78F8-09C7E2AB255E}"/>
              </a:ext>
            </a:extLst>
          </p:cNvPr>
          <p:cNvGrpSpPr/>
          <p:nvPr/>
        </p:nvGrpSpPr>
        <p:grpSpPr>
          <a:xfrm>
            <a:off x="808070" y="3156972"/>
            <a:ext cx="4580630" cy="948866"/>
            <a:chOff x="808070" y="3156972"/>
            <a:chExt cx="4580630" cy="948866"/>
          </a:xfrm>
          <a:gradFill flip="none" rotWithShape="1">
            <a:gsLst>
              <a:gs pos="100000">
                <a:srgbClr val="F24132"/>
              </a:gs>
              <a:gs pos="0">
                <a:srgbClr val="FAA770"/>
              </a:gs>
            </a:gsLst>
            <a:lin ang="13500000" scaled="1"/>
            <a:tileRect/>
          </a:gradFill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67F90F3-A14A-4295-0630-DFB3D81FF554}"/>
                </a:ext>
              </a:extLst>
            </p:cNvPr>
            <p:cNvGrpSpPr/>
            <p:nvPr/>
          </p:nvGrpSpPr>
          <p:grpSpPr>
            <a:xfrm>
              <a:off x="808070" y="3156972"/>
              <a:ext cx="4580630" cy="948866"/>
              <a:chOff x="808070" y="3156972"/>
              <a:chExt cx="4580630" cy="948866"/>
            </a:xfrm>
            <a:grpFill/>
          </p:grpSpPr>
          <p:sp>
            <p:nvSpPr>
              <p:cNvPr id="20" name="Freeform: Shape 10">
                <a:extLst>
                  <a:ext uri="{FF2B5EF4-FFF2-40B4-BE49-F238E27FC236}">
                    <a16:creationId xmlns:a16="http://schemas.microsoft.com/office/drawing/2014/main" id="{91282EEC-4FC9-004C-923D-FB31ED202BC5}"/>
                  </a:ext>
                </a:extLst>
              </p:cNvPr>
              <p:cNvSpPr/>
              <p:nvPr/>
            </p:nvSpPr>
            <p:spPr>
              <a:xfrm>
                <a:off x="808070" y="3156972"/>
                <a:ext cx="4580630" cy="948866"/>
              </a:xfrm>
              <a:custGeom>
                <a:avLst/>
                <a:gdLst>
                  <a:gd name="connsiteX0" fmla="*/ 1118432 w 8387064"/>
                  <a:gd name="connsiteY0" fmla="*/ 0 h 1737360"/>
                  <a:gd name="connsiteX1" fmla="*/ 1508467 w 8387064"/>
                  <a:gd name="connsiteY1" fmla="*/ 0 h 1737360"/>
                  <a:gd name="connsiteX2" fmla="*/ 3139279 w 8387064"/>
                  <a:gd name="connsiteY2" fmla="*/ 0 h 1737360"/>
                  <a:gd name="connsiteX3" fmla="*/ 3529314 w 8387064"/>
                  <a:gd name="connsiteY3" fmla="*/ 0 h 1737360"/>
                  <a:gd name="connsiteX4" fmla="*/ 4857750 w 8387064"/>
                  <a:gd name="connsiteY4" fmla="*/ 0 h 1737360"/>
                  <a:gd name="connsiteX5" fmla="*/ 6366217 w 8387064"/>
                  <a:gd name="connsiteY5" fmla="*/ 0 h 1737360"/>
                  <a:gd name="connsiteX6" fmla="*/ 6878597 w 8387064"/>
                  <a:gd name="connsiteY6" fmla="*/ 0 h 1737360"/>
                  <a:gd name="connsiteX7" fmla="*/ 8387064 w 8387064"/>
                  <a:gd name="connsiteY7" fmla="*/ 0 h 1737360"/>
                  <a:gd name="connsiteX8" fmla="*/ 8387064 w 8387064"/>
                  <a:gd name="connsiteY8" fmla="*/ 9236 h 1737360"/>
                  <a:gd name="connsiteX9" fmla="*/ 7268632 w 8387064"/>
                  <a:gd name="connsiteY9" fmla="*/ 1737360 h 1737360"/>
                  <a:gd name="connsiteX10" fmla="*/ 6878597 w 8387064"/>
                  <a:gd name="connsiteY10" fmla="*/ 1737360 h 1737360"/>
                  <a:gd name="connsiteX11" fmla="*/ 5247785 w 8387064"/>
                  <a:gd name="connsiteY11" fmla="*/ 1737360 h 1737360"/>
                  <a:gd name="connsiteX12" fmla="*/ 4857750 w 8387064"/>
                  <a:gd name="connsiteY12" fmla="*/ 1737360 h 1737360"/>
                  <a:gd name="connsiteX13" fmla="*/ 3529314 w 8387064"/>
                  <a:gd name="connsiteY13" fmla="*/ 1737360 h 1737360"/>
                  <a:gd name="connsiteX14" fmla="*/ 2020847 w 8387064"/>
                  <a:gd name="connsiteY14" fmla="*/ 1737360 h 1737360"/>
                  <a:gd name="connsiteX15" fmla="*/ 1508467 w 8387064"/>
                  <a:gd name="connsiteY15" fmla="*/ 1737360 h 1737360"/>
                  <a:gd name="connsiteX16" fmla="*/ 0 w 8387064"/>
                  <a:gd name="connsiteY16" fmla="*/ 1737360 h 1737360"/>
                  <a:gd name="connsiteX17" fmla="*/ 0 w 8387064"/>
                  <a:gd name="connsiteY17" fmla="*/ 1728124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387064" h="1737360">
                    <a:moveTo>
                      <a:pt x="1118432" y="0"/>
                    </a:moveTo>
                    <a:lnTo>
                      <a:pt x="1508467" y="0"/>
                    </a:lnTo>
                    <a:lnTo>
                      <a:pt x="3139279" y="0"/>
                    </a:lnTo>
                    <a:lnTo>
                      <a:pt x="3529314" y="0"/>
                    </a:lnTo>
                    <a:lnTo>
                      <a:pt x="4857750" y="0"/>
                    </a:lnTo>
                    <a:lnTo>
                      <a:pt x="6366217" y="0"/>
                    </a:lnTo>
                    <a:lnTo>
                      <a:pt x="6878597" y="0"/>
                    </a:lnTo>
                    <a:lnTo>
                      <a:pt x="8387064" y="0"/>
                    </a:lnTo>
                    <a:lnTo>
                      <a:pt x="8387064" y="9236"/>
                    </a:lnTo>
                    <a:lnTo>
                      <a:pt x="7268632" y="1737360"/>
                    </a:lnTo>
                    <a:lnTo>
                      <a:pt x="6878597" y="1737360"/>
                    </a:lnTo>
                    <a:lnTo>
                      <a:pt x="5247785" y="1737360"/>
                    </a:lnTo>
                    <a:lnTo>
                      <a:pt x="4857750" y="1737360"/>
                    </a:lnTo>
                    <a:lnTo>
                      <a:pt x="3529314" y="1737360"/>
                    </a:lnTo>
                    <a:lnTo>
                      <a:pt x="2020847" y="1737360"/>
                    </a:lnTo>
                    <a:lnTo>
                      <a:pt x="1508467" y="1737360"/>
                    </a:lnTo>
                    <a:lnTo>
                      <a:pt x="0" y="1737360"/>
                    </a:lnTo>
                    <a:lnTo>
                      <a:pt x="0" y="1728124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Calibri" pitchFamily="34" charset="0"/>
                  <a:ea typeface="宋体" charset="-122"/>
                  <a:sym typeface="+mn-lt"/>
                </a:endParaRPr>
              </a:p>
            </p:txBody>
          </p:sp>
          <p:sp>
            <p:nvSpPr>
              <p:cNvPr id="21" name="Oval 11">
                <a:extLst>
                  <a:ext uri="{FF2B5EF4-FFF2-40B4-BE49-F238E27FC236}">
                    <a16:creationId xmlns:a16="http://schemas.microsoft.com/office/drawing/2014/main" id="{0EB9B343-E40E-41A6-CE41-2AD86E4E7CD9}"/>
                  </a:ext>
                </a:extLst>
              </p:cNvPr>
              <p:cNvSpPr/>
              <p:nvPr/>
            </p:nvSpPr>
            <p:spPr>
              <a:xfrm>
                <a:off x="1406694" y="3290302"/>
                <a:ext cx="644105" cy="64410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26">
              <a:extLst>
                <a:ext uri="{FF2B5EF4-FFF2-40B4-BE49-F238E27FC236}">
                  <a16:creationId xmlns:a16="http://schemas.microsoft.com/office/drawing/2014/main" id="{D62BBB3C-F6CF-BA2A-4D7B-D00DBA352C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06081" y="3485860"/>
              <a:ext cx="245332" cy="285790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7AB2433-407D-0AFD-2FD1-6CD4B6BA6A85}"/>
              </a:ext>
            </a:extLst>
          </p:cNvPr>
          <p:cNvGrpSpPr/>
          <p:nvPr/>
        </p:nvGrpSpPr>
        <p:grpSpPr>
          <a:xfrm>
            <a:off x="1460248" y="2135275"/>
            <a:ext cx="4580630" cy="948867"/>
            <a:chOff x="1460248" y="2135275"/>
            <a:chExt cx="4580630" cy="948867"/>
          </a:xfrm>
          <a:gradFill flip="none" rotWithShape="1">
            <a:gsLst>
              <a:gs pos="100000">
                <a:srgbClr val="F24132"/>
              </a:gs>
              <a:gs pos="0">
                <a:srgbClr val="FAA770"/>
              </a:gs>
            </a:gsLst>
            <a:lin ang="13500000" scaled="1"/>
            <a:tileRect/>
          </a:gradFill>
        </p:grpSpPr>
        <p:sp>
          <p:nvSpPr>
            <p:cNvPr id="23" name="Freeform: Shape 17">
              <a:extLst>
                <a:ext uri="{FF2B5EF4-FFF2-40B4-BE49-F238E27FC236}">
                  <a16:creationId xmlns:a16="http://schemas.microsoft.com/office/drawing/2014/main" id="{7D6978EC-E8E4-E398-A9A6-A897A835F8D7}"/>
                </a:ext>
              </a:extLst>
            </p:cNvPr>
            <p:cNvSpPr/>
            <p:nvPr/>
          </p:nvSpPr>
          <p:spPr>
            <a:xfrm>
              <a:off x="1460248" y="2135275"/>
              <a:ext cx="4580630" cy="948867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grpFill/>
            <a:ln w="12700"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  <a:latin typeface="Calibri" pitchFamily="34" charset="0"/>
                <a:ea typeface="宋体" charset="-122"/>
                <a:sym typeface="+mn-lt"/>
              </a:endParaRPr>
            </a:p>
          </p:txBody>
        </p:sp>
        <p:sp>
          <p:nvSpPr>
            <p:cNvPr id="24" name="Oval 18">
              <a:extLst>
                <a:ext uri="{FF2B5EF4-FFF2-40B4-BE49-F238E27FC236}">
                  <a16:creationId xmlns:a16="http://schemas.microsoft.com/office/drawing/2014/main" id="{463053D4-6E98-BD7F-E532-969963C465C7}"/>
                </a:ext>
              </a:extLst>
            </p:cNvPr>
            <p:cNvSpPr/>
            <p:nvPr/>
          </p:nvSpPr>
          <p:spPr>
            <a:xfrm>
              <a:off x="2031172" y="2277691"/>
              <a:ext cx="644105" cy="64410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27">
              <a:extLst>
                <a:ext uri="{FF2B5EF4-FFF2-40B4-BE49-F238E27FC236}">
                  <a16:creationId xmlns:a16="http://schemas.microsoft.com/office/drawing/2014/main" id="{2E60EB0C-0218-2037-218C-F0C3C8FDF3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59862" y="2464733"/>
              <a:ext cx="186726" cy="285790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1FDCF63D-DAAE-7F3E-5A16-B882B11E8E27}"/>
              </a:ext>
            </a:extLst>
          </p:cNvPr>
          <p:cNvSpPr txBox="1"/>
          <p:nvPr/>
        </p:nvSpPr>
        <p:spPr>
          <a:xfrm>
            <a:off x="3333188" y="1344672"/>
            <a:ext cx="2746182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D3ED473-8B2F-03D1-C785-EA9D071DCDBA}"/>
              </a:ext>
            </a:extLst>
          </p:cNvPr>
          <p:cNvSpPr txBox="1"/>
          <p:nvPr/>
        </p:nvSpPr>
        <p:spPr>
          <a:xfrm>
            <a:off x="2793036" y="2349061"/>
            <a:ext cx="2746182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模板网，幻灯片 演示模板及素材免费下载！</a:t>
            </a:r>
          </a:p>
          <a:p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51PPT </a:t>
            </a:r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www.51pp tmoban.com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0D335D0-D349-581B-2698-4F143DC2AB17}"/>
              </a:ext>
            </a:extLst>
          </p:cNvPr>
          <p:cNvSpPr txBox="1"/>
          <p:nvPr/>
        </p:nvSpPr>
        <p:spPr>
          <a:xfrm>
            <a:off x="2152943" y="3389665"/>
            <a:ext cx="2746182" cy="4453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1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+mn-ea"/>
                <a:ea typeface="+mn-ea"/>
              </a:defRPr>
            </a:lvl1pPr>
          </a:lstStyle>
          <a:p>
            <a:r>
              <a:rPr lang="zh-CN" altLang="en-US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图形 33" descr="书籍 纯色填充">
            <a:extLst>
              <a:ext uri="{FF2B5EF4-FFF2-40B4-BE49-F238E27FC236}">
                <a16:creationId xmlns:a16="http://schemas.microsoft.com/office/drawing/2014/main" id="{4286A69F-378B-B4A7-E702-78B7855AA03F}"/>
              </a:ext>
            </a:extLst>
          </p:cNvPr>
          <p:cNvSpPr/>
          <p:nvPr/>
        </p:nvSpPr>
        <p:spPr>
          <a:xfrm>
            <a:off x="1533889" y="3387373"/>
            <a:ext cx="518028" cy="483371"/>
          </a:xfrm>
          <a:custGeom>
            <a:avLst/>
            <a:gdLst>
              <a:gd name="connsiteX0" fmla="*/ 518028 w 518028"/>
              <a:gd name="connsiteY0" fmla="*/ 170244 h 483371"/>
              <a:gd name="connsiteX1" fmla="*/ 486412 w 518028"/>
              <a:gd name="connsiteY1" fmla="*/ 158692 h 483371"/>
              <a:gd name="connsiteX2" fmla="*/ 486412 w 518028"/>
              <a:gd name="connsiteY2" fmla="*/ 92418 h 483371"/>
              <a:gd name="connsiteX3" fmla="*/ 518028 w 518028"/>
              <a:gd name="connsiteY3" fmla="*/ 79042 h 483371"/>
              <a:gd name="connsiteX4" fmla="*/ 304007 w 518028"/>
              <a:gd name="connsiteY4" fmla="*/ 0 h 483371"/>
              <a:gd name="connsiteX5" fmla="*/ 43777 w 518028"/>
              <a:gd name="connsiteY5" fmla="*/ 91202 h 483371"/>
              <a:gd name="connsiteX6" fmla="*/ 18240 w 518028"/>
              <a:gd name="connsiteY6" fmla="*/ 164164 h 483371"/>
              <a:gd name="connsiteX7" fmla="*/ 21281 w 518028"/>
              <a:gd name="connsiteY7" fmla="*/ 190917 h 483371"/>
              <a:gd name="connsiteX8" fmla="*/ 0 w 518028"/>
              <a:gd name="connsiteY8" fmla="*/ 261446 h 483371"/>
              <a:gd name="connsiteX9" fmla="*/ 18240 w 518028"/>
              <a:gd name="connsiteY9" fmla="*/ 314344 h 483371"/>
              <a:gd name="connsiteX10" fmla="*/ 17024 w 518028"/>
              <a:gd name="connsiteY10" fmla="*/ 352648 h 483371"/>
              <a:gd name="connsiteX11" fmla="*/ 48641 w 518028"/>
              <a:gd name="connsiteY11" fmla="*/ 413450 h 483371"/>
              <a:gd name="connsiteX12" fmla="*/ 217669 w 518028"/>
              <a:gd name="connsiteY12" fmla="*/ 483372 h 483371"/>
              <a:gd name="connsiteX13" fmla="*/ 516812 w 518028"/>
              <a:gd name="connsiteY13" fmla="*/ 359337 h 483371"/>
              <a:gd name="connsiteX14" fmla="*/ 485196 w 518028"/>
              <a:gd name="connsiteY14" fmla="*/ 347784 h 483371"/>
              <a:gd name="connsiteX15" fmla="*/ 485196 w 518028"/>
              <a:gd name="connsiteY15" fmla="*/ 280903 h 483371"/>
              <a:gd name="connsiteX16" fmla="*/ 516812 w 518028"/>
              <a:gd name="connsiteY16" fmla="*/ 267526 h 483371"/>
              <a:gd name="connsiteX17" fmla="*/ 468171 w 518028"/>
              <a:gd name="connsiteY17" fmla="*/ 249286 h 483371"/>
              <a:gd name="connsiteX18" fmla="*/ 468171 w 518028"/>
              <a:gd name="connsiteY18" fmla="*/ 190917 h 483371"/>
              <a:gd name="connsiteX19" fmla="*/ 518028 w 518028"/>
              <a:gd name="connsiteY19" fmla="*/ 170244 h 483371"/>
              <a:gd name="connsiteX20" fmla="*/ 51073 w 518028"/>
              <a:gd name="connsiteY20" fmla="*/ 133763 h 483371"/>
              <a:gd name="connsiteX21" fmla="*/ 220101 w 518028"/>
              <a:gd name="connsiteY21" fmla="*/ 200037 h 483371"/>
              <a:gd name="connsiteX22" fmla="*/ 462699 w 518028"/>
              <a:gd name="connsiteY22" fmla="*/ 102146 h 483371"/>
              <a:gd name="connsiteX23" fmla="*/ 462699 w 518028"/>
              <a:gd name="connsiteY23" fmla="*/ 154436 h 483371"/>
              <a:gd name="connsiteX24" fmla="*/ 220101 w 518028"/>
              <a:gd name="connsiteY24" fmla="*/ 255366 h 483371"/>
              <a:gd name="connsiteX25" fmla="*/ 51073 w 518028"/>
              <a:gd name="connsiteY25" fmla="*/ 188485 h 483371"/>
              <a:gd name="connsiteX26" fmla="*/ 51073 w 518028"/>
              <a:gd name="connsiteY26" fmla="*/ 133763 h 483371"/>
              <a:gd name="connsiteX27" fmla="*/ 461483 w 518028"/>
              <a:gd name="connsiteY27" fmla="*/ 343528 h 483371"/>
              <a:gd name="connsiteX28" fmla="*/ 218885 w 518028"/>
              <a:gd name="connsiteY28" fmla="*/ 443851 h 483371"/>
              <a:gd name="connsiteX29" fmla="*/ 49249 w 518028"/>
              <a:gd name="connsiteY29" fmla="*/ 376969 h 483371"/>
              <a:gd name="connsiteX30" fmla="*/ 49249 w 518028"/>
              <a:gd name="connsiteY30" fmla="*/ 329544 h 483371"/>
              <a:gd name="connsiteX31" fmla="*/ 200645 w 518028"/>
              <a:gd name="connsiteY31" fmla="*/ 391561 h 483371"/>
              <a:gd name="connsiteX32" fmla="*/ 462091 w 518028"/>
              <a:gd name="connsiteY32" fmla="*/ 288199 h 483371"/>
              <a:gd name="connsiteX33" fmla="*/ 461483 w 518028"/>
              <a:gd name="connsiteY33" fmla="*/ 343528 h 483371"/>
              <a:gd name="connsiteX34" fmla="*/ 444459 w 518028"/>
              <a:gd name="connsiteY34" fmla="*/ 252326 h 483371"/>
              <a:gd name="connsiteX35" fmla="*/ 201861 w 518028"/>
              <a:gd name="connsiteY35" fmla="*/ 352648 h 483371"/>
              <a:gd name="connsiteX36" fmla="*/ 32833 w 518028"/>
              <a:gd name="connsiteY36" fmla="*/ 285767 h 483371"/>
              <a:gd name="connsiteX37" fmla="*/ 32833 w 518028"/>
              <a:gd name="connsiteY37" fmla="*/ 231046 h 483371"/>
              <a:gd name="connsiteX38" fmla="*/ 206725 w 518028"/>
              <a:gd name="connsiteY38" fmla="*/ 300359 h 483371"/>
              <a:gd name="connsiteX39" fmla="*/ 445067 w 518028"/>
              <a:gd name="connsiteY39" fmla="*/ 200645 h 483371"/>
              <a:gd name="connsiteX40" fmla="*/ 445067 w 518028"/>
              <a:gd name="connsiteY40" fmla="*/ 252326 h 48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8028" h="483371">
                <a:moveTo>
                  <a:pt x="518028" y="170244"/>
                </a:moveTo>
                <a:lnTo>
                  <a:pt x="486412" y="158692"/>
                </a:lnTo>
                <a:lnTo>
                  <a:pt x="486412" y="92418"/>
                </a:lnTo>
                <a:lnTo>
                  <a:pt x="518028" y="79042"/>
                </a:lnTo>
                <a:lnTo>
                  <a:pt x="304007" y="0"/>
                </a:lnTo>
                <a:lnTo>
                  <a:pt x="43777" y="91202"/>
                </a:lnTo>
                <a:cubicBezTo>
                  <a:pt x="18848" y="103362"/>
                  <a:pt x="18240" y="136803"/>
                  <a:pt x="18240" y="164164"/>
                </a:cubicBezTo>
                <a:cubicBezTo>
                  <a:pt x="18240" y="173284"/>
                  <a:pt x="19456" y="182404"/>
                  <a:pt x="21281" y="190917"/>
                </a:cubicBezTo>
                <a:cubicBezTo>
                  <a:pt x="608" y="204293"/>
                  <a:pt x="0" y="235302"/>
                  <a:pt x="0" y="261446"/>
                </a:cubicBezTo>
                <a:cubicBezTo>
                  <a:pt x="0" y="282727"/>
                  <a:pt x="4864" y="302183"/>
                  <a:pt x="18240" y="314344"/>
                </a:cubicBezTo>
                <a:cubicBezTo>
                  <a:pt x="15200" y="324680"/>
                  <a:pt x="17024" y="337448"/>
                  <a:pt x="17024" y="352648"/>
                </a:cubicBezTo>
                <a:cubicBezTo>
                  <a:pt x="17024" y="380009"/>
                  <a:pt x="24321" y="404938"/>
                  <a:pt x="48641" y="413450"/>
                </a:cubicBezTo>
                <a:lnTo>
                  <a:pt x="217669" y="483372"/>
                </a:lnTo>
                <a:lnTo>
                  <a:pt x="516812" y="359337"/>
                </a:lnTo>
                <a:lnTo>
                  <a:pt x="485196" y="347784"/>
                </a:lnTo>
                <a:lnTo>
                  <a:pt x="485196" y="280903"/>
                </a:lnTo>
                <a:lnTo>
                  <a:pt x="516812" y="267526"/>
                </a:lnTo>
                <a:lnTo>
                  <a:pt x="468171" y="249286"/>
                </a:lnTo>
                <a:lnTo>
                  <a:pt x="468171" y="190917"/>
                </a:lnTo>
                <a:lnTo>
                  <a:pt x="518028" y="170244"/>
                </a:lnTo>
                <a:close/>
                <a:moveTo>
                  <a:pt x="51073" y="133763"/>
                </a:moveTo>
                <a:lnTo>
                  <a:pt x="220101" y="200037"/>
                </a:lnTo>
                <a:lnTo>
                  <a:pt x="462699" y="102146"/>
                </a:lnTo>
                <a:lnTo>
                  <a:pt x="462699" y="154436"/>
                </a:lnTo>
                <a:lnTo>
                  <a:pt x="220101" y="255366"/>
                </a:lnTo>
                <a:lnTo>
                  <a:pt x="51073" y="188485"/>
                </a:lnTo>
                <a:lnTo>
                  <a:pt x="51073" y="133763"/>
                </a:lnTo>
                <a:close/>
                <a:moveTo>
                  <a:pt x="461483" y="343528"/>
                </a:moveTo>
                <a:lnTo>
                  <a:pt x="218885" y="443851"/>
                </a:lnTo>
                <a:lnTo>
                  <a:pt x="49249" y="376969"/>
                </a:lnTo>
                <a:lnTo>
                  <a:pt x="49249" y="329544"/>
                </a:lnTo>
                <a:lnTo>
                  <a:pt x="200645" y="391561"/>
                </a:lnTo>
                <a:lnTo>
                  <a:pt x="462091" y="288199"/>
                </a:lnTo>
                <a:lnTo>
                  <a:pt x="461483" y="343528"/>
                </a:lnTo>
                <a:close/>
                <a:moveTo>
                  <a:pt x="444459" y="252326"/>
                </a:moveTo>
                <a:lnTo>
                  <a:pt x="201861" y="352648"/>
                </a:lnTo>
                <a:lnTo>
                  <a:pt x="32833" y="285767"/>
                </a:lnTo>
                <a:lnTo>
                  <a:pt x="32833" y="231046"/>
                </a:lnTo>
                <a:lnTo>
                  <a:pt x="206725" y="300359"/>
                </a:lnTo>
                <a:lnTo>
                  <a:pt x="445067" y="200645"/>
                </a:lnTo>
                <a:lnTo>
                  <a:pt x="445067" y="252326"/>
                </a:ln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latin typeface="+mn-lt"/>
              <a:ea typeface="+mn-ea"/>
              <a:cs typeface="+mn-ea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BAA0035-9C28-DFD4-22DD-6557DEB5A3D0}"/>
              </a:ext>
            </a:extLst>
          </p:cNvPr>
          <p:cNvGrpSpPr/>
          <p:nvPr/>
        </p:nvGrpSpPr>
        <p:grpSpPr>
          <a:xfrm>
            <a:off x="2150364" y="2345788"/>
            <a:ext cx="516513" cy="516513"/>
            <a:chOff x="2039263" y="2305035"/>
            <a:chExt cx="752475" cy="752475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B0AFA65-B923-88CA-E3C8-98A1A1FAEACC}"/>
                </a:ext>
              </a:extLst>
            </p:cNvPr>
            <p:cNvSpPr/>
            <p:nvPr/>
          </p:nvSpPr>
          <p:spPr>
            <a:xfrm>
              <a:off x="2305011" y="2305035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529C586-9B18-755C-DFAD-00647F4C4D6A}"/>
                </a:ext>
              </a:extLst>
            </p:cNvPr>
            <p:cNvSpPr/>
            <p:nvPr/>
          </p:nvSpPr>
          <p:spPr>
            <a:xfrm>
              <a:off x="2039263" y="2333610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3EA638A-D765-BC6E-193E-AD731D1330CD}"/>
                </a:ext>
              </a:extLst>
            </p:cNvPr>
            <p:cNvSpPr/>
            <p:nvPr/>
          </p:nvSpPr>
          <p:spPr>
            <a:xfrm>
              <a:off x="2172613" y="2466960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>
              <a:gsLst>
                <a:gs pos="100000">
                  <a:srgbClr val="FFE595"/>
                </a:gs>
                <a:gs pos="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</p:grpSp>
      <p:sp>
        <p:nvSpPr>
          <p:cNvPr id="45" name="图形 37" descr="文凭卷筒 纯色填充">
            <a:extLst>
              <a:ext uri="{FF2B5EF4-FFF2-40B4-BE49-F238E27FC236}">
                <a16:creationId xmlns:a16="http://schemas.microsoft.com/office/drawing/2014/main" id="{DA8205A5-517B-2C17-F9E4-08CCBA2BF0FB}"/>
              </a:ext>
            </a:extLst>
          </p:cNvPr>
          <p:cNvSpPr/>
          <p:nvPr/>
        </p:nvSpPr>
        <p:spPr>
          <a:xfrm>
            <a:off x="2718026" y="1444223"/>
            <a:ext cx="531246" cy="331727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gradFill>
            <a:gsLst>
              <a:gs pos="100000">
                <a:srgbClr val="FFE595"/>
              </a:gs>
              <a:gs pos="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46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A65108-F1BF-4B38-B10A-926AB6E08012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0B85EA9-2059-ED9B-1070-224CB0826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44000" cy="5143500"/>
            </a:xfrm>
            <a:custGeom>
              <a:avLst/>
              <a:gdLst>
                <a:gd name="connsiteX0" fmla="*/ 0 w 9144000"/>
                <a:gd name="connsiteY0" fmla="*/ 0 h 5143500"/>
                <a:gd name="connsiteX1" fmla="*/ 9144000 w 9144000"/>
                <a:gd name="connsiteY1" fmla="*/ 0 h 5143500"/>
                <a:gd name="connsiteX2" fmla="*/ 9144000 w 9144000"/>
                <a:gd name="connsiteY2" fmla="*/ 5143500 h 5143500"/>
                <a:gd name="connsiteX3" fmla="*/ 0 w 9144000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5143500">
                  <a:moveTo>
                    <a:pt x="0" y="0"/>
                  </a:moveTo>
                  <a:lnTo>
                    <a:pt x="9144000" y="0"/>
                  </a:lnTo>
                  <a:lnTo>
                    <a:pt x="9144000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3294603-2DE0-0623-BF8E-B88601534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762" y="1335684"/>
              <a:ext cx="7610475" cy="3400425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D80D368-EB59-96A7-3652-DBB9C0225074}"/>
              </a:ext>
            </a:extLst>
          </p:cNvPr>
          <p:cNvGrpSpPr/>
          <p:nvPr/>
        </p:nvGrpSpPr>
        <p:grpSpPr>
          <a:xfrm>
            <a:off x="7205424" y="407391"/>
            <a:ext cx="1466360" cy="648072"/>
            <a:chOff x="2238917" y="470044"/>
            <a:chExt cx="3773243" cy="1667623"/>
          </a:xfrm>
          <a:gradFill>
            <a:gsLst>
              <a:gs pos="100000">
                <a:srgbClr val="FFD860"/>
              </a:gs>
              <a:gs pos="0">
                <a:schemeClr val="bg1"/>
              </a:gs>
            </a:gsLst>
            <a:lin ang="5400000" scaled="1"/>
          </a:gradFill>
          <a:effectLst>
            <a:outerShdw dist="76200" dir="2700000" algn="tl" rotWithShape="0">
              <a:prstClr val="black">
                <a:alpha val="28000"/>
              </a:prstClr>
            </a:outerShdw>
          </a:effectLst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DF8A9AA-5BC6-A985-20E6-577A00ADF107}"/>
                </a:ext>
              </a:extLst>
            </p:cNvPr>
            <p:cNvSpPr txBox="1"/>
            <p:nvPr/>
          </p:nvSpPr>
          <p:spPr>
            <a:xfrm>
              <a:off x="2238917" y="967185"/>
              <a:ext cx="719303" cy="936104"/>
            </a:xfrm>
            <a:custGeom>
              <a:avLst/>
              <a:gdLst/>
              <a:ahLst/>
              <a:cxnLst/>
              <a:rect l="l" t="t" r="r" b="b"/>
              <a:pathLst>
                <a:path w="1141086" h="1485014">
                  <a:moveTo>
                    <a:pt x="511521" y="1216867"/>
                  </a:moveTo>
                  <a:lnTo>
                    <a:pt x="512979" y="1218324"/>
                  </a:lnTo>
                  <a:cubicBezTo>
                    <a:pt x="512007" y="1219295"/>
                    <a:pt x="510550" y="1219295"/>
                    <a:pt x="508607" y="1218324"/>
                  </a:cubicBezTo>
                  <a:cubicBezTo>
                    <a:pt x="508607" y="1217352"/>
                    <a:pt x="508850" y="1217109"/>
                    <a:pt x="509335" y="1217595"/>
                  </a:cubicBezTo>
                  <a:cubicBezTo>
                    <a:pt x="509821" y="1218081"/>
                    <a:pt x="510550" y="1217838"/>
                    <a:pt x="511521" y="1216867"/>
                  </a:cubicBezTo>
                  <a:close/>
                  <a:moveTo>
                    <a:pt x="526823" y="1205937"/>
                  </a:moveTo>
                  <a:cubicBezTo>
                    <a:pt x="528281" y="1205451"/>
                    <a:pt x="529981" y="1205694"/>
                    <a:pt x="531924" y="1206665"/>
                  </a:cubicBezTo>
                  <a:cubicBezTo>
                    <a:pt x="531924" y="1206665"/>
                    <a:pt x="529981" y="1209094"/>
                    <a:pt x="526095" y="1213952"/>
                  </a:cubicBezTo>
                  <a:cubicBezTo>
                    <a:pt x="524152" y="1215895"/>
                    <a:pt x="521237" y="1215895"/>
                    <a:pt x="517351" y="1213952"/>
                  </a:cubicBezTo>
                  <a:lnTo>
                    <a:pt x="517351" y="1212495"/>
                  </a:lnTo>
                  <a:lnTo>
                    <a:pt x="523180" y="1206665"/>
                  </a:lnTo>
                  <a:cubicBezTo>
                    <a:pt x="524152" y="1206665"/>
                    <a:pt x="525366" y="1206422"/>
                    <a:pt x="526823" y="1205937"/>
                  </a:cubicBezTo>
                  <a:close/>
                  <a:moveTo>
                    <a:pt x="512979" y="1205208"/>
                  </a:moveTo>
                  <a:cubicBezTo>
                    <a:pt x="512979" y="1206180"/>
                    <a:pt x="512979" y="1208608"/>
                    <a:pt x="512979" y="1212495"/>
                  </a:cubicBezTo>
                  <a:cubicBezTo>
                    <a:pt x="509093" y="1212495"/>
                    <a:pt x="506178" y="1213952"/>
                    <a:pt x="504235" y="1216867"/>
                  </a:cubicBezTo>
                  <a:cubicBezTo>
                    <a:pt x="502292" y="1216867"/>
                    <a:pt x="500349" y="1217352"/>
                    <a:pt x="498405" y="1218324"/>
                  </a:cubicBezTo>
                  <a:cubicBezTo>
                    <a:pt x="495491" y="1220267"/>
                    <a:pt x="493062" y="1220267"/>
                    <a:pt x="491119" y="1218324"/>
                  </a:cubicBezTo>
                  <a:lnTo>
                    <a:pt x="489661" y="1215409"/>
                  </a:lnTo>
                  <a:lnTo>
                    <a:pt x="489661" y="1213952"/>
                  </a:lnTo>
                  <a:lnTo>
                    <a:pt x="491119" y="1212495"/>
                  </a:lnTo>
                  <a:lnTo>
                    <a:pt x="494033" y="1213952"/>
                  </a:lnTo>
                  <a:cubicBezTo>
                    <a:pt x="495977" y="1214923"/>
                    <a:pt x="497677" y="1215166"/>
                    <a:pt x="499134" y="1214681"/>
                  </a:cubicBezTo>
                  <a:cubicBezTo>
                    <a:pt x="500591" y="1214195"/>
                    <a:pt x="502292" y="1212495"/>
                    <a:pt x="504235" y="1209580"/>
                  </a:cubicBezTo>
                  <a:cubicBezTo>
                    <a:pt x="504235" y="1208608"/>
                    <a:pt x="503263" y="1207637"/>
                    <a:pt x="501320" y="1206665"/>
                  </a:cubicBezTo>
                  <a:cubicBezTo>
                    <a:pt x="503263" y="1205694"/>
                    <a:pt x="507149" y="1205208"/>
                    <a:pt x="512979" y="1205208"/>
                  </a:cubicBezTo>
                  <a:close/>
                  <a:moveTo>
                    <a:pt x="534839" y="1202293"/>
                  </a:moveTo>
                  <a:lnTo>
                    <a:pt x="537753" y="1203751"/>
                  </a:lnTo>
                  <a:cubicBezTo>
                    <a:pt x="537753" y="1204722"/>
                    <a:pt x="538239" y="1205451"/>
                    <a:pt x="539211" y="1205937"/>
                  </a:cubicBezTo>
                  <a:cubicBezTo>
                    <a:pt x="540182" y="1206422"/>
                    <a:pt x="541154" y="1206665"/>
                    <a:pt x="542125" y="1206665"/>
                  </a:cubicBezTo>
                  <a:cubicBezTo>
                    <a:pt x="543097" y="1207637"/>
                    <a:pt x="543340" y="1208851"/>
                    <a:pt x="542854" y="1210309"/>
                  </a:cubicBezTo>
                  <a:cubicBezTo>
                    <a:pt x="542368" y="1211766"/>
                    <a:pt x="542611" y="1212980"/>
                    <a:pt x="543583" y="1213952"/>
                  </a:cubicBezTo>
                  <a:cubicBezTo>
                    <a:pt x="545526" y="1216867"/>
                    <a:pt x="548440" y="1218324"/>
                    <a:pt x="552326" y="1218324"/>
                  </a:cubicBezTo>
                  <a:cubicBezTo>
                    <a:pt x="554270" y="1220267"/>
                    <a:pt x="557184" y="1219295"/>
                    <a:pt x="561070" y="1215409"/>
                  </a:cubicBezTo>
                  <a:cubicBezTo>
                    <a:pt x="561070" y="1215409"/>
                    <a:pt x="560342" y="1214923"/>
                    <a:pt x="558884" y="1213952"/>
                  </a:cubicBezTo>
                  <a:cubicBezTo>
                    <a:pt x="557427" y="1212980"/>
                    <a:pt x="556213" y="1211037"/>
                    <a:pt x="555241" y="1208123"/>
                  </a:cubicBezTo>
                  <a:lnTo>
                    <a:pt x="565442" y="1208123"/>
                  </a:lnTo>
                  <a:lnTo>
                    <a:pt x="565442" y="1205208"/>
                  </a:lnTo>
                  <a:cubicBezTo>
                    <a:pt x="566414" y="1205208"/>
                    <a:pt x="567143" y="1205451"/>
                    <a:pt x="567628" y="1205937"/>
                  </a:cubicBezTo>
                  <a:cubicBezTo>
                    <a:pt x="568114" y="1206422"/>
                    <a:pt x="568843" y="1206180"/>
                    <a:pt x="569814" y="1205208"/>
                  </a:cubicBezTo>
                  <a:lnTo>
                    <a:pt x="575644" y="1203751"/>
                  </a:lnTo>
                  <a:cubicBezTo>
                    <a:pt x="575644" y="1203751"/>
                    <a:pt x="575887" y="1203993"/>
                    <a:pt x="576372" y="1204479"/>
                  </a:cubicBezTo>
                  <a:cubicBezTo>
                    <a:pt x="576858" y="1204965"/>
                    <a:pt x="577101" y="1205208"/>
                    <a:pt x="577101" y="1205208"/>
                  </a:cubicBezTo>
                  <a:lnTo>
                    <a:pt x="575644" y="1206665"/>
                  </a:lnTo>
                  <a:cubicBezTo>
                    <a:pt x="573701" y="1207637"/>
                    <a:pt x="573701" y="1208608"/>
                    <a:pt x="575644" y="1209580"/>
                  </a:cubicBezTo>
                  <a:lnTo>
                    <a:pt x="575644" y="1213952"/>
                  </a:lnTo>
                  <a:cubicBezTo>
                    <a:pt x="573701" y="1213952"/>
                    <a:pt x="572243" y="1213466"/>
                    <a:pt x="571272" y="1212495"/>
                  </a:cubicBezTo>
                  <a:cubicBezTo>
                    <a:pt x="570300" y="1211523"/>
                    <a:pt x="569329" y="1211523"/>
                    <a:pt x="568357" y="1212495"/>
                  </a:cubicBezTo>
                  <a:lnTo>
                    <a:pt x="563985" y="1218324"/>
                  </a:lnTo>
                  <a:cubicBezTo>
                    <a:pt x="560099" y="1222210"/>
                    <a:pt x="557184" y="1223667"/>
                    <a:pt x="555241" y="1222696"/>
                  </a:cubicBezTo>
                  <a:cubicBezTo>
                    <a:pt x="550383" y="1222696"/>
                    <a:pt x="546497" y="1221238"/>
                    <a:pt x="543583" y="1218324"/>
                  </a:cubicBezTo>
                  <a:lnTo>
                    <a:pt x="539211" y="1213952"/>
                  </a:lnTo>
                  <a:cubicBezTo>
                    <a:pt x="535324" y="1215895"/>
                    <a:pt x="533381" y="1217352"/>
                    <a:pt x="533381" y="1218324"/>
                  </a:cubicBezTo>
                  <a:cubicBezTo>
                    <a:pt x="533381" y="1220267"/>
                    <a:pt x="532410" y="1221238"/>
                    <a:pt x="530467" y="1221238"/>
                  </a:cubicBezTo>
                  <a:lnTo>
                    <a:pt x="527552" y="1222696"/>
                  </a:lnTo>
                  <a:cubicBezTo>
                    <a:pt x="526580" y="1222696"/>
                    <a:pt x="523666" y="1224153"/>
                    <a:pt x="518808" y="1227068"/>
                  </a:cubicBezTo>
                  <a:lnTo>
                    <a:pt x="514436" y="1227068"/>
                  </a:lnTo>
                  <a:cubicBezTo>
                    <a:pt x="515408" y="1226096"/>
                    <a:pt x="516622" y="1225368"/>
                    <a:pt x="518079" y="1224882"/>
                  </a:cubicBezTo>
                  <a:cubicBezTo>
                    <a:pt x="519537" y="1224396"/>
                    <a:pt x="520751" y="1223667"/>
                    <a:pt x="521723" y="1222696"/>
                  </a:cubicBezTo>
                  <a:cubicBezTo>
                    <a:pt x="521723" y="1222696"/>
                    <a:pt x="520751" y="1221238"/>
                    <a:pt x="518808" y="1218324"/>
                  </a:cubicBezTo>
                  <a:lnTo>
                    <a:pt x="520265" y="1218324"/>
                  </a:lnTo>
                  <a:cubicBezTo>
                    <a:pt x="525123" y="1216381"/>
                    <a:pt x="529009" y="1215409"/>
                    <a:pt x="531924" y="1215409"/>
                  </a:cubicBezTo>
                  <a:cubicBezTo>
                    <a:pt x="532895" y="1214438"/>
                    <a:pt x="533867" y="1213709"/>
                    <a:pt x="534839" y="1213223"/>
                  </a:cubicBezTo>
                  <a:cubicBezTo>
                    <a:pt x="535810" y="1212737"/>
                    <a:pt x="536782" y="1211523"/>
                    <a:pt x="537753" y="1209580"/>
                  </a:cubicBezTo>
                  <a:cubicBezTo>
                    <a:pt x="537753" y="1208608"/>
                    <a:pt x="536782" y="1208123"/>
                    <a:pt x="534839" y="1208123"/>
                  </a:cubicBezTo>
                  <a:close/>
                  <a:moveTo>
                    <a:pt x="582930" y="1193549"/>
                  </a:moveTo>
                  <a:cubicBezTo>
                    <a:pt x="582930" y="1194521"/>
                    <a:pt x="582930" y="1195007"/>
                    <a:pt x="582930" y="1195007"/>
                  </a:cubicBezTo>
                  <a:cubicBezTo>
                    <a:pt x="582930" y="1195978"/>
                    <a:pt x="581959" y="1196464"/>
                    <a:pt x="580016" y="1196464"/>
                  </a:cubicBezTo>
                  <a:cubicBezTo>
                    <a:pt x="580016" y="1195492"/>
                    <a:pt x="580501" y="1195007"/>
                    <a:pt x="581473" y="1195007"/>
                  </a:cubicBezTo>
                  <a:cubicBezTo>
                    <a:pt x="582444" y="1195007"/>
                    <a:pt x="582930" y="1194521"/>
                    <a:pt x="582930" y="1193549"/>
                  </a:cubicBezTo>
                  <a:close/>
                  <a:moveTo>
                    <a:pt x="578558" y="1190635"/>
                  </a:moveTo>
                  <a:cubicBezTo>
                    <a:pt x="579530" y="1192578"/>
                    <a:pt x="580987" y="1193549"/>
                    <a:pt x="582930" y="1193549"/>
                  </a:cubicBezTo>
                  <a:lnTo>
                    <a:pt x="577101" y="1193549"/>
                  </a:lnTo>
                  <a:cubicBezTo>
                    <a:pt x="577101" y="1191606"/>
                    <a:pt x="577587" y="1190635"/>
                    <a:pt x="578558" y="1190635"/>
                  </a:cubicBezTo>
                  <a:close/>
                  <a:moveTo>
                    <a:pt x="546497" y="1190635"/>
                  </a:moveTo>
                  <a:cubicBezTo>
                    <a:pt x="547469" y="1190635"/>
                    <a:pt x="547955" y="1192092"/>
                    <a:pt x="547955" y="1195007"/>
                  </a:cubicBezTo>
                  <a:cubicBezTo>
                    <a:pt x="547955" y="1196950"/>
                    <a:pt x="548440" y="1198407"/>
                    <a:pt x="549412" y="1199379"/>
                  </a:cubicBezTo>
                  <a:cubicBezTo>
                    <a:pt x="546497" y="1197436"/>
                    <a:pt x="545526" y="1194521"/>
                    <a:pt x="546497" y="1190635"/>
                  </a:cubicBezTo>
                  <a:close/>
                  <a:moveTo>
                    <a:pt x="601876" y="1187720"/>
                  </a:moveTo>
                  <a:cubicBezTo>
                    <a:pt x="601876" y="1188692"/>
                    <a:pt x="601876" y="1189177"/>
                    <a:pt x="601876" y="1189177"/>
                  </a:cubicBezTo>
                  <a:lnTo>
                    <a:pt x="593132" y="1199379"/>
                  </a:lnTo>
                  <a:cubicBezTo>
                    <a:pt x="594103" y="1197436"/>
                    <a:pt x="595318" y="1195492"/>
                    <a:pt x="596775" y="1193549"/>
                  </a:cubicBezTo>
                  <a:cubicBezTo>
                    <a:pt x="598232" y="1191606"/>
                    <a:pt x="599932" y="1189663"/>
                    <a:pt x="601876" y="1187720"/>
                  </a:cubicBezTo>
                  <a:close/>
                  <a:moveTo>
                    <a:pt x="604426" y="1144000"/>
                  </a:moveTo>
                  <a:cubicBezTo>
                    <a:pt x="604183" y="1144000"/>
                    <a:pt x="603819" y="1144486"/>
                    <a:pt x="603333" y="1145458"/>
                  </a:cubicBezTo>
                  <a:lnTo>
                    <a:pt x="604790" y="1146915"/>
                  </a:lnTo>
                  <a:lnTo>
                    <a:pt x="606247" y="1145458"/>
                  </a:lnTo>
                  <a:lnTo>
                    <a:pt x="604790" y="1145458"/>
                  </a:lnTo>
                  <a:cubicBezTo>
                    <a:pt x="604790" y="1144486"/>
                    <a:pt x="604669" y="1144000"/>
                    <a:pt x="604426" y="1144000"/>
                  </a:cubicBezTo>
                  <a:close/>
                  <a:moveTo>
                    <a:pt x="668912" y="1142543"/>
                  </a:moveTo>
                  <a:cubicBezTo>
                    <a:pt x="665026" y="1142543"/>
                    <a:pt x="662597" y="1144000"/>
                    <a:pt x="661626" y="1146915"/>
                  </a:cubicBezTo>
                  <a:cubicBezTo>
                    <a:pt x="660654" y="1148858"/>
                    <a:pt x="660654" y="1150315"/>
                    <a:pt x="661626" y="1151287"/>
                  </a:cubicBezTo>
                  <a:cubicBezTo>
                    <a:pt x="665512" y="1149344"/>
                    <a:pt x="667941" y="1146429"/>
                    <a:pt x="668912" y="1142543"/>
                  </a:cubicBezTo>
                  <a:close/>
                  <a:moveTo>
                    <a:pt x="731577" y="1015756"/>
                  </a:moveTo>
                  <a:lnTo>
                    <a:pt x="734492" y="1015756"/>
                  </a:lnTo>
                  <a:cubicBezTo>
                    <a:pt x="736435" y="1016727"/>
                    <a:pt x="737407" y="1019156"/>
                    <a:pt x="737407" y="1023042"/>
                  </a:cubicBezTo>
                  <a:cubicBezTo>
                    <a:pt x="737407" y="1020128"/>
                    <a:pt x="735464" y="1018670"/>
                    <a:pt x="731577" y="1018670"/>
                  </a:cubicBezTo>
                  <a:close/>
                  <a:moveTo>
                    <a:pt x="682028" y="999725"/>
                  </a:moveTo>
                  <a:cubicBezTo>
                    <a:pt x="680085" y="1000697"/>
                    <a:pt x="677656" y="1002640"/>
                    <a:pt x="674742" y="1005554"/>
                  </a:cubicBezTo>
                  <a:cubicBezTo>
                    <a:pt x="673770" y="1006526"/>
                    <a:pt x="672313" y="1008226"/>
                    <a:pt x="670370" y="1010655"/>
                  </a:cubicBezTo>
                  <a:cubicBezTo>
                    <a:pt x="668427" y="1013084"/>
                    <a:pt x="665512" y="1014784"/>
                    <a:pt x="661626" y="1015756"/>
                  </a:cubicBezTo>
                  <a:lnTo>
                    <a:pt x="660460" y="1022751"/>
                  </a:lnTo>
                  <a:lnTo>
                    <a:pt x="658225" y="1024985"/>
                  </a:lnTo>
                  <a:lnTo>
                    <a:pt x="654339" y="1025957"/>
                  </a:lnTo>
                  <a:lnTo>
                    <a:pt x="641223" y="1039073"/>
                  </a:lnTo>
                  <a:lnTo>
                    <a:pt x="639766" y="1039073"/>
                  </a:lnTo>
                  <a:lnTo>
                    <a:pt x="641223" y="1046359"/>
                  </a:lnTo>
                  <a:lnTo>
                    <a:pt x="642681" y="1043445"/>
                  </a:lnTo>
                  <a:cubicBezTo>
                    <a:pt x="642681" y="1040530"/>
                    <a:pt x="642681" y="1039073"/>
                    <a:pt x="642681" y="1039073"/>
                  </a:cubicBezTo>
                  <a:cubicBezTo>
                    <a:pt x="647538" y="1039073"/>
                    <a:pt x="650453" y="1037616"/>
                    <a:pt x="651425" y="1034701"/>
                  </a:cubicBezTo>
                  <a:cubicBezTo>
                    <a:pt x="651425" y="1033729"/>
                    <a:pt x="651425" y="1033001"/>
                    <a:pt x="651425" y="1032515"/>
                  </a:cubicBezTo>
                  <a:cubicBezTo>
                    <a:pt x="651425" y="1032029"/>
                    <a:pt x="651910" y="1031301"/>
                    <a:pt x="652882" y="1030329"/>
                  </a:cubicBezTo>
                  <a:lnTo>
                    <a:pt x="658225" y="1024985"/>
                  </a:lnTo>
                  <a:lnTo>
                    <a:pt x="660169" y="1024500"/>
                  </a:lnTo>
                  <a:lnTo>
                    <a:pt x="660460" y="1022751"/>
                  </a:lnTo>
                  <a:lnTo>
                    <a:pt x="664541" y="1018670"/>
                  </a:lnTo>
                  <a:cubicBezTo>
                    <a:pt x="667455" y="1017699"/>
                    <a:pt x="672313" y="1013813"/>
                    <a:pt x="679114" y="1007012"/>
                  </a:cubicBezTo>
                  <a:cubicBezTo>
                    <a:pt x="681057" y="1005069"/>
                    <a:pt x="682028" y="1003125"/>
                    <a:pt x="682028" y="1001182"/>
                  </a:cubicBezTo>
                  <a:cubicBezTo>
                    <a:pt x="682028" y="1001182"/>
                    <a:pt x="682028" y="1000940"/>
                    <a:pt x="682028" y="1000454"/>
                  </a:cubicBezTo>
                  <a:cubicBezTo>
                    <a:pt x="682028" y="999968"/>
                    <a:pt x="682028" y="999725"/>
                    <a:pt x="682028" y="999725"/>
                  </a:cubicBezTo>
                  <a:close/>
                  <a:moveTo>
                    <a:pt x="692230" y="988067"/>
                  </a:moveTo>
                  <a:cubicBezTo>
                    <a:pt x="691258" y="989038"/>
                    <a:pt x="689558" y="990252"/>
                    <a:pt x="687129" y="991710"/>
                  </a:cubicBezTo>
                  <a:cubicBezTo>
                    <a:pt x="684700" y="993167"/>
                    <a:pt x="683486" y="995353"/>
                    <a:pt x="683486" y="998268"/>
                  </a:cubicBezTo>
                  <a:cubicBezTo>
                    <a:pt x="687372" y="996325"/>
                    <a:pt x="690287" y="992924"/>
                    <a:pt x="692230" y="988067"/>
                  </a:cubicBezTo>
                  <a:close/>
                  <a:moveTo>
                    <a:pt x="699516" y="979323"/>
                  </a:moveTo>
                  <a:lnTo>
                    <a:pt x="693687" y="985152"/>
                  </a:lnTo>
                  <a:cubicBezTo>
                    <a:pt x="693687" y="985152"/>
                    <a:pt x="693687" y="985395"/>
                    <a:pt x="693687" y="985880"/>
                  </a:cubicBezTo>
                  <a:cubicBezTo>
                    <a:pt x="693687" y="986366"/>
                    <a:pt x="693687" y="986609"/>
                    <a:pt x="693687" y="986609"/>
                  </a:cubicBezTo>
                  <a:cubicBezTo>
                    <a:pt x="696602" y="984666"/>
                    <a:pt x="699031" y="982723"/>
                    <a:pt x="700974" y="980780"/>
                  </a:cubicBezTo>
                  <a:cubicBezTo>
                    <a:pt x="700002" y="980780"/>
                    <a:pt x="699516" y="980294"/>
                    <a:pt x="699516" y="979323"/>
                  </a:cubicBezTo>
                  <a:close/>
                  <a:moveTo>
                    <a:pt x="362874" y="938518"/>
                  </a:moveTo>
                  <a:lnTo>
                    <a:pt x="362874" y="944347"/>
                  </a:lnTo>
                  <a:lnTo>
                    <a:pt x="362874" y="951633"/>
                  </a:lnTo>
                  <a:cubicBezTo>
                    <a:pt x="362874" y="955520"/>
                    <a:pt x="362874" y="958920"/>
                    <a:pt x="362874" y="961835"/>
                  </a:cubicBezTo>
                  <a:cubicBezTo>
                    <a:pt x="362874" y="964749"/>
                    <a:pt x="362874" y="967178"/>
                    <a:pt x="362874" y="969121"/>
                  </a:cubicBezTo>
                  <a:lnTo>
                    <a:pt x="370161" y="969121"/>
                  </a:lnTo>
                  <a:lnTo>
                    <a:pt x="368704" y="972036"/>
                  </a:lnTo>
                  <a:cubicBezTo>
                    <a:pt x="371618" y="972036"/>
                    <a:pt x="373561" y="971064"/>
                    <a:pt x="374533" y="969121"/>
                  </a:cubicBezTo>
                  <a:cubicBezTo>
                    <a:pt x="375504" y="968150"/>
                    <a:pt x="375747" y="966692"/>
                    <a:pt x="375262" y="964749"/>
                  </a:cubicBezTo>
                  <a:cubicBezTo>
                    <a:pt x="374776" y="962806"/>
                    <a:pt x="374533" y="961835"/>
                    <a:pt x="374533" y="961835"/>
                  </a:cubicBezTo>
                  <a:lnTo>
                    <a:pt x="365789" y="939975"/>
                  </a:lnTo>
                  <a:cubicBezTo>
                    <a:pt x="363846" y="939975"/>
                    <a:pt x="362874" y="939489"/>
                    <a:pt x="362874" y="938518"/>
                  </a:cubicBezTo>
                  <a:close/>
                  <a:moveTo>
                    <a:pt x="356681" y="924309"/>
                  </a:moveTo>
                  <a:cubicBezTo>
                    <a:pt x="355952" y="924552"/>
                    <a:pt x="355588" y="925402"/>
                    <a:pt x="355588" y="926859"/>
                  </a:cubicBezTo>
                  <a:cubicBezTo>
                    <a:pt x="354616" y="926859"/>
                    <a:pt x="354130" y="927345"/>
                    <a:pt x="354130" y="928316"/>
                  </a:cubicBezTo>
                  <a:cubicBezTo>
                    <a:pt x="354130" y="929288"/>
                    <a:pt x="353644" y="929774"/>
                    <a:pt x="352673" y="929774"/>
                  </a:cubicBezTo>
                  <a:lnTo>
                    <a:pt x="358502" y="931231"/>
                  </a:lnTo>
                  <a:cubicBezTo>
                    <a:pt x="361417" y="934146"/>
                    <a:pt x="362874" y="935603"/>
                    <a:pt x="362874" y="935603"/>
                  </a:cubicBezTo>
                  <a:cubicBezTo>
                    <a:pt x="362874" y="933660"/>
                    <a:pt x="362388" y="931959"/>
                    <a:pt x="361417" y="930502"/>
                  </a:cubicBezTo>
                  <a:cubicBezTo>
                    <a:pt x="360445" y="929045"/>
                    <a:pt x="359960" y="927345"/>
                    <a:pt x="359960" y="925402"/>
                  </a:cubicBezTo>
                  <a:cubicBezTo>
                    <a:pt x="358502" y="924430"/>
                    <a:pt x="357409" y="924066"/>
                    <a:pt x="356681" y="924309"/>
                  </a:cubicBezTo>
                  <a:close/>
                  <a:moveTo>
                    <a:pt x="634301" y="899170"/>
                  </a:moveTo>
                  <a:cubicBezTo>
                    <a:pt x="634058" y="899170"/>
                    <a:pt x="633937" y="899656"/>
                    <a:pt x="633937" y="900627"/>
                  </a:cubicBezTo>
                  <a:cubicBezTo>
                    <a:pt x="631994" y="901599"/>
                    <a:pt x="629079" y="902570"/>
                    <a:pt x="625193" y="903542"/>
                  </a:cubicBezTo>
                  <a:cubicBezTo>
                    <a:pt x="621307" y="904513"/>
                    <a:pt x="617906" y="904999"/>
                    <a:pt x="614991" y="904999"/>
                  </a:cubicBezTo>
                  <a:lnTo>
                    <a:pt x="613534" y="904999"/>
                  </a:lnTo>
                  <a:cubicBezTo>
                    <a:pt x="611591" y="906942"/>
                    <a:pt x="609648" y="907914"/>
                    <a:pt x="607705" y="907914"/>
                  </a:cubicBezTo>
                  <a:cubicBezTo>
                    <a:pt x="606733" y="906942"/>
                    <a:pt x="606005" y="906699"/>
                    <a:pt x="605519" y="907185"/>
                  </a:cubicBezTo>
                  <a:cubicBezTo>
                    <a:pt x="605033" y="907671"/>
                    <a:pt x="604304" y="907914"/>
                    <a:pt x="603333" y="907914"/>
                  </a:cubicBezTo>
                  <a:cubicBezTo>
                    <a:pt x="598475" y="910828"/>
                    <a:pt x="595560" y="912286"/>
                    <a:pt x="594589" y="912286"/>
                  </a:cubicBezTo>
                  <a:cubicBezTo>
                    <a:pt x="592646" y="912286"/>
                    <a:pt x="590946" y="912771"/>
                    <a:pt x="589488" y="913743"/>
                  </a:cubicBezTo>
                  <a:cubicBezTo>
                    <a:pt x="588031" y="914714"/>
                    <a:pt x="586816" y="915200"/>
                    <a:pt x="585845" y="915200"/>
                  </a:cubicBezTo>
                  <a:cubicBezTo>
                    <a:pt x="585845" y="918115"/>
                    <a:pt x="583416" y="919572"/>
                    <a:pt x="578558" y="919572"/>
                  </a:cubicBezTo>
                  <a:lnTo>
                    <a:pt x="569814" y="919572"/>
                  </a:lnTo>
                  <a:cubicBezTo>
                    <a:pt x="566900" y="921515"/>
                    <a:pt x="565442" y="922487"/>
                    <a:pt x="565442" y="922487"/>
                  </a:cubicBezTo>
                  <a:cubicBezTo>
                    <a:pt x="565442" y="923458"/>
                    <a:pt x="563499" y="923944"/>
                    <a:pt x="559613" y="923944"/>
                  </a:cubicBezTo>
                  <a:cubicBezTo>
                    <a:pt x="556698" y="923944"/>
                    <a:pt x="555241" y="924430"/>
                    <a:pt x="555241" y="925402"/>
                  </a:cubicBezTo>
                  <a:cubicBezTo>
                    <a:pt x="550383" y="927345"/>
                    <a:pt x="547469" y="928802"/>
                    <a:pt x="546497" y="929774"/>
                  </a:cubicBezTo>
                  <a:cubicBezTo>
                    <a:pt x="546497" y="929774"/>
                    <a:pt x="545040" y="929774"/>
                    <a:pt x="542125" y="929774"/>
                  </a:cubicBezTo>
                  <a:cubicBezTo>
                    <a:pt x="539211" y="929774"/>
                    <a:pt x="536782" y="930745"/>
                    <a:pt x="534839" y="932688"/>
                  </a:cubicBezTo>
                  <a:lnTo>
                    <a:pt x="520265" y="939975"/>
                  </a:lnTo>
                  <a:cubicBezTo>
                    <a:pt x="514436" y="941918"/>
                    <a:pt x="510550" y="944347"/>
                    <a:pt x="508607" y="947261"/>
                  </a:cubicBezTo>
                  <a:cubicBezTo>
                    <a:pt x="507635" y="945318"/>
                    <a:pt x="506178" y="943861"/>
                    <a:pt x="504235" y="942889"/>
                  </a:cubicBezTo>
                  <a:cubicBezTo>
                    <a:pt x="503263" y="943861"/>
                    <a:pt x="502777" y="944833"/>
                    <a:pt x="502777" y="945804"/>
                  </a:cubicBezTo>
                  <a:cubicBezTo>
                    <a:pt x="502777" y="946776"/>
                    <a:pt x="502292" y="947261"/>
                    <a:pt x="501320" y="947261"/>
                  </a:cubicBezTo>
                  <a:lnTo>
                    <a:pt x="499863" y="948719"/>
                  </a:lnTo>
                  <a:cubicBezTo>
                    <a:pt x="496948" y="948719"/>
                    <a:pt x="495005" y="949205"/>
                    <a:pt x="494033" y="950176"/>
                  </a:cubicBezTo>
                  <a:lnTo>
                    <a:pt x="492576" y="951633"/>
                  </a:lnTo>
                  <a:cubicBezTo>
                    <a:pt x="491605" y="951633"/>
                    <a:pt x="491119" y="951633"/>
                    <a:pt x="491119" y="951633"/>
                  </a:cubicBezTo>
                  <a:cubicBezTo>
                    <a:pt x="491119" y="951633"/>
                    <a:pt x="490633" y="951633"/>
                    <a:pt x="489661" y="951633"/>
                  </a:cubicBezTo>
                  <a:lnTo>
                    <a:pt x="480918" y="953091"/>
                  </a:lnTo>
                  <a:cubicBezTo>
                    <a:pt x="479946" y="953091"/>
                    <a:pt x="479460" y="953576"/>
                    <a:pt x="479460" y="954548"/>
                  </a:cubicBezTo>
                  <a:lnTo>
                    <a:pt x="470716" y="958920"/>
                  </a:lnTo>
                  <a:cubicBezTo>
                    <a:pt x="459058" y="960863"/>
                    <a:pt x="449828" y="963778"/>
                    <a:pt x="443027" y="967664"/>
                  </a:cubicBezTo>
                  <a:lnTo>
                    <a:pt x="438655" y="969121"/>
                  </a:lnTo>
                  <a:cubicBezTo>
                    <a:pt x="438655" y="971064"/>
                    <a:pt x="439141" y="972522"/>
                    <a:pt x="440112" y="973493"/>
                  </a:cubicBezTo>
                  <a:cubicBezTo>
                    <a:pt x="441084" y="974465"/>
                    <a:pt x="442056" y="975436"/>
                    <a:pt x="443027" y="976408"/>
                  </a:cubicBezTo>
                  <a:lnTo>
                    <a:pt x="447399" y="983695"/>
                  </a:lnTo>
                  <a:lnTo>
                    <a:pt x="456143" y="995353"/>
                  </a:lnTo>
                  <a:cubicBezTo>
                    <a:pt x="458086" y="997296"/>
                    <a:pt x="460029" y="999239"/>
                    <a:pt x="461972" y="1001182"/>
                  </a:cubicBezTo>
                  <a:cubicBezTo>
                    <a:pt x="463915" y="1003125"/>
                    <a:pt x="465859" y="1005069"/>
                    <a:pt x="467802" y="1007012"/>
                  </a:cubicBezTo>
                  <a:lnTo>
                    <a:pt x="473631" y="1015756"/>
                  </a:lnTo>
                  <a:cubicBezTo>
                    <a:pt x="484318" y="1029357"/>
                    <a:pt x="489661" y="1036158"/>
                    <a:pt x="489661" y="1036158"/>
                  </a:cubicBezTo>
                  <a:lnTo>
                    <a:pt x="495491" y="1044902"/>
                  </a:lnTo>
                  <a:cubicBezTo>
                    <a:pt x="499377" y="1046845"/>
                    <a:pt x="501320" y="1047817"/>
                    <a:pt x="501320" y="1047817"/>
                  </a:cubicBezTo>
                  <a:cubicBezTo>
                    <a:pt x="509093" y="1047817"/>
                    <a:pt x="514436" y="1044902"/>
                    <a:pt x="517351" y="1039073"/>
                  </a:cubicBezTo>
                  <a:cubicBezTo>
                    <a:pt x="518322" y="1038101"/>
                    <a:pt x="519537" y="1037616"/>
                    <a:pt x="520994" y="1037616"/>
                  </a:cubicBezTo>
                  <a:cubicBezTo>
                    <a:pt x="522451" y="1037616"/>
                    <a:pt x="523180" y="1037130"/>
                    <a:pt x="523180" y="1036158"/>
                  </a:cubicBezTo>
                  <a:cubicBezTo>
                    <a:pt x="523180" y="1032272"/>
                    <a:pt x="521237" y="1028872"/>
                    <a:pt x="517351" y="1025957"/>
                  </a:cubicBezTo>
                  <a:lnTo>
                    <a:pt x="520265" y="1025957"/>
                  </a:lnTo>
                  <a:lnTo>
                    <a:pt x="523180" y="1033244"/>
                  </a:lnTo>
                  <a:cubicBezTo>
                    <a:pt x="527066" y="1035187"/>
                    <a:pt x="529009" y="1036158"/>
                    <a:pt x="529009" y="1036158"/>
                  </a:cubicBezTo>
                  <a:lnTo>
                    <a:pt x="531924" y="1034701"/>
                  </a:lnTo>
                  <a:lnTo>
                    <a:pt x="547955" y="1015756"/>
                  </a:lnTo>
                  <a:cubicBezTo>
                    <a:pt x="565442" y="996325"/>
                    <a:pt x="578073" y="981266"/>
                    <a:pt x="585845" y="970579"/>
                  </a:cubicBezTo>
                  <a:lnTo>
                    <a:pt x="597504" y="954548"/>
                  </a:lnTo>
                  <a:cubicBezTo>
                    <a:pt x="600418" y="951633"/>
                    <a:pt x="602847" y="950176"/>
                    <a:pt x="604790" y="950176"/>
                  </a:cubicBezTo>
                  <a:cubicBezTo>
                    <a:pt x="605762" y="949205"/>
                    <a:pt x="607219" y="947261"/>
                    <a:pt x="609162" y="944347"/>
                  </a:cubicBezTo>
                  <a:cubicBezTo>
                    <a:pt x="611105" y="941432"/>
                    <a:pt x="612563" y="939003"/>
                    <a:pt x="613534" y="937060"/>
                  </a:cubicBezTo>
                  <a:cubicBezTo>
                    <a:pt x="614506" y="935117"/>
                    <a:pt x="615477" y="933174"/>
                    <a:pt x="616449" y="931231"/>
                  </a:cubicBezTo>
                  <a:lnTo>
                    <a:pt x="623735" y="922487"/>
                  </a:lnTo>
                  <a:cubicBezTo>
                    <a:pt x="629565" y="916658"/>
                    <a:pt x="633937" y="909371"/>
                    <a:pt x="636851" y="900627"/>
                  </a:cubicBezTo>
                  <a:lnTo>
                    <a:pt x="635394" y="900627"/>
                  </a:lnTo>
                  <a:cubicBezTo>
                    <a:pt x="634908" y="899656"/>
                    <a:pt x="634544" y="899170"/>
                    <a:pt x="634301" y="899170"/>
                  </a:cubicBezTo>
                  <a:close/>
                  <a:moveTo>
                    <a:pt x="288551" y="820474"/>
                  </a:moveTo>
                  <a:cubicBezTo>
                    <a:pt x="286608" y="822417"/>
                    <a:pt x="284664" y="824846"/>
                    <a:pt x="282721" y="827761"/>
                  </a:cubicBezTo>
                  <a:cubicBezTo>
                    <a:pt x="280778" y="830675"/>
                    <a:pt x="278835" y="833104"/>
                    <a:pt x="276892" y="835047"/>
                  </a:cubicBezTo>
                  <a:cubicBezTo>
                    <a:pt x="274949" y="837962"/>
                    <a:pt x="273977" y="839419"/>
                    <a:pt x="273977" y="839419"/>
                  </a:cubicBezTo>
                  <a:cubicBezTo>
                    <a:pt x="272034" y="840391"/>
                    <a:pt x="270334" y="841605"/>
                    <a:pt x="268877" y="843063"/>
                  </a:cubicBezTo>
                  <a:cubicBezTo>
                    <a:pt x="267419" y="844520"/>
                    <a:pt x="266691" y="845734"/>
                    <a:pt x="266691" y="846706"/>
                  </a:cubicBezTo>
                  <a:cubicBezTo>
                    <a:pt x="266691" y="847678"/>
                    <a:pt x="266205" y="848406"/>
                    <a:pt x="265233" y="848892"/>
                  </a:cubicBezTo>
                  <a:cubicBezTo>
                    <a:pt x="264262" y="849378"/>
                    <a:pt x="264262" y="850106"/>
                    <a:pt x="265233" y="851078"/>
                  </a:cubicBezTo>
                  <a:lnTo>
                    <a:pt x="273977" y="843791"/>
                  </a:lnTo>
                  <a:lnTo>
                    <a:pt x="276892" y="839419"/>
                  </a:lnTo>
                  <a:cubicBezTo>
                    <a:pt x="280778" y="835533"/>
                    <a:pt x="284664" y="831161"/>
                    <a:pt x="288551" y="826303"/>
                  </a:cubicBezTo>
                  <a:cubicBezTo>
                    <a:pt x="288551" y="826303"/>
                    <a:pt x="288551" y="825818"/>
                    <a:pt x="288551" y="824846"/>
                  </a:cubicBezTo>
                  <a:cubicBezTo>
                    <a:pt x="288551" y="823875"/>
                    <a:pt x="288551" y="822417"/>
                    <a:pt x="288551" y="820474"/>
                  </a:cubicBezTo>
                  <a:close/>
                  <a:moveTo>
                    <a:pt x="209855" y="762181"/>
                  </a:moveTo>
                  <a:cubicBezTo>
                    <a:pt x="204997" y="762181"/>
                    <a:pt x="201111" y="762667"/>
                    <a:pt x="198197" y="763638"/>
                  </a:cubicBezTo>
                  <a:lnTo>
                    <a:pt x="201111" y="768010"/>
                  </a:lnTo>
                  <a:cubicBezTo>
                    <a:pt x="201111" y="768010"/>
                    <a:pt x="200625" y="768253"/>
                    <a:pt x="199654" y="768739"/>
                  </a:cubicBezTo>
                  <a:cubicBezTo>
                    <a:pt x="198682" y="769225"/>
                    <a:pt x="198682" y="769954"/>
                    <a:pt x="199654" y="770925"/>
                  </a:cubicBezTo>
                  <a:cubicBezTo>
                    <a:pt x="199654" y="770925"/>
                    <a:pt x="200625" y="770439"/>
                    <a:pt x="202569" y="769468"/>
                  </a:cubicBezTo>
                  <a:cubicBezTo>
                    <a:pt x="202569" y="769468"/>
                    <a:pt x="203297" y="769954"/>
                    <a:pt x="204755" y="770925"/>
                  </a:cubicBezTo>
                  <a:cubicBezTo>
                    <a:pt x="206212" y="771897"/>
                    <a:pt x="207426" y="772382"/>
                    <a:pt x="208398" y="772382"/>
                  </a:cubicBezTo>
                  <a:cubicBezTo>
                    <a:pt x="212284" y="772382"/>
                    <a:pt x="214713" y="771897"/>
                    <a:pt x="215684" y="770925"/>
                  </a:cubicBezTo>
                  <a:cubicBezTo>
                    <a:pt x="212770" y="771897"/>
                    <a:pt x="209369" y="770925"/>
                    <a:pt x="205483" y="768010"/>
                  </a:cubicBezTo>
                  <a:cubicBezTo>
                    <a:pt x="206455" y="766067"/>
                    <a:pt x="207426" y="764853"/>
                    <a:pt x="208398" y="764367"/>
                  </a:cubicBezTo>
                  <a:cubicBezTo>
                    <a:pt x="209369" y="763881"/>
                    <a:pt x="209855" y="763153"/>
                    <a:pt x="209855" y="762181"/>
                  </a:cubicBezTo>
                  <a:close/>
                  <a:moveTo>
                    <a:pt x="183623" y="762181"/>
                  </a:moveTo>
                  <a:cubicBezTo>
                    <a:pt x="181680" y="762181"/>
                    <a:pt x="180709" y="762667"/>
                    <a:pt x="180709" y="763638"/>
                  </a:cubicBezTo>
                  <a:lnTo>
                    <a:pt x="183623" y="765096"/>
                  </a:lnTo>
                  <a:lnTo>
                    <a:pt x="186538" y="763638"/>
                  </a:lnTo>
                  <a:close/>
                  <a:moveTo>
                    <a:pt x="285636" y="756352"/>
                  </a:moveTo>
                  <a:cubicBezTo>
                    <a:pt x="284664" y="757323"/>
                    <a:pt x="283207" y="757809"/>
                    <a:pt x="281264" y="757809"/>
                  </a:cubicBezTo>
                  <a:cubicBezTo>
                    <a:pt x="279321" y="757809"/>
                    <a:pt x="277864" y="758295"/>
                    <a:pt x="276892" y="759266"/>
                  </a:cubicBezTo>
                  <a:lnTo>
                    <a:pt x="276892" y="760724"/>
                  </a:lnTo>
                  <a:cubicBezTo>
                    <a:pt x="281750" y="760724"/>
                    <a:pt x="285150" y="760238"/>
                    <a:pt x="287093" y="759266"/>
                  </a:cubicBezTo>
                  <a:close/>
                  <a:moveTo>
                    <a:pt x="629565" y="751980"/>
                  </a:moveTo>
                  <a:lnTo>
                    <a:pt x="626650" y="753437"/>
                  </a:lnTo>
                  <a:lnTo>
                    <a:pt x="626650" y="754895"/>
                  </a:lnTo>
                  <a:cubicBezTo>
                    <a:pt x="628593" y="755866"/>
                    <a:pt x="630050" y="755380"/>
                    <a:pt x="631022" y="753437"/>
                  </a:cubicBezTo>
                  <a:cubicBezTo>
                    <a:pt x="631022" y="752466"/>
                    <a:pt x="630536" y="751980"/>
                    <a:pt x="629565" y="751980"/>
                  </a:cubicBezTo>
                  <a:close/>
                  <a:moveTo>
                    <a:pt x="671827" y="744693"/>
                  </a:moveTo>
                  <a:lnTo>
                    <a:pt x="664541" y="747608"/>
                  </a:lnTo>
                  <a:lnTo>
                    <a:pt x="664541" y="751980"/>
                  </a:lnTo>
                  <a:cubicBezTo>
                    <a:pt x="668427" y="751008"/>
                    <a:pt x="670856" y="749551"/>
                    <a:pt x="671827" y="747608"/>
                  </a:cubicBezTo>
                  <a:close/>
                  <a:moveTo>
                    <a:pt x="658711" y="740321"/>
                  </a:moveTo>
                  <a:cubicBezTo>
                    <a:pt x="654825" y="742264"/>
                    <a:pt x="651668" y="743236"/>
                    <a:pt x="649239" y="743236"/>
                  </a:cubicBezTo>
                  <a:cubicBezTo>
                    <a:pt x="646810" y="743236"/>
                    <a:pt x="644624" y="743722"/>
                    <a:pt x="642681" y="744693"/>
                  </a:cubicBezTo>
                  <a:cubicBezTo>
                    <a:pt x="638794" y="744693"/>
                    <a:pt x="635394" y="746636"/>
                    <a:pt x="632479" y="750523"/>
                  </a:cubicBezTo>
                  <a:lnTo>
                    <a:pt x="632479" y="751980"/>
                  </a:lnTo>
                  <a:lnTo>
                    <a:pt x="633937" y="751980"/>
                  </a:lnTo>
                  <a:lnTo>
                    <a:pt x="655797" y="743236"/>
                  </a:lnTo>
                  <a:cubicBezTo>
                    <a:pt x="655797" y="743236"/>
                    <a:pt x="656039" y="742750"/>
                    <a:pt x="656525" y="741779"/>
                  </a:cubicBezTo>
                  <a:cubicBezTo>
                    <a:pt x="657011" y="740807"/>
                    <a:pt x="657740" y="740321"/>
                    <a:pt x="658711" y="740321"/>
                  </a:cubicBezTo>
                  <a:close/>
                  <a:moveTo>
                    <a:pt x="673284" y="731577"/>
                  </a:moveTo>
                  <a:cubicBezTo>
                    <a:pt x="673284" y="731577"/>
                    <a:pt x="672070" y="732063"/>
                    <a:pt x="669641" y="733035"/>
                  </a:cubicBezTo>
                  <a:cubicBezTo>
                    <a:pt x="667212" y="734006"/>
                    <a:pt x="665026" y="735464"/>
                    <a:pt x="663083" y="737407"/>
                  </a:cubicBezTo>
                  <a:lnTo>
                    <a:pt x="661626" y="740321"/>
                  </a:lnTo>
                  <a:cubicBezTo>
                    <a:pt x="665512" y="740321"/>
                    <a:pt x="667941" y="739835"/>
                    <a:pt x="668912" y="738864"/>
                  </a:cubicBezTo>
                  <a:close/>
                  <a:moveTo>
                    <a:pt x="703888" y="718461"/>
                  </a:moveTo>
                  <a:cubicBezTo>
                    <a:pt x="702917" y="720405"/>
                    <a:pt x="701459" y="721376"/>
                    <a:pt x="699516" y="721376"/>
                  </a:cubicBezTo>
                  <a:lnTo>
                    <a:pt x="690772" y="725748"/>
                  </a:lnTo>
                  <a:lnTo>
                    <a:pt x="680571" y="727205"/>
                  </a:lnTo>
                  <a:cubicBezTo>
                    <a:pt x="678628" y="727205"/>
                    <a:pt x="677171" y="727691"/>
                    <a:pt x="676199" y="728663"/>
                  </a:cubicBezTo>
                  <a:cubicBezTo>
                    <a:pt x="675227" y="729634"/>
                    <a:pt x="674742" y="730606"/>
                    <a:pt x="674742" y="731577"/>
                  </a:cubicBezTo>
                  <a:cubicBezTo>
                    <a:pt x="675713" y="731577"/>
                    <a:pt x="677413" y="731577"/>
                    <a:pt x="679842" y="731577"/>
                  </a:cubicBezTo>
                  <a:cubicBezTo>
                    <a:pt x="682271" y="731577"/>
                    <a:pt x="684457" y="731092"/>
                    <a:pt x="686400" y="730120"/>
                  </a:cubicBezTo>
                  <a:cubicBezTo>
                    <a:pt x="686400" y="729148"/>
                    <a:pt x="686643" y="728663"/>
                    <a:pt x="687129" y="728663"/>
                  </a:cubicBezTo>
                  <a:cubicBezTo>
                    <a:pt x="687615" y="728663"/>
                    <a:pt x="688343" y="728177"/>
                    <a:pt x="689315" y="727205"/>
                  </a:cubicBezTo>
                  <a:lnTo>
                    <a:pt x="693687" y="727205"/>
                  </a:lnTo>
                  <a:lnTo>
                    <a:pt x="705346" y="721376"/>
                  </a:lnTo>
                  <a:cubicBezTo>
                    <a:pt x="705346" y="719433"/>
                    <a:pt x="704860" y="718461"/>
                    <a:pt x="703888" y="718461"/>
                  </a:cubicBezTo>
                  <a:close/>
                  <a:moveTo>
                    <a:pt x="632479" y="718461"/>
                  </a:moveTo>
                  <a:cubicBezTo>
                    <a:pt x="631508" y="719433"/>
                    <a:pt x="628593" y="721376"/>
                    <a:pt x="623735" y="724291"/>
                  </a:cubicBezTo>
                  <a:lnTo>
                    <a:pt x="623735" y="727205"/>
                  </a:lnTo>
                  <a:cubicBezTo>
                    <a:pt x="625678" y="726234"/>
                    <a:pt x="627379" y="725262"/>
                    <a:pt x="628836" y="724291"/>
                  </a:cubicBezTo>
                  <a:cubicBezTo>
                    <a:pt x="630293" y="723319"/>
                    <a:pt x="631508" y="722348"/>
                    <a:pt x="632479" y="721376"/>
                  </a:cubicBezTo>
                  <a:close/>
                  <a:moveTo>
                    <a:pt x="765096" y="708260"/>
                  </a:moveTo>
                  <a:cubicBezTo>
                    <a:pt x="764124" y="708260"/>
                    <a:pt x="763639" y="708503"/>
                    <a:pt x="763639" y="708989"/>
                  </a:cubicBezTo>
                  <a:cubicBezTo>
                    <a:pt x="763639" y="709475"/>
                    <a:pt x="763639" y="710203"/>
                    <a:pt x="763639" y="711175"/>
                  </a:cubicBezTo>
                  <a:cubicBezTo>
                    <a:pt x="763639" y="712146"/>
                    <a:pt x="764124" y="712632"/>
                    <a:pt x="765096" y="712632"/>
                  </a:cubicBezTo>
                  <a:lnTo>
                    <a:pt x="766553" y="712632"/>
                  </a:lnTo>
                  <a:lnTo>
                    <a:pt x="768011" y="711175"/>
                  </a:lnTo>
                  <a:cubicBezTo>
                    <a:pt x="768011" y="710203"/>
                    <a:pt x="767768" y="709475"/>
                    <a:pt x="767282" y="708989"/>
                  </a:cubicBezTo>
                  <a:cubicBezTo>
                    <a:pt x="766796" y="708503"/>
                    <a:pt x="766553" y="708260"/>
                    <a:pt x="766553" y="708260"/>
                  </a:cubicBezTo>
                  <a:close/>
                  <a:moveTo>
                    <a:pt x="728663" y="708260"/>
                  </a:moveTo>
                  <a:cubicBezTo>
                    <a:pt x="724777" y="708260"/>
                    <a:pt x="721133" y="709475"/>
                    <a:pt x="717733" y="711903"/>
                  </a:cubicBezTo>
                  <a:cubicBezTo>
                    <a:pt x="714332" y="714332"/>
                    <a:pt x="711661" y="716518"/>
                    <a:pt x="709718" y="718461"/>
                  </a:cubicBezTo>
                  <a:lnTo>
                    <a:pt x="722834" y="715547"/>
                  </a:lnTo>
                  <a:cubicBezTo>
                    <a:pt x="724777" y="714575"/>
                    <a:pt x="726720" y="712146"/>
                    <a:pt x="728663" y="708260"/>
                  </a:cubicBezTo>
                  <a:close/>
                  <a:moveTo>
                    <a:pt x="649967" y="706803"/>
                  </a:moveTo>
                  <a:cubicBezTo>
                    <a:pt x="646081" y="708746"/>
                    <a:pt x="643652" y="710203"/>
                    <a:pt x="642681" y="711175"/>
                  </a:cubicBezTo>
                  <a:cubicBezTo>
                    <a:pt x="647538" y="711175"/>
                    <a:pt x="649967" y="710203"/>
                    <a:pt x="649967" y="708260"/>
                  </a:cubicBezTo>
                  <a:close/>
                  <a:moveTo>
                    <a:pt x="636851" y="706803"/>
                  </a:moveTo>
                  <a:lnTo>
                    <a:pt x="633937" y="708260"/>
                  </a:lnTo>
                  <a:cubicBezTo>
                    <a:pt x="631994" y="712146"/>
                    <a:pt x="629079" y="714089"/>
                    <a:pt x="625193" y="714089"/>
                  </a:cubicBezTo>
                  <a:cubicBezTo>
                    <a:pt x="622278" y="716033"/>
                    <a:pt x="620821" y="718461"/>
                    <a:pt x="620821" y="721376"/>
                  </a:cubicBezTo>
                  <a:lnTo>
                    <a:pt x="622278" y="721376"/>
                  </a:lnTo>
                  <a:cubicBezTo>
                    <a:pt x="623250" y="720405"/>
                    <a:pt x="625678" y="718947"/>
                    <a:pt x="629565" y="717004"/>
                  </a:cubicBezTo>
                  <a:lnTo>
                    <a:pt x="632479" y="717004"/>
                  </a:lnTo>
                  <a:lnTo>
                    <a:pt x="641223" y="712632"/>
                  </a:lnTo>
                  <a:lnTo>
                    <a:pt x="636851" y="712632"/>
                  </a:lnTo>
                  <a:close/>
                  <a:moveTo>
                    <a:pt x="798614" y="702431"/>
                  </a:moveTo>
                  <a:cubicBezTo>
                    <a:pt x="797643" y="704374"/>
                    <a:pt x="796186" y="705831"/>
                    <a:pt x="794242" y="706803"/>
                  </a:cubicBezTo>
                  <a:cubicBezTo>
                    <a:pt x="792299" y="707774"/>
                    <a:pt x="790356" y="708260"/>
                    <a:pt x="788413" y="708260"/>
                  </a:cubicBezTo>
                  <a:cubicBezTo>
                    <a:pt x="784527" y="708260"/>
                    <a:pt x="781126" y="709232"/>
                    <a:pt x="778212" y="711175"/>
                  </a:cubicBezTo>
                  <a:lnTo>
                    <a:pt x="753437" y="718461"/>
                  </a:lnTo>
                  <a:cubicBezTo>
                    <a:pt x="749551" y="720405"/>
                    <a:pt x="745179" y="721376"/>
                    <a:pt x="740321" y="721376"/>
                  </a:cubicBezTo>
                  <a:cubicBezTo>
                    <a:pt x="738378" y="721376"/>
                    <a:pt x="737407" y="721862"/>
                    <a:pt x="737407" y="722833"/>
                  </a:cubicBezTo>
                  <a:lnTo>
                    <a:pt x="727206" y="725748"/>
                  </a:lnTo>
                  <a:lnTo>
                    <a:pt x="727206" y="727205"/>
                  </a:lnTo>
                  <a:lnTo>
                    <a:pt x="719919" y="727205"/>
                  </a:lnTo>
                  <a:cubicBezTo>
                    <a:pt x="719919" y="726234"/>
                    <a:pt x="720890" y="725748"/>
                    <a:pt x="722834" y="725748"/>
                  </a:cubicBezTo>
                  <a:cubicBezTo>
                    <a:pt x="724777" y="725748"/>
                    <a:pt x="725748" y="725262"/>
                    <a:pt x="725748" y="724291"/>
                  </a:cubicBezTo>
                  <a:cubicBezTo>
                    <a:pt x="725748" y="723319"/>
                    <a:pt x="725262" y="722591"/>
                    <a:pt x="724291" y="722105"/>
                  </a:cubicBezTo>
                  <a:cubicBezTo>
                    <a:pt x="723319" y="721619"/>
                    <a:pt x="722348" y="721862"/>
                    <a:pt x="721376" y="722833"/>
                  </a:cubicBezTo>
                  <a:cubicBezTo>
                    <a:pt x="720405" y="722833"/>
                    <a:pt x="718947" y="723805"/>
                    <a:pt x="717004" y="725748"/>
                  </a:cubicBezTo>
                  <a:cubicBezTo>
                    <a:pt x="716033" y="726720"/>
                    <a:pt x="715547" y="728177"/>
                    <a:pt x="715547" y="730120"/>
                  </a:cubicBezTo>
                  <a:cubicBezTo>
                    <a:pt x="715547" y="733035"/>
                    <a:pt x="713118" y="734492"/>
                    <a:pt x="708260" y="734492"/>
                  </a:cubicBezTo>
                  <a:cubicBezTo>
                    <a:pt x="704374" y="734492"/>
                    <a:pt x="701459" y="734978"/>
                    <a:pt x="699516" y="735949"/>
                  </a:cubicBezTo>
                  <a:lnTo>
                    <a:pt x="696602" y="735949"/>
                  </a:lnTo>
                  <a:lnTo>
                    <a:pt x="699516" y="734492"/>
                  </a:lnTo>
                  <a:lnTo>
                    <a:pt x="700974" y="731577"/>
                  </a:lnTo>
                  <a:cubicBezTo>
                    <a:pt x="695144" y="732549"/>
                    <a:pt x="691744" y="734492"/>
                    <a:pt x="690772" y="737407"/>
                  </a:cubicBezTo>
                  <a:cubicBezTo>
                    <a:pt x="690772" y="738378"/>
                    <a:pt x="691258" y="738378"/>
                    <a:pt x="692230" y="737407"/>
                  </a:cubicBezTo>
                  <a:lnTo>
                    <a:pt x="693687" y="735949"/>
                  </a:lnTo>
                  <a:cubicBezTo>
                    <a:pt x="693687" y="739835"/>
                    <a:pt x="693201" y="742264"/>
                    <a:pt x="692230" y="743236"/>
                  </a:cubicBezTo>
                  <a:lnTo>
                    <a:pt x="680571" y="747608"/>
                  </a:lnTo>
                  <a:cubicBezTo>
                    <a:pt x="677656" y="747608"/>
                    <a:pt x="675227" y="748579"/>
                    <a:pt x="673284" y="750523"/>
                  </a:cubicBezTo>
                  <a:lnTo>
                    <a:pt x="663083" y="754895"/>
                  </a:lnTo>
                  <a:cubicBezTo>
                    <a:pt x="662112" y="755866"/>
                    <a:pt x="660897" y="756352"/>
                    <a:pt x="659440" y="756352"/>
                  </a:cubicBezTo>
                  <a:cubicBezTo>
                    <a:pt x="657983" y="756352"/>
                    <a:pt x="656282" y="757323"/>
                    <a:pt x="654339" y="759266"/>
                  </a:cubicBezTo>
                  <a:lnTo>
                    <a:pt x="652882" y="759266"/>
                  </a:lnTo>
                  <a:cubicBezTo>
                    <a:pt x="651910" y="761210"/>
                    <a:pt x="650939" y="761695"/>
                    <a:pt x="649967" y="760724"/>
                  </a:cubicBezTo>
                  <a:cubicBezTo>
                    <a:pt x="648024" y="759752"/>
                    <a:pt x="645595" y="759752"/>
                    <a:pt x="642681" y="760724"/>
                  </a:cubicBezTo>
                  <a:cubicBezTo>
                    <a:pt x="643652" y="760724"/>
                    <a:pt x="644138" y="761210"/>
                    <a:pt x="644138" y="762181"/>
                  </a:cubicBezTo>
                  <a:cubicBezTo>
                    <a:pt x="645110" y="763153"/>
                    <a:pt x="645110" y="764124"/>
                    <a:pt x="644138" y="765096"/>
                  </a:cubicBezTo>
                  <a:cubicBezTo>
                    <a:pt x="642195" y="765096"/>
                    <a:pt x="641223" y="766067"/>
                    <a:pt x="641223" y="768010"/>
                  </a:cubicBezTo>
                  <a:cubicBezTo>
                    <a:pt x="640252" y="768982"/>
                    <a:pt x="637823" y="769468"/>
                    <a:pt x="633937" y="769468"/>
                  </a:cubicBezTo>
                  <a:lnTo>
                    <a:pt x="628107" y="769468"/>
                  </a:lnTo>
                  <a:lnTo>
                    <a:pt x="628107" y="770925"/>
                  </a:lnTo>
                  <a:lnTo>
                    <a:pt x="622278" y="772382"/>
                  </a:lnTo>
                  <a:cubicBezTo>
                    <a:pt x="621307" y="772382"/>
                    <a:pt x="620821" y="771897"/>
                    <a:pt x="620821" y="770925"/>
                  </a:cubicBezTo>
                  <a:cubicBezTo>
                    <a:pt x="618878" y="771897"/>
                    <a:pt x="617177" y="772868"/>
                    <a:pt x="615720" y="773840"/>
                  </a:cubicBezTo>
                  <a:cubicBezTo>
                    <a:pt x="614263" y="774811"/>
                    <a:pt x="612563" y="775297"/>
                    <a:pt x="610619" y="775297"/>
                  </a:cubicBezTo>
                  <a:lnTo>
                    <a:pt x="609162" y="779669"/>
                  </a:lnTo>
                  <a:cubicBezTo>
                    <a:pt x="607219" y="778697"/>
                    <a:pt x="604790" y="778697"/>
                    <a:pt x="601876" y="779669"/>
                  </a:cubicBezTo>
                  <a:lnTo>
                    <a:pt x="601876" y="782584"/>
                  </a:lnTo>
                  <a:lnTo>
                    <a:pt x="598961" y="786956"/>
                  </a:lnTo>
                  <a:cubicBezTo>
                    <a:pt x="597018" y="789870"/>
                    <a:pt x="595075" y="791328"/>
                    <a:pt x="593132" y="791328"/>
                  </a:cubicBezTo>
                  <a:cubicBezTo>
                    <a:pt x="590217" y="791328"/>
                    <a:pt x="588274" y="791813"/>
                    <a:pt x="587302" y="792785"/>
                  </a:cubicBezTo>
                  <a:cubicBezTo>
                    <a:pt x="584388" y="794728"/>
                    <a:pt x="580987" y="794728"/>
                    <a:pt x="577101" y="792785"/>
                  </a:cubicBezTo>
                  <a:cubicBezTo>
                    <a:pt x="577101" y="792785"/>
                    <a:pt x="576858" y="793028"/>
                    <a:pt x="576372" y="793514"/>
                  </a:cubicBezTo>
                  <a:cubicBezTo>
                    <a:pt x="575887" y="793999"/>
                    <a:pt x="575644" y="794242"/>
                    <a:pt x="575644" y="794242"/>
                  </a:cubicBezTo>
                  <a:cubicBezTo>
                    <a:pt x="575644" y="798128"/>
                    <a:pt x="573701" y="800557"/>
                    <a:pt x="569814" y="801529"/>
                  </a:cubicBezTo>
                  <a:cubicBezTo>
                    <a:pt x="566900" y="802501"/>
                    <a:pt x="563985" y="802986"/>
                    <a:pt x="561070" y="802986"/>
                  </a:cubicBezTo>
                  <a:cubicBezTo>
                    <a:pt x="560099" y="802986"/>
                    <a:pt x="559613" y="803472"/>
                    <a:pt x="559613" y="804444"/>
                  </a:cubicBezTo>
                  <a:cubicBezTo>
                    <a:pt x="559613" y="805415"/>
                    <a:pt x="559127" y="805901"/>
                    <a:pt x="558156" y="805901"/>
                  </a:cubicBezTo>
                  <a:cubicBezTo>
                    <a:pt x="555241" y="807844"/>
                    <a:pt x="552326" y="808330"/>
                    <a:pt x="549412" y="807358"/>
                  </a:cubicBezTo>
                  <a:cubicBezTo>
                    <a:pt x="547469" y="807358"/>
                    <a:pt x="545526" y="808816"/>
                    <a:pt x="543583" y="811730"/>
                  </a:cubicBezTo>
                  <a:lnTo>
                    <a:pt x="542125" y="811730"/>
                  </a:lnTo>
                  <a:cubicBezTo>
                    <a:pt x="542125" y="812702"/>
                    <a:pt x="541882" y="813188"/>
                    <a:pt x="541397" y="813188"/>
                  </a:cubicBezTo>
                  <a:cubicBezTo>
                    <a:pt x="540911" y="813188"/>
                    <a:pt x="540182" y="812702"/>
                    <a:pt x="539211" y="811730"/>
                  </a:cubicBezTo>
                  <a:cubicBezTo>
                    <a:pt x="539211" y="811730"/>
                    <a:pt x="538968" y="811730"/>
                    <a:pt x="538482" y="811730"/>
                  </a:cubicBezTo>
                  <a:cubicBezTo>
                    <a:pt x="537996" y="811730"/>
                    <a:pt x="537753" y="811730"/>
                    <a:pt x="537753" y="811730"/>
                  </a:cubicBezTo>
                  <a:cubicBezTo>
                    <a:pt x="536782" y="812702"/>
                    <a:pt x="533867" y="814645"/>
                    <a:pt x="529009" y="817560"/>
                  </a:cubicBezTo>
                  <a:cubicBezTo>
                    <a:pt x="527066" y="819503"/>
                    <a:pt x="525123" y="820474"/>
                    <a:pt x="523180" y="820474"/>
                  </a:cubicBezTo>
                  <a:cubicBezTo>
                    <a:pt x="520265" y="822417"/>
                    <a:pt x="517351" y="823389"/>
                    <a:pt x="514436" y="823389"/>
                  </a:cubicBezTo>
                  <a:lnTo>
                    <a:pt x="507149" y="829218"/>
                  </a:lnTo>
                  <a:lnTo>
                    <a:pt x="504235" y="829218"/>
                  </a:lnTo>
                  <a:cubicBezTo>
                    <a:pt x="502292" y="829218"/>
                    <a:pt x="500106" y="829947"/>
                    <a:pt x="497677" y="831404"/>
                  </a:cubicBezTo>
                  <a:cubicBezTo>
                    <a:pt x="495248" y="832861"/>
                    <a:pt x="493548" y="833104"/>
                    <a:pt x="492576" y="832133"/>
                  </a:cubicBezTo>
                  <a:lnTo>
                    <a:pt x="488204" y="837962"/>
                  </a:lnTo>
                  <a:cubicBezTo>
                    <a:pt x="477517" y="839905"/>
                    <a:pt x="470716" y="841848"/>
                    <a:pt x="467802" y="843791"/>
                  </a:cubicBezTo>
                  <a:lnTo>
                    <a:pt x="466344" y="843791"/>
                  </a:lnTo>
                  <a:cubicBezTo>
                    <a:pt x="465373" y="846706"/>
                    <a:pt x="462944" y="848163"/>
                    <a:pt x="459058" y="848163"/>
                  </a:cubicBezTo>
                  <a:cubicBezTo>
                    <a:pt x="452257" y="850106"/>
                    <a:pt x="447399" y="852535"/>
                    <a:pt x="444484" y="855450"/>
                  </a:cubicBezTo>
                  <a:lnTo>
                    <a:pt x="441570" y="855450"/>
                  </a:lnTo>
                  <a:cubicBezTo>
                    <a:pt x="442541" y="855450"/>
                    <a:pt x="437684" y="857879"/>
                    <a:pt x="426997" y="862737"/>
                  </a:cubicBezTo>
                  <a:cubicBezTo>
                    <a:pt x="426997" y="862737"/>
                    <a:pt x="426025" y="863708"/>
                    <a:pt x="424082" y="865651"/>
                  </a:cubicBezTo>
                  <a:cubicBezTo>
                    <a:pt x="416310" y="868566"/>
                    <a:pt x="411452" y="870995"/>
                    <a:pt x="409509" y="872938"/>
                  </a:cubicBezTo>
                  <a:lnTo>
                    <a:pt x="400765" y="874395"/>
                  </a:lnTo>
                  <a:lnTo>
                    <a:pt x="394935" y="877310"/>
                  </a:lnTo>
                  <a:cubicBezTo>
                    <a:pt x="391049" y="878281"/>
                    <a:pt x="388135" y="881682"/>
                    <a:pt x="386192" y="887511"/>
                  </a:cubicBezTo>
                  <a:lnTo>
                    <a:pt x="389106" y="887511"/>
                  </a:lnTo>
                  <a:cubicBezTo>
                    <a:pt x="391049" y="892369"/>
                    <a:pt x="392992" y="895284"/>
                    <a:pt x="394935" y="896255"/>
                  </a:cubicBezTo>
                  <a:lnTo>
                    <a:pt x="400765" y="904999"/>
                  </a:lnTo>
                  <a:cubicBezTo>
                    <a:pt x="401736" y="905971"/>
                    <a:pt x="403194" y="908885"/>
                    <a:pt x="405137" y="913743"/>
                  </a:cubicBezTo>
                  <a:cubicBezTo>
                    <a:pt x="406108" y="915686"/>
                    <a:pt x="407080" y="917386"/>
                    <a:pt x="408051" y="918844"/>
                  </a:cubicBezTo>
                  <a:cubicBezTo>
                    <a:pt x="409023" y="920301"/>
                    <a:pt x="409509" y="922001"/>
                    <a:pt x="409509" y="923944"/>
                  </a:cubicBezTo>
                  <a:cubicBezTo>
                    <a:pt x="410480" y="927830"/>
                    <a:pt x="412909" y="928802"/>
                    <a:pt x="416795" y="926859"/>
                  </a:cubicBezTo>
                  <a:lnTo>
                    <a:pt x="431369" y="919572"/>
                  </a:lnTo>
                  <a:cubicBezTo>
                    <a:pt x="446913" y="911800"/>
                    <a:pt x="459058" y="905971"/>
                    <a:pt x="467802" y="902084"/>
                  </a:cubicBezTo>
                  <a:cubicBezTo>
                    <a:pt x="469745" y="901113"/>
                    <a:pt x="472416" y="900141"/>
                    <a:pt x="475817" y="899170"/>
                  </a:cubicBezTo>
                  <a:cubicBezTo>
                    <a:pt x="479217" y="898198"/>
                    <a:pt x="481889" y="897227"/>
                    <a:pt x="483832" y="896255"/>
                  </a:cubicBezTo>
                  <a:lnTo>
                    <a:pt x="501320" y="887511"/>
                  </a:lnTo>
                  <a:cubicBezTo>
                    <a:pt x="512007" y="880710"/>
                    <a:pt x="522208" y="875852"/>
                    <a:pt x="531924" y="872938"/>
                  </a:cubicBezTo>
                  <a:lnTo>
                    <a:pt x="563985" y="856907"/>
                  </a:lnTo>
                  <a:cubicBezTo>
                    <a:pt x="568843" y="854964"/>
                    <a:pt x="573215" y="851564"/>
                    <a:pt x="577101" y="846706"/>
                  </a:cubicBezTo>
                  <a:cubicBezTo>
                    <a:pt x="585845" y="841848"/>
                    <a:pt x="592646" y="839419"/>
                    <a:pt x="597504" y="839419"/>
                  </a:cubicBezTo>
                  <a:cubicBezTo>
                    <a:pt x="602361" y="839419"/>
                    <a:pt x="606247" y="838934"/>
                    <a:pt x="609162" y="837962"/>
                  </a:cubicBezTo>
                  <a:cubicBezTo>
                    <a:pt x="612077" y="837962"/>
                    <a:pt x="614020" y="836990"/>
                    <a:pt x="614991" y="835047"/>
                  </a:cubicBezTo>
                  <a:cubicBezTo>
                    <a:pt x="617906" y="832133"/>
                    <a:pt x="622764" y="829704"/>
                    <a:pt x="629565" y="827761"/>
                  </a:cubicBezTo>
                  <a:cubicBezTo>
                    <a:pt x="634422" y="825818"/>
                    <a:pt x="641709" y="824846"/>
                    <a:pt x="651425" y="824846"/>
                  </a:cubicBezTo>
                  <a:lnTo>
                    <a:pt x="661626" y="823389"/>
                  </a:lnTo>
                  <a:cubicBezTo>
                    <a:pt x="668427" y="823389"/>
                    <a:pt x="672799" y="822417"/>
                    <a:pt x="674742" y="820474"/>
                  </a:cubicBezTo>
                  <a:lnTo>
                    <a:pt x="679114" y="820474"/>
                  </a:lnTo>
                  <a:cubicBezTo>
                    <a:pt x="681057" y="819503"/>
                    <a:pt x="683486" y="819017"/>
                    <a:pt x="686400" y="819017"/>
                  </a:cubicBezTo>
                  <a:cubicBezTo>
                    <a:pt x="687372" y="818045"/>
                    <a:pt x="689315" y="817560"/>
                    <a:pt x="692230" y="817560"/>
                  </a:cubicBezTo>
                  <a:cubicBezTo>
                    <a:pt x="700002" y="817560"/>
                    <a:pt x="705831" y="818045"/>
                    <a:pt x="709718" y="819017"/>
                  </a:cubicBezTo>
                  <a:lnTo>
                    <a:pt x="717004" y="819017"/>
                  </a:lnTo>
                  <a:cubicBezTo>
                    <a:pt x="718947" y="819017"/>
                    <a:pt x="720890" y="819988"/>
                    <a:pt x="722834" y="821931"/>
                  </a:cubicBezTo>
                  <a:cubicBezTo>
                    <a:pt x="725748" y="824846"/>
                    <a:pt x="728177" y="826789"/>
                    <a:pt x="730120" y="827761"/>
                  </a:cubicBezTo>
                  <a:cubicBezTo>
                    <a:pt x="732063" y="831647"/>
                    <a:pt x="734492" y="834076"/>
                    <a:pt x="737407" y="835047"/>
                  </a:cubicBezTo>
                  <a:cubicBezTo>
                    <a:pt x="740321" y="834076"/>
                    <a:pt x="743236" y="834076"/>
                    <a:pt x="746151" y="835047"/>
                  </a:cubicBezTo>
                  <a:cubicBezTo>
                    <a:pt x="747122" y="836019"/>
                    <a:pt x="748822" y="836748"/>
                    <a:pt x="751251" y="837233"/>
                  </a:cubicBezTo>
                  <a:cubicBezTo>
                    <a:pt x="753680" y="837719"/>
                    <a:pt x="755380" y="838448"/>
                    <a:pt x="756352" y="839419"/>
                  </a:cubicBezTo>
                  <a:cubicBezTo>
                    <a:pt x="760238" y="840391"/>
                    <a:pt x="763882" y="841362"/>
                    <a:pt x="767282" y="842334"/>
                  </a:cubicBezTo>
                  <a:cubicBezTo>
                    <a:pt x="770682" y="843306"/>
                    <a:pt x="773840" y="844277"/>
                    <a:pt x="776755" y="845249"/>
                  </a:cubicBezTo>
                  <a:cubicBezTo>
                    <a:pt x="783555" y="847192"/>
                    <a:pt x="787927" y="848163"/>
                    <a:pt x="789870" y="848163"/>
                  </a:cubicBezTo>
                  <a:cubicBezTo>
                    <a:pt x="796671" y="848163"/>
                    <a:pt x="802015" y="849863"/>
                    <a:pt x="805901" y="853264"/>
                  </a:cubicBezTo>
                  <a:cubicBezTo>
                    <a:pt x="809787" y="856664"/>
                    <a:pt x="812216" y="858850"/>
                    <a:pt x="813188" y="859822"/>
                  </a:cubicBezTo>
                  <a:cubicBezTo>
                    <a:pt x="814159" y="859822"/>
                    <a:pt x="814645" y="860308"/>
                    <a:pt x="814645" y="861279"/>
                  </a:cubicBezTo>
                  <a:cubicBezTo>
                    <a:pt x="814645" y="862251"/>
                    <a:pt x="814645" y="863222"/>
                    <a:pt x="814645" y="864194"/>
                  </a:cubicBezTo>
                  <a:lnTo>
                    <a:pt x="811730" y="865651"/>
                  </a:lnTo>
                  <a:lnTo>
                    <a:pt x="810273" y="868566"/>
                  </a:lnTo>
                  <a:cubicBezTo>
                    <a:pt x="811245" y="868566"/>
                    <a:pt x="811730" y="869052"/>
                    <a:pt x="811730" y="870023"/>
                  </a:cubicBezTo>
                  <a:cubicBezTo>
                    <a:pt x="811730" y="870995"/>
                    <a:pt x="812216" y="871480"/>
                    <a:pt x="813188" y="871480"/>
                  </a:cubicBezTo>
                  <a:lnTo>
                    <a:pt x="821932" y="872938"/>
                  </a:lnTo>
                  <a:cubicBezTo>
                    <a:pt x="826789" y="872938"/>
                    <a:pt x="830190" y="873424"/>
                    <a:pt x="832133" y="874395"/>
                  </a:cubicBezTo>
                  <a:cubicBezTo>
                    <a:pt x="832133" y="874395"/>
                    <a:pt x="832376" y="874638"/>
                    <a:pt x="832862" y="875124"/>
                  </a:cubicBezTo>
                  <a:cubicBezTo>
                    <a:pt x="833347" y="875610"/>
                    <a:pt x="833590" y="875852"/>
                    <a:pt x="833590" y="875852"/>
                  </a:cubicBezTo>
                  <a:cubicBezTo>
                    <a:pt x="832619" y="877796"/>
                    <a:pt x="832133" y="879496"/>
                    <a:pt x="832133" y="880953"/>
                  </a:cubicBezTo>
                  <a:cubicBezTo>
                    <a:pt x="832133" y="882410"/>
                    <a:pt x="832619" y="884111"/>
                    <a:pt x="833590" y="886054"/>
                  </a:cubicBezTo>
                  <a:cubicBezTo>
                    <a:pt x="833590" y="887025"/>
                    <a:pt x="834076" y="887997"/>
                    <a:pt x="835048" y="888968"/>
                  </a:cubicBezTo>
                  <a:cubicBezTo>
                    <a:pt x="836019" y="889940"/>
                    <a:pt x="836991" y="890426"/>
                    <a:pt x="837962" y="890426"/>
                  </a:cubicBezTo>
                  <a:lnTo>
                    <a:pt x="843791" y="894798"/>
                  </a:lnTo>
                  <a:cubicBezTo>
                    <a:pt x="845734" y="896741"/>
                    <a:pt x="846706" y="897712"/>
                    <a:pt x="846706" y="897712"/>
                  </a:cubicBezTo>
                  <a:cubicBezTo>
                    <a:pt x="844763" y="898684"/>
                    <a:pt x="843549" y="899413"/>
                    <a:pt x="843063" y="899898"/>
                  </a:cubicBezTo>
                  <a:cubicBezTo>
                    <a:pt x="842577" y="900384"/>
                    <a:pt x="841848" y="901113"/>
                    <a:pt x="840877" y="902084"/>
                  </a:cubicBezTo>
                  <a:cubicBezTo>
                    <a:pt x="836991" y="902084"/>
                    <a:pt x="834562" y="902570"/>
                    <a:pt x="833590" y="903542"/>
                  </a:cubicBezTo>
                  <a:lnTo>
                    <a:pt x="833590" y="904999"/>
                  </a:lnTo>
                  <a:cubicBezTo>
                    <a:pt x="835533" y="905971"/>
                    <a:pt x="837233" y="906942"/>
                    <a:pt x="838691" y="907914"/>
                  </a:cubicBezTo>
                  <a:cubicBezTo>
                    <a:pt x="840148" y="908885"/>
                    <a:pt x="841363" y="909857"/>
                    <a:pt x="842334" y="910828"/>
                  </a:cubicBezTo>
                  <a:lnTo>
                    <a:pt x="849621" y="919572"/>
                  </a:lnTo>
                  <a:lnTo>
                    <a:pt x="849621" y="922487"/>
                  </a:lnTo>
                  <a:lnTo>
                    <a:pt x="846706" y="922487"/>
                  </a:lnTo>
                  <a:cubicBezTo>
                    <a:pt x="840877" y="922487"/>
                    <a:pt x="838448" y="925402"/>
                    <a:pt x="839419" y="931231"/>
                  </a:cubicBezTo>
                  <a:lnTo>
                    <a:pt x="839419" y="938518"/>
                  </a:lnTo>
                  <a:lnTo>
                    <a:pt x="829218" y="938518"/>
                  </a:lnTo>
                  <a:cubicBezTo>
                    <a:pt x="823389" y="939489"/>
                    <a:pt x="819988" y="942404"/>
                    <a:pt x="819017" y="947261"/>
                  </a:cubicBezTo>
                  <a:lnTo>
                    <a:pt x="820474" y="951633"/>
                  </a:lnTo>
                  <a:cubicBezTo>
                    <a:pt x="820474" y="951633"/>
                    <a:pt x="819017" y="951633"/>
                    <a:pt x="816102" y="951633"/>
                  </a:cubicBezTo>
                  <a:cubicBezTo>
                    <a:pt x="815131" y="951633"/>
                    <a:pt x="813188" y="952605"/>
                    <a:pt x="810273" y="954548"/>
                  </a:cubicBezTo>
                  <a:cubicBezTo>
                    <a:pt x="807358" y="956491"/>
                    <a:pt x="804444" y="956491"/>
                    <a:pt x="801529" y="954548"/>
                  </a:cubicBezTo>
                  <a:cubicBezTo>
                    <a:pt x="799586" y="954548"/>
                    <a:pt x="798129" y="955034"/>
                    <a:pt x="797157" y="956005"/>
                  </a:cubicBezTo>
                  <a:cubicBezTo>
                    <a:pt x="796186" y="956977"/>
                    <a:pt x="795214" y="957463"/>
                    <a:pt x="794242" y="957463"/>
                  </a:cubicBezTo>
                  <a:cubicBezTo>
                    <a:pt x="790356" y="954548"/>
                    <a:pt x="786956" y="954548"/>
                    <a:pt x="784041" y="957463"/>
                  </a:cubicBezTo>
                  <a:cubicBezTo>
                    <a:pt x="779183" y="957463"/>
                    <a:pt x="769954" y="958434"/>
                    <a:pt x="756352" y="960377"/>
                  </a:cubicBezTo>
                  <a:lnTo>
                    <a:pt x="750523" y="961835"/>
                  </a:lnTo>
                  <a:cubicBezTo>
                    <a:pt x="749551" y="960863"/>
                    <a:pt x="748822" y="960620"/>
                    <a:pt x="748337" y="961106"/>
                  </a:cubicBezTo>
                  <a:cubicBezTo>
                    <a:pt x="747851" y="961592"/>
                    <a:pt x="747122" y="961835"/>
                    <a:pt x="746151" y="961835"/>
                  </a:cubicBezTo>
                  <a:cubicBezTo>
                    <a:pt x="742264" y="964749"/>
                    <a:pt x="738378" y="967178"/>
                    <a:pt x="734492" y="969121"/>
                  </a:cubicBezTo>
                  <a:cubicBezTo>
                    <a:pt x="732549" y="969121"/>
                    <a:pt x="731092" y="969607"/>
                    <a:pt x="730120" y="970579"/>
                  </a:cubicBezTo>
                  <a:cubicBezTo>
                    <a:pt x="729149" y="971550"/>
                    <a:pt x="728177" y="972036"/>
                    <a:pt x="727206" y="972036"/>
                  </a:cubicBezTo>
                  <a:cubicBezTo>
                    <a:pt x="726234" y="972036"/>
                    <a:pt x="725748" y="972036"/>
                    <a:pt x="725748" y="972036"/>
                  </a:cubicBezTo>
                  <a:cubicBezTo>
                    <a:pt x="725748" y="973007"/>
                    <a:pt x="725020" y="973736"/>
                    <a:pt x="723562" y="974222"/>
                  </a:cubicBezTo>
                  <a:cubicBezTo>
                    <a:pt x="722105" y="974708"/>
                    <a:pt x="720890" y="975436"/>
                    <a:pt x="719919" y="976408"/>
                  </a:cubicBezTo>
                  <a:cubicBezTo>
                    <a:pt x="718947" y="979323"/>
                    <a:pt x="717490" y="980780"/>
                    <a:pt x="715547" y="980780"/>
                  </a:cubicBezTo>
                  <a:lnTo>
                    <a:pt x="711175" y="982237"/>
                  </a:lnTo>
                  <a:cubicBezTo>
                    <a:pt x="710203" y="983209"/>
                    <a:pt x="708503" y="985152"/>
                    <a:pt x="706074" y="988067"/>
                  </a:cubicBezTo>
                  <a:cubicBezTo>
                    <a:pt x="703645" y="990981"/>
                    <a:pt x="701459" y="992924"/>
                    <a:pt x="699516" y="993896"/>
                  </a:cubicBezTo>
                  <a:lnTo>
                    <a:pt x="692230" y="999725"/>
                  </a:lnTo>
                  <a:cubicBezTo>
                    <a:pt x="691258" y="1000697"/>
                    <a:pt x="690044" y="1001668"/>
                    <a:pt x="688586" y="1002640"/>
                  </a:cubicBezTo>
                  <a:cubicBezTo>
                    <a:pt x="687129" y="1003611"/>
                    <a:pt x="685429" y="1005069"/>
                    <a:pt x="683486" y="1007012"/>
                  </a:cubicBezTo>
                  <a:cubicBezTo>
                    <a:pt x="681543" y="1012841"/>
                    <a:pt x="678628" y="1015756"/>
                    <a:pt x="674742" y="1015756"/>
                  </a:cubicBezTo>
                  <a:lnTo>
                    <a:pt x="673284" y="1015756"/>
                  </a:lnTo>
                  <a:lnTo>
                    <a:pt x="670370" y="1018670"/>
                  </a:lnTo>
                  <a:cubicBezTo>
                    <a:pt x="670370" y="1023528"/>
                    <a:pt x="668427" y="1025957"/>
                    <a:pt x="664541" y="1025957"/>
                  </a:cubicBezTo>
                  <a:cubicBezTo>
                    <a:pt x="658711" y="1032758"/>
                    <a:pt x="654339" y="1036644"/>
                    <a:pt x="651425" y="1037616"/>
                  </a:cubicBezTo>
                  <a:cubicBezTo>
                    <a:pt x="651425" y="1038587"/>
                    <a:pt x="651425" y="1039559"/>
                    <a:pt x="651425" y="1040530"/>
                  </a:cubicBezTo>
                  <a:cubicBezTo>
                    <a:pt x="651425" y="1041502"/>
                    <a:pt x="650939" y="1041988"/>
                    <a:pt x="649967" y="1041988"/>
                  </a:cubicBezTo>
                  <a:lnTo>
                    <a:pt x="654339" y="1043445"/>
                  </a:lnTo>
                  <a:lnTo>
                    <a:pt x="660169" y="1043445"/>
                  </a:lnTo>
                  <a:cubicBezTo>
                    <a:pt x="663083" y="1039559"/>
                    <a:pt x="664541" y="1037616"/>
                    <a:pt x="664541" y="1037616"/>
                  </a:cubicBezTo>
                  <a:cubicBezTo>
                    <a:pt x="665512" y="1037616"/>
                    <a:pt x="667455" y="1036644"/>
                    <a:pt x="670370" y="1034701"/>
                  </a:cubicBezTo>
                  <a:cubicBezTo>
                    <a:pt x="673284" y="1034701"/>
                    <a:pt x="675713" y="1033244"/>
                    <a:pt x="677656" y="1030329"/>
                  </a:cubicBezTo>
                  <a:lnTo>
                    <a:pt x="679114" y="1028872"/>
                  </a:lnTo>
                  <a:cubicBezTo>
                    <a:pt x="679114" y="1030815"/>
                    <a:pt x="678871" y="1032272"/>
                    <a:pt x="678385" y="1033244"/>
                  </a:cubicBezTo>
                  <a:cubicBezTo>
                    <a:pt x="677899" y="1034215"/>
                    <a:pt x="677656" y="1035187"/>
                    <a:pt x="677656" y="1036158"/>
                  </a:cubicBezTo>
                  <a:cubicBezTo>
                    <a:pt x="675713" y="1036158"/>
                    <a:pt x="675713" y="1036644"/>
                    <a:pt x="677656" y="1037616"/>
                  </a:cubicBezTo>
                  <a:lnTo>
                    <a:pt x="679114" y="1037616"/>
                  </a:lnTo>
                  <a:cubicBezTo>
                    <a:pt x="682028" y="1036644"/>
                    <a:pt x="685186" y="1036158"/>
                    <a:pt x="688586" y="1036158"/>
                  </a:cubicBezTo>
                  <a:cubicBezTo>
                    <a:pt x="691987" y="1036158"/>
                    <a:pt x="693687" y="1036158"/>
                    <a:pt x="693687" y="1036158"/>
                  </a:cubicBezTo>
                  <a:lnTo>
                    <a:pt x="703888" y="1036158"/>
                  </a:lnTo>
                  <a:lnTo>
                    <a:pt x="703888" y="1030329"/>
                  </a:lnTo>
                  <a:cubicBezTo>
                    <a:pt x="705831" y="1029357"/>
                    <a:pt x="707532" y="1029357"/>
                    <a:pt x="708989" y="1030329"/>
                  </a:cubicBezTo>
                  <a:cubicBezTo>
                    <a:pt x="710446" y="1031301"/>
                    <a:pt x="711661" y="1032758"/>
                    <a:pt x="712632" y="1034701"/>
                  </a:cubicBezTo>
                  <a:cubicBezTo>
                    <a:pt x="714575" y="1033729"/>
                    <a:pt x="716518" y="1030815"/>
                    <a:pt x="718462" y="1025957"/>
                  </a:cubicBezTo>
                  <a:lnTo>
                    <a:pt x="719919" y="1028872"/>
                  </a:lnTo>
                  <a:cubicBezTo>
                    <a:pt x="719919" y="1029843"/>
                    <a:pt x="720162" y="1030572"/>
                    <a:pt x="720648" y="1031058"/>
                  </a:cubicBezTo>
                  <a:cubicBezTo>
                    <a:pt x="721133" y="1031543"/>
                    <a:pt x="721862" y="1031301"/>
                    <a:pt x="722834" y="1030329"/>
                  </a:cubicBezTo>
                  <a:cubicBezTo>
                    <a:pt x="724777" y="1029357"/>
                    <a:pt x="726477" y="1029114"/>
                    <a:pt x="727934" y="1029600"/>
                  </a:cubicBezTo>
                  <a:cubicBezTo>
                    <a:pt x="729391" y="1030086"/>
                    <a:pt x="730606" y="1029843"/>
                    <a:pt x="731577" y="1028872"/>
                  </a:cubicBezTo>
                  <a:cubicBezTo>
                    <a:pt x="735464" y="1028872"/>
                    <a:pt x="737407" y="1027900"/>
                    <a:pt x="737407" y="1025957"/>
                  </a:cubicBezTo>
                  <a:lnTo>
                    <a:pt x="737407" y="1023042"/>
                  </a:lnTo>
                  <a:cubicBezTo>
                    <a:pt x="738378" y="1021099"/>
                    <a:pt x="738864" y="1019399"/>
                    <a:pt x="738864" y="1017942"/>
                  </a:cubicBezTo>
                  <a:cubicBezTo>
                    <a:pt x="738864" y="1016484"/>
                    <a:pt x="738378" y="1014298"/>
                    <a:pt x="737407" y="1011384"/>
                  </a:cubicBezTo>
                  <a:lnTo>
                    <a:pt x="740321" y="1011384"/>
                  </a:lnTo>
                  <a:cubicBezTo>
                    <a:pt x="743236" y="1014298"/>
                    <a:pt x="744693" y="1015756"/>
                    <a:pt x="744693" y="1015756"/>
                  </a:cubicBezTo>
                  <a:cubicBezTo>
                    <a:pt x="744693" y="1015756"/>
                    <a:pt x="745665" y="1016727"/>
                    <a:pt x="747608" y="1018670"/>
                  </a:cubicBezTo>
                  <a:cubicBezTo>
                    <a:pt x="747608" y="1020613"/>
                    <a:pt x="748580" y="1023042"/>
                    <a:pt x="750523" y="1025957"/>
                  </a:cubicBezTo>
                  <a:lnTo>
                    <a:pt x="756352" y="1028872"/>
                  </a:lnTo>
                  <a:cubicBezTo>
                    <a:pt x="758295" y="1027900"/>
                    <a:pt x="760238" y="1027900"/>
                    <a:pt x="762181" y="1028872"/>
                  </a:cubicBezTo>
                  <a:cubicBezTo>
                    <a:pt x="763153" y="1028872"/>
                    <a:pt x="764610" y="1027900"/>
                    <a:pt x="766553" y="1025957"/>
                  </a:cubicBezTo>
                  <a:lnTo>
                    <a:pt x="769468" y="1028872"/>
                  </a:lnTo>
                  <a:cubicBezTo>
                    <a:pt x="776269" y="1028872"/>
                    <a:pt x="781126" y="1027900"/>
                    <a:pt x="784041" y="1025957"/>
                  </a:cubicBezTo>
                  <a:cubicBezTo>
                    <a:pt x="787927" y="1025957"/>
                    <a:pt x="790842" y="1026443"/>
                    <a:pt x="792785" y="1027414"/>
                  </a:cubicBezTo>
                  <a:cubicBezTo>
                    <a:pt x="792785" y="1028386"/>
                    <a:pt x="794242" y="1028872"/>
                    <a:pt x="797157" y="1028872"/>
                  </a:cubicBezTo>
                  <a:cubicBezTo>
                    <a:pt x="798129" y="1028872"/>
                    <a:pt x="799829" y="1029357"/>
                    <a:pt x="802258" y="1030329"/>
                  </a:cubicBezTo>
                  <a:cubicBezTo>
                    <a:pt x="804687" y="1031301"/>
                    <a:pt x="806387" y="1032272"/>
                    <a:pt x="807358" y="1033244"/>
                  </a:cubicBezTo>
                  <a:cubicBezTo>
                    <a:pt x="806387" y="1034215"/>
                    <a:pt x="805172" y="1034701"/>
                    <a:pt x="803715" y="1034701"/>
                  </a:cubicBezTo>
                  <a:cubicBezTo>
                    <a:pt x="802258" y="1034701"/>
                    <a:pt x="801529" y="1035187"/>
                    <a:pt x="801529" y="1036158"/>
                  </a:cubicBezTo>
                  <a:cubicBezTo>
                    <a:pt x="802501" y="1036158"/>
                    <a:pt x="804929" y="1036158"/>
                    <a:pt x="808816" y="1036158"/>
                  </a:cubicBezTo>
                  <a:cubicBezTo>
                    <a:pt x="812702" y="1036158"/>
                    <a:pt x="816102" y="1036158"/>
                    <a:pt x="819017" y="1036158"/>
                  </a:cubicBezTo>
                  <a:cubicBezTo>
                    <a:pt x="819988" y="1037130"/>
                    <a:pt x="820474" y="1038587"/>
                    <a:pt x="820474" y="1040530"/>
                  </a:cubicBezTo>
                  <a:cubicBezTo>
                    <a:pt x="820474" y="1042473"/>
                    <a:pt x="820960" y="1043931"/>
                    <a:pt x="821932" y="1044902"/>
                  </a:cubicBezTo>
                  <a:lnTo>
                    <a:pt x="824846" y="1046359"/>
                  </a:lnTo>
                  <a:cubicBezTo>
                    <a:pt x="824846" y="1050246"/>
                    <a:pt x="825332" y="1053160"/>
                    <a:pt x="826304" y="1055103"/>
                  </a:cubicBezTo>
                  <a:lnTo>
                    <a:pt x="833590" y="1055103"/>
                  </a:lnTo>
                  <a:cubicBezTo>
                    <a:pt x="836505" y="1055103"/>
                    <a:pt x="838448" y="1055589"/>
                    <a:pt x="839419" y="1056561"/>
                  </a:cubicBezTo>
                  <a:lnTo>
                    <a:pt x="837962" y="1060933"/>
                  </a:lnTo>
                  <a:cubicBezTo>
                    <a:pt x="836019" y="1060933"/>
                    <a:pt x="834319" y="1061419"/>
                    <a:pt x="832862" y="1062390"/>
                  </a:cubicBezTo>
                  <a:cubicBezTo>
                    <a:pt x="831404" y="1063362"/>
                    <a:pt x="829218" y="1063847"/>
                    <a:pt x="826304" y="1063847"/>
                  </a:cubicBezTo>
                  <a:cubicBezTo>
                    <a:pt x="826304" y="1063847"/>
                    <a:pt x="826061" y="1064090"/>
                    <a:pt x="825575" y="1064576"/>
                  </a:cubicBezTo>
                  <a:cubicBezTo>
                    <a:pt x="825089" y="1065062"/>
                    <a:pt x="824846" y="1065305"/>
                    <a:pt x="824846" y="1065305"/>
                  </a:cubicBezTo>
                  <a:cubicBezTo>
                    <a:pt x="825818" y="1065305"/>
                    <a:pt x="826546" y="1065548"/>
                    <a:pt x="827032" y="1066033"/>
                  </a:cubicBezTo>
                  <a:cubicBezTo>
                    <a:pt x="827518" y="1066519"/>
                    <a:pt x="828247" y="1066762"/>
                    <a:pt x="829218" y="1066762"/>
                  </a:cubicBezTo>
                  <a:lnTo>
                    <a:pt x="833590" y="1066762"/>
                  </a:lnTo>
                  <a:cubicBezTo>
                    <a:pt x="834562" y="1066762"/>
                    <a:pt x="836019" y="1067734"/>
                    <a:pt x="837962" y="1069677"/>
                  </a:cubicBezTo>
                  <a:lnTo>
                    <a:pt x="840877" y="1071134"/>
                  </a:lnTo>
                  <a:lnTo>
                    <a:pt x="843791" y="1071134"/>
                  </a:lnTo>
                  <a:cubicBezTo>
                    <a:pt x="848649" y="1071134"/>
                    <a:pt x="851564" y="1072106"/>
                    <a:pt x="852535" y="1074049"/>
                  </a:cubicBezTo>
                  <a:cubicBezTo>
                    <a:pt x="849621" y="1075020"/>
                    <a:pt x="846706" y="1077449"/>
                    <a:pt x="843791" y="1081335"/>
                  </a:cubicBezTo>
                  <a:cubicBezTo>
                    <a:pt x="839905" y="1076478"/>
                    <a:pt x="836019" y="1075992"/>
                    <a:pt x="832133" y="1079878"/>
                  </a:cubicBezTo>
                  <a:cubicBezTo>
                    <a:pt x="829218" y="1079878"/>
                    <a:pt x="826789" y="1080850"/>
                    <a:pt x="824846" y="1082793"/>
                  </a:cubicBezTo>
                  <a:cubicBezTo>
                    <a:pt x="823875" y="1087650"/>
                    <a:pt x="826304" y="1090079"/>
                    <a:pt x="832133" y="1090079"/>
                  </a:cubicBezTo>
                  <a:lnTo>
                    <a:pt x="833590" y="1090079"/>
                  </a:lnTo>
                  <a:lnTo>
                    <a:pt x="839419" y="1091537"/>
                  </a:lnTo>
                  <a:cubicBezTo>
                    <a:pt x="839419" y="1092508"/>
                    <a:pt x="840391" y="1094937"/>
                    <a:pt x="842334" y="1098823"/>
                  </a:cubicBezTo>
                  <a:cubicBezTo>
                    <a:pt x="840391" y="1099795"/>
                    <a:pt x="839419" y="1100280"/>
                    <a:pt x="839419" y="1100280"/>
                  </a:cubicBezTo>
                  <a:lnTo>
                    <a:pt x="830676" y="1104653"/>
                  </a:lnTo>
                  <a:cubicBezTo>
                    <a:pt x="827761" y="1104653"/>
                    <a:pt x="825818" y="1105138"/>
                    <a:pt x="824846" y="1106110"/>
                  </a:cubicBezTo>
                  <a:cubicBezTo>
                    <a:pt x="824846" y="1106110"/>
                    <a:pt x="823389" y="1107567"/>
                    <a:pt x="820474" y="1110482"/>
                  </a:cubicBezTo>
                  <a:cubicBezTo>
                    <a:pt x="820474" y="1113397"/>
                    <a:pt x="819017" y="1116797"/>
                    <a:pt x="816102" y="1120683"/>
                  </a:cubicBezTo>
                  <a:cubicBezTo>
                    <a:pt x="814159" y="1121655"/>
                    <a:pt x="814159" y="1122626"/>
                    <a:pt x="816102" y="1123598"/>
                  </a:cubicBezTo>
                  <a:cubicBezTo>
                    <a:pt x="816102" y="1126512"/>
                    <a:pt x="815616" y="1127970"/>
                    <a:pt x="814645" y="1127970"/>
                  </a:cubicBezTo>
                  <a:cubicBezTo>
                    <a:pt x="812702" y="1127970"/>
                    <a:pt x="810516" y="1128698"/>
                    <a:pt x="808087" y="1130156"/>
                  </a:cubicBezTo>
                  <a:cubicBezTo>
                    <a:pt x="805658" y="1131613"/>
                    <a:pt x="803472" y="1132342"/>
                    <a:pt x="801529" y="1132342"/>
                  </a:cubicBezTo>
                  <a:cubicBezTo>
                    <a:pt x="799586" y="1132342"/>
                    <a:pt x="798614" y="1132342"/>
                    <a:pt x="798614" y="1132342"/>
                  </a:cubicBezTo>
                  <a:lnTo>
                    <a:pt x="789870" y="1138171"/>
                  </a:lnTo>
                  <a:lnTo>
                    <a:pt x="781126" y="1142543"/>
                  </a:lnTo>
                  <a:cubicBezTo>
                    <a:pt x="779183" y="1143514"/>
                    <a:pt x="777240" y="1143514"/>
                    <a:pt x="775297" y="1142543"/>
                  </a:cubicBezTo>
                  <a:lnTo>
                    <a:pt x="773840" y="1139628"/>
                  </a:lnTo>
                  <a:cubicBezTo>
                    <a:pt x="769954" y="1136714"/>
                    <a:pt x="764610" y="1136228"/>
                    <a:pt x="757809" y="1138171"/>
                  </a:cubicBezTo>
                  <a:cubicBezTo>
                    <a:pt x="755866" y="1139142"/>
                    <a:pt x="754409" y="1139142"/>
                    <a:pt x="753437" y="1138171"/>
                  </a:cubicBezTo>
                  <a:lnTo>
                    <a:pt x="750523" y="1138171"/>
                  </a:lnTo>
                  <a:cubicBezTo>
                    <a:pt x="748580" y="1139142"/>
                    <a:pt x="741779" y="1142057"/>
                    <a:pt x="730120" y="1146915"/>
                  </a:cubicBezTo>
                  <a:cubicBezTo>
                    <a:pt x="729149" y="1143029"/>
                    <a:pt x="725748" y="1141571"/>
                    <a:pt x="719919" y="1142543"/>
                  </a:cubicBezTo>
                  <a:lnTo>
                    <a:pt x="709718" y="1142543"/>
                  </a:lnTo>
                  <a:cubicBezTo>
                    <a:pt x="710689" y="1142543"/>
                    <a:pt x="711175" y="1142057"/>
                    <a:pt x="711175" y="1141086"/>
                  </a:cubicBezTo>
                  <a:cubicBezTo>
                    <a:pt x="711175" y="1141086"/>
                    <a:pt x="710932" y="1140843"/>
                    <a:pt x="710446" y="1140357"/>
                  </a:cubicBezTo>
                  <a:cubicBezTo>
                    <a:pt x="709960" y="1139871"/>
                    <a:pt x="709718" y="1139628"/>
                    <a:pt x="709718" y="1139628"/>
                  </a:cubicBezTo>
                  <a:lnTo>
                    <a:pt x="711175" y="1133799"/>
                  </a:lnTo>
                  <a:cubicBezTo>
                    <a:pt x="708260" y="1133799"/>
                    <a:pt x="706317" y="1134771"/>
                    <a:pt x="705346" y="1136714"/>
                  </a:cubicBezTo>
                  <a:lnTo>
                    <a:pt x="700974" y="1138171"/>
                  </a:lnTo>
                  <a:cubicBezTo>
                    <a:pt x="700974" y="1137199"/>
                    <a:pt x="699516" y="1137199"/>
                    <a:pt x="696602" y="1138171"/>
                  </a:cubicBezTo>
                  <a:cubicBezTo>
                    <a:pt x="692715" y="1139142"/>
                    <a:pt x="685429" y="1142057"/>
                    <a:pt x="674742" y="1146915"/>
                  </a:cubicBezTo>
                  <a:lnTo>
                    <a:pt x="670370" y="1151287"/>
                  </a:lnTo>
                  <a:cubicBezTo>
                    <a:pt x="670370" y="1152258"/>
                    <a:pt x="670127" y="1152987"/>
                    <a:pt x="669641" y="1153473"/>
                  </a:cubicBezTo>
                  <a:cubicBezTo>
                    <a:pt x="669155" y="1153959"/>
                    <a:pt x="668912" y="1154687"/>
                    <a:pt x="668912" y="1155659"/>
                  </a:cubicBezTo>
                  <a:lnTo>
                    <a:pt x="671827" y="1157116"/>
                  </a:lnTo>
                  <a:cubicBezTo>
                    <a:pt x="677656" y="1161002"/>
                    <a:pt x="686400" y="1167803"/>
                    <a:pt x="698059" y="1177519"/>
                  </a:cubicBezTo>
                  <a:cubicBezTo>
                    <a:pt x="700002" y="1178490"/>
                    <a:pt x="702431" y="1180919"/>
                    <a:pt x="705346" y="1184805"/>
                  </a:cubicBezTo>
                  <a:cubicBezTo>
                    <a:pt x="707289" y="1186748"/>
                    <a:pt x="709232" y="1187720"/>
                    <a:pt x="711175" y="1187720"/>
                  </a:cubicBezTo>
                  <a:cubicBezTo>
                    <a:pt x="716033" y="1188692"/>
                    <a:pt x="719433" y="1191120"/>
                    <a:pt x="721376" y="1195007"/>
                  </a:cubicBezTo>
                  <a:lnTo>
                    <a:pt x="725748" y="1197921"/>
                  </a:lnTo>
                  <a:cubicBezTo>
                    <a:pt x="725748" y="1197921"/>
                    <a:pt x="725991" y="1198164"/>
                    <a:pt x="726477" y="1198650"/>
                  </a:cubicBezTo>
                  <a:cubicBezTo>
                    <a:pt x="726963" y="1199136"/>
                    <a:pt x="727206" y="1199379"/>
                    <a:pt x="727206" y="1199379"/>
                  </a:cubicBezTo>
                  <a:cubicBezTo>
                    <a:pt x="731092" y="1203265"/>
                    <a:pt x="734492" y="1205208"/>
                    <a:pt x="737407" y="1205208"/>
                  </a:cubicBezTo>
                  <a:cubicBezTo>
                    <a:pt x="742264" y="1206180"/>
                    <a:pt x="745179" y="1207637"/>
                    <a:pt x="746151" y="1209580"/>
                  </a:cubicBezTo>
                  <a:cubicBezTo>
                    <a:pt x="746151" y="1209580"/>
                    <a:pt x="747122" y="1211037"/>
                    <a:pt x="749065" y="1213952"/>
                  </a:cubicBezTo>
                  <a:cubicBezTo>
                    <a:pt x="753923" y="1215895"/>
                    <a:pt x="757324" y="1218324"/>
                    <a:pt x="759267" y="1221238"/>
                  </a:cubicBezTo>
                  <a:lnTo>
                    <a:pt x="768011" y="1225610"/>
                  </a:lnTo>
                  <a:lnTo>
                    <a:pt x="773840" y="1227068"/>
                  </a:lnTo>
                  <a:cubicBezTo>
                    <a:pt x="776755" y="1227068"/>
                    <a:pt x="779669" y="1228525"/>
                    <a:pt x="782584" y="1231440"/>
                  </a:cubicBezTo>
                  <a:lnTo>
                    <a:pt x="788413" y="1234354"/>
                  </a:lnTo>
                  <a:lnTo>
                    <a:pt x="794242" y="1235812"/>
                  </a:lnTo>
                  <a:lnTo>
                    <a:pt x="801529" y="1237269"/>
                  </a:lnTo>
                  <a:cubicBezTo>
                    <a:pt x="805415" y="1237269"/>
                    <a:pt x="808816" y="1236783"/>
                    <a:pt x="811730" y="1235812"/>
                  </a:cubicBezTo>
                  <a:lnTo>
                    <a:pt x="814645" y="1228525"/>
                  </a:lnTo>
                  <a:lnTo>
                    <a:pt x="816102" y="1224153"/>
                  </a:lnTo>
                  <a:cubicBezTo>
                    <a:pt x="817074" y="1223182"/>
                    <a:pt x="817802" y="1221724"/>
                    <a:pt x="818288" y="1219781"/>
                  </a:cubicBezTo>
                  <a:cubicBezTo>
                    <a:pt x="818774" y="1217838"/>
                    <a:pt x="819503" y="1216381"/>
                    <a:pt x="820474" y="1215409"/>
                  </a:cubicBezTo>
                  <a:cubicBezTo>
                    <a:pt x="820474" y="1209580"/>
                    <a:pt x="820960" y="1206180"/>
                    <a:pt x="821932" y="1205208"/>
                  </a:cubicBezTo>
                  <a:cubicBezTo>
                    <a:pt x="821932" y="1203265"/>
                    <a:pt x="821932" y="1200350"/>
                    <a:pt x="821932" y="1196464"/>
                  </a:cubicBezTo>
                  <a:cubicBezTo>
                    <a:pt x="821932" y="1193549"/>
                    <a:pt x="822903" y="1191120"/>
                    <a:pt x="824846" y="1189177"/>
                  </a:cubicBezTo>
                  <a:cubicBezTo>
                    <a:pt x="824846" y="1188206"/>
                    <a:pt x="825575" y="1187234"/>
                    <a:pt x="827032" y="1186263"/>
                  </a:cubicBezTo>
                  <a:cubicBezTo>
                    <a:pt x="828490" y="1185291"/>
                    <a:pt x="829704" y="1182862"/>
                    <a:pt x="830676" y="1178976"/>
                  </a:cubicBezTo>
                  <a:cubicBezTo>
                    <a:pt x="830676" y="1177033"/>
                    <a:pt x="831161" y="1176061"/>
                    <a:pt x="832133" y="1176061"/>
                  </a:cubicBezTo>
                  <a:cubicBezTo>
                    <a:pt x="833104" y="1173147"/>
                    <a:pt x="833590" y="1170232"/>
                    <a:pt x="833590" y="1167318"/>
                  </a:cubicBezTo>
                  <a:cubicBezTo>
                    <a:pt x="833590" y="1161488"/>
                    <a:pt x="835290" y="1155416"/>
                    <a:pt x="838691" y="1149101"/>
                  </a:cubicBezTo>
                  <a:cubicBezTo>
                    <a:pt x="842091" y="1142786"/>
                    <a:pt x="843791" y="1138657"/>
                    <a:pt x="843791" y="1136714"/>
                  </a:cubicBezTo>
                  <a:cubicBezTo>
                    <a:pt x="846706" y="1133799"/>
                    <a:pt x="848163" y="1130399"/>
                    <a:pt x="848163" y="1126512"/>
                  </a:cubicBezTo>
                  <a:cubicBezTo>
                    <a:pt x="848163" y="1120683"/>
                    <a:pt x="849621" y="1115340"/>
                    <a:pt x="852535" y="1110482"/>
                  </a:cubicBezTo>
                  <a:cubicBezTo>
                    <a:pt x="853507" y="1109510"/>
                    <a:pt x="853993" y="1107567"/>
                    <a:pt x="853993" y="1104653"/>
                  </a:cubicBezTo>
                  <a:lnTo>
                    <a:pt x="859822" y="1087165"/>
                  </a:lnTo>
                  <a:cubicBezTo>
                    <a:pt x="861765" y="1083278"/>
                    <a:pt x="862737" y="1079392"/>
                    <a:pt x="862737" y="1075506"/>
                  </a:cubicBezTo>
                  <a:lnTo>
                    <a:pt x="862737" y="1072591"/>
                  </a:lnTo>
                  <a:cubicBezTo>
                    <a:pt x="863708" y="1070648"/>
                    <a:pt x="864194" y="1067248"/>
                    <a:pt x="864194" y="1062390"/>
                  </a:cubicBezTo>
                  <a:cubicBezTo>
                    <a:pt x="867109" y="1042959"/>
                    <a:pt x="869052" y="1027414"/>
                    <a:pt x="870023" y="1015756"/>
                  </a:cubicBezTo>
                  <a:lnTo>
                    <a:pt x="875853" y="972036"/>
                  </a:lnTo>
                  <a:lnTo>
                    <a:pt x="880225" y="939975"/>
                  </a:lnTo>
                  <a:cubicBezTo>
                    <a:pt x="880225" y="937060"/>
                    <a:pt x="881196" y="933660"/>
                    <a:pt x="883139" y="929774"/>
                  </a:cubicBezTo>
                  <a:cubicBezTo>
                    <a:pt x="885082" y="929774"/>
                    <a:pt x="886054" y="927830"/>
                    <a:pt x="886054" y="923944"/>
                  </a:cubicBezTo>
                  <a:lnTo>
                    <a:pt x="886054" y="922487"/>
                  </a:lnTo>
                  <a:cubicBezTo>
                    <a:pt x="886054" y="921515"/>
                    <a:pt x="886054" y="920544"/>
                    <a:pt x="886054" y="919572"/>
                  </a:cubicBezTo>
                  <a:cubicBezTo>
                    <a:pt x="886054" y="918601"/>
                    <a:pt x="886054" y="917629"/>
                    <a:pt x="886054" y="916658"/>
                  </a:cubicBezTo>
                  <a:cubicBezTo>
                    <a:pt x="886054" y="915686"/>
                    <a:pt x="886297" y="913986"/>
                    <a:pt x="886783" y="911557"/>
                  </a:cubicBezTo>
                  <a:cubicBezTo>
                    <a:pt x="887268" y="909128"/>
                    <a:pt x="887025" y="907428"/>
                    <a:pt x="886054" y="906456"/>
                  </a:cubicBezTo>
                  <a:lnTo>
                    <a:pt x="887511" y="896255"/>
                  </a:lnTo>
                  <a:cubicBezTo>
                    <a:pt x="889454" y="896255"/>
                    <a:pt x="889454" y="895284"/>
                    <a:pt x="887511" y="893340"/>
                  </a:cubicBezTo>
                  <a:cubicBezTo>
                    <a:pt x="887511" y="889454"/>
                    <a:pt x="887997" y="887511"/>
                    <a:pt x="888968" y="887511"/>
                  </a:cubicBezTo>
                  <a:cubicBezTo>
                    <a:pt x="890912" y="885568"/>
                    <a:pt x="891883" y="882168"/>
                    <a:pt x="891883" y="877310"/>
                  </a:cubicBezTo>
                  <a:lnTo>
                    <a:pt x="891883" y="872938"/>
                  </a:lnTo>
                  <a:cubicBezTo>
                    <a:pt x="891883" y="868080"/>
                    <a:pt x="892855" y="864680"/>
                    <a:pt x="894798" y="862737"/>
                  </a:cubicBezTo>
                  <a:lnTo>
                    <a:pt x="896255" y="856907"/>
                  </a:lnTo>
                  <a:lnTo>
                    <a:pt x="896255" y="853993"/>
                  </a:lnTo>
                  <a:cubicBezTo>
                    <a:pt x="896255" y="849135"/>
                    <a:pt x="896498" y="844520"/>
                    <a:pt x="896984" y="840148"/>
                  </a:cubicBezTo>
                  <a:cubicBezTo>
                    <a:pt x="897470" y="835776"/>
                    <a:pt x="897713" y="831647"/>
                    <a:pt x="897713" y="827761"/>
                  </a:cubicBezTo>
                  <a:lnTo>
                    <a:pt x="897713" y="826303"/>
                  </a:lnTo>
                  <a:cubicBezTo>
                    <a:pt x="898684" y="824360"/>
                    <a:pt x="899170" y="820960"/>
                    <a:pt x="899170" y="816102"/>
                  </a:cubicBezTo>
                  <a:cubicBezTo>
                    <a:pt x="899170" y="813188"/>
                    <a:pt x="899656" y="811244"/>
                    <a:pt x="900627" y="810273"/>
                  </a:cubicBezTo>
                  <a:cubicBezTo>
                    <a:pt x="901599" y="809301"/>
                    <a:pt x="902084" y="806387"/>
                    <a:pt x="902084" y="801529"/>
                  </a:cubicBezTo>
                  <a:cubicBezTo>
                    <a:pt x="904028" y="799586"/>
                    <a:pt x="903542" y="795214"/>
                    <a:pt x="900627" y="788413"/>
                  </a:cubicBezTo>
                  <a:lnTo>
                    <a:pt x="896255" y="768010"/>
                  </a:lnTo>
                  <a:lnTo>
                    <a:pt x="896255" y="763638"/>
                  </a:lnTo>
                  <a:cubicBezTo>
                    <a:pt x="895284" y="760724"/>
                    <a:pt x="891883" y="756838"/>
                    <a:pt x="886054" y="751980"/>
                  </a:cubicBezTo>
                  <a:cubicBezTo>
                    <a:pt x="882168" y="751008"/>
                    <a:pt x="879739" y="749551"/>
                    <a:pt x="878767" y="747608"/>
                  </a:cubicBezTo>
                  <a:cubicBezTo>
                    <a:pt x="876824" y="745665"/>
                    <a:pt x="875367" y="744693"/>
                    <a:pt x="874395" y="744693"/>
                  </a:cubicBezTo>
                  <a:lnTo>
                    <a:pt x="868566" y="740321"/>
                  </a:lnTo>
                  <a:lnTo>
                    <a:pt x="862737" y="735949"/>
                  </a:lnTo>
                  <a:cubicBezTo>
                    <a:pt x="861765" y="733035"/>
                    <a:pt x="858850" y="731577"/>
                    <a:pt x="853993" y="731577"/>
                  </a:cubicBezTo>
                  <a:lnTo>
                    <a:pt x="848163" y="727205"/>
                  </a:lnTo>
                  <a:cubicBezTo>
                    <a:pt x="845249" y="725262"/>
                    <a:pt x="842820" y="724291"/>
                    <a:pt x="840877" y="724291"/>
                  </a:cubicBezTo>
                  <a:cubicBezTo>
                    <a:pt x="836991" y="724291"/>
                    <a:pt x="833590" y="722348"/>
                    <a:pt x="830676" y="718461"/>
                  </a:cubicBezTo>
                  <a:cubicBezTo>
                    <a:pt x="827761" y="717490"/>
                    <a:pt x="824846" y="715547"/>
                    <a:pt x="821932" y="712632"/>
                  </a:cubicBezTo>
                  <a:cubicBezTo>
                    <a:pt x="820960" y="711661"/>
                    <a:pt x="820474" y="710689"/>
                    <a:pt x="820474" y="709717"/>
                  </a:cubicBezTo>
                  <a:cubicBezTo>
                    <a:pt x="820474" y="708746"/>
                    <a:pt x="819988" y="708260"/>
                    <a:pt x="819017" y="708260"/>
                  </a:cubicBezTo>
                  <a:close/>
                  <a:moveTo>
                    <a:pt x="1040530" y="654339"/>
                  </a:moveTo>
                  <a:lnTo>
                    <a:pt x="1040530" y="660168"/>
                  </a:lnTo>
                  <a:lnTo>
                    <a:pt x="1041988" y="658711"/>
                  </a:lnTo>
                  <a:cubicBezTo>
                    <a:pt x="1042959" y="657740"/>
                    <a:pt x="1042473" y="656282"/>
                    <a:pt x="1040530" y="654339"/>
                  </a:cubicBezTo>
                  <a:close/>
                  <a:moveTo>
                    <a:pt x="811730" y="651425"/>
                  </a:moveTo>
                  <a:cubicBezTo>
                    <a:pt x="810759" y="652396"/>
                    <a:pt x="809059" y="652882"/>
                    <a:pt x="806630" y="652882"/>
                  </a:cubicBezTo>
                  <a:cubicBezTo>
                    <a:pt x="804201" y="652882"/>
                    <a:pt x="802501" y="653368"/>
                    <a:pt x="801529" y="654339"/>
                  </a:cubicBezTo>
                  <a:lnTo>
                    <a:pt x="801529" y="655796"/>
                  </a:lnTo>
                  <a:lnTo>
                    <a:pt x="802986" y="655796"/>
                  </a:lnTo>
                  <a:cubicBezTo>
                    <a:pt x="808816" y="655796"/>
                    <a:pt x="815131" y="654339"/>
                    <a:pt x="821932" y="651425"/>
                  </a:cubicBezTo>
                  <a:close/>
                  <a:moveTo>
                    <a:pt x="804444" y="648510"/>
                  </a:moveTo>
                  <a:lnTo>
                    <a:pt x="801529" y="649967"/>
                  </a:lnTo>
                  <a:cubicBezTo>
                    <a:pt x="798614" y="650939"/>
                    <a:pt x="796186" y="651910"/>
                    <a:pt x="794242" y="652882"/>
                  </a:cubicBezTo>
                  <a:cubicBezTo>
                    <a:pt x="792299" y="653853"/>
                    <a:pt x="790842" y="654825"/>
                    <a:pt x="789870" y="655796"/>
                  </a:cubicBezTo>
                  <a:lnTo>
                    <a:pt x="782584" y="657254"/>
                  </a:lnTo>
                  <a:cubicBezTo>
                    <a:pt x="778698" y="657254"/>
                    <a:pt x="775297" y="658711"/>
                    <a:pt x="772383" y="661626"/>
                  </a:cubicBezTo>
                  <a:cubicBezTo>
                    <a:pt x="771411" y="661626"/>
                    <a:pt x="770439" y="661869"/>
                    <a:pt x="769468" y="662354"/>
                  </a:cubicBezTo>
                  <a:cubicBezTo>
                    <a:pt x="768496" y="662840"/>
                    <a:pt x="767525" y="663083"/>
                    <a:pt x="766553" y="663083"/>
                  </a:cubicBezTo>
                  <a:lnTo>
                    <a:pt x="757809" y="663083"/>
                  </a:lnTo>
                  <a:lnTo>
                    <a:pt x="743236" y="667455"/>
                  </a:lnTo>
                  <a:lnTo>
                    <a:pt x="740321" y="667455"/>
                  </a:lnTo>
                  <a:cubicBezTo>
                    <a:pt x="740321" y="665512"/>
                    <a:pt x="741293" y="664055"/>
                    <a:pt x="743236" y="663083"/>
                  </a:cubicBezTo>
                  <a:lnTo>
                    <a:pt x="737407" y="664540"/>
                  </a:lnTo>
                  <a:lnTo>
                    <a:pt x="737407" y="668912"/>
                  </a:lnTo>
                  <a:cubicBezTo>
                    <a:pt x="733521" y="672799"/>
                    <a:pt x="729634" y="675227"/>
                    <a:pt x="725748" y="676199"/>
                  </a:cubicBezTo>
                  <a:cubicBezTo>
                    <a:pt x="720890" y="678142"/>
                    <a:pt x="716518" y="680571"/>
                    <a:pt x="712632" y="683486"/>
                  </a:cubicBezTo>
                  <a:lnTo>
                    <a:pt x="711175" y="683486"/>
                  </a:lnTo>
                  <a:lnTo>
                    <a:pt x="700974" y="684943"/>
                  </a:lnTo>
                  <a:cubicBezTo>
                    <a:pt x="700974" y="684943"/>
                    <a:pt x="700731" y="684943"/>
                    <a:pt x="700245" y="684943"/>
                  </a:cubicBezTo>
                  <a:cubicBezTo>
                    <a:pt x="699759" y="684943"/>
                    <a:pt x="699516" y="684943"/>
                    <a:pt x="699516" y="684943"/>
                  </a:cubicBezTo>
                  <a:lnTo>
                    <a:pt x="699516" y="683486"/>
                  </a:lnTo>
                  <a:cubicBezTo>
                    <a:pt x="701459" y="682514"/>
                    <a:pt x="702431" y="681543"/>
                    <a:pt x="702431" y="680571"/>
                  </a:cubicBezTo>
                  <a:lnTo>
                    <a:pt x="700974" y="674742"/>
                  </a:lnTo>
                  <a:lnTo>
                    <a:pt x="700974" y="673284"/>
                  </a:lnTo>
                  <a:cubicBezTo>
                    <a:pt x="702917" y="670370"/>
                    <a:pt x="704860" y="669398"/>
                    <a:pt x="706803" y="670370"/>
                  </a:cubicBezTo>
                  <a:lnTo>
                    <a:pt x="705346" y="674742"/>
                  </a:lnTo>
                  <a:cubicBezTo>
                    <a:pt x="706317" y="674742"/>
                    <a:pt x="706803" y="675227"/>
                    <a:pt x="706803" y="676199"/>
                  </a:cubicBezTo>
                  <a:cubicBezTo>
                    <a:pt x="706803" y="677171"/>
                    <a:pt x="706803" y="678142"/>
                    <a:pt x="706803" y="679114"/>
                  </a:cubicBezTo>
                  <a:lnTo>
                    <a:pt x="709718" y="679114"/>
                  </a:lnTo>
                  <a:cubicBezTo>
                    <a:pt x="710689" y="678142"/>
                    <a:pt x="711904" y="677656"/>
                    <a:pt x="713361" y="677656"/>
                  </a:cubicBezTo>
                  <a:cubicBezTo>
                    <a:pt x="714818" y="677656"/>
                    <a:pt x="716033" y="677171"/>
                    <a:pt x="717004" y="676199"/>
                  </a:cubicBezTo>
                  <a:lnTo>
                    <a:pt x="719919" y="674742"/>
                  </a:lnTo>
                  <a:cubicBezTo>
                    <a:pt x="719919" y="674742"/>
                    <a:pt x="720162" y="674499"/>
                    <a:pt x="720648" y="674013"/>
                  </a:cubicBezTo>
                  <a:cubicBezTo>
                    <a:pt x="721133" y="673527"/>
                    <a:pt x="721376" y="673284"/>
                    <a:pt x="721376" y="673284"/>
                  </a:cubicBezTo>
                  <a:cubicBezTo>
                    <a:pt x="720405" y="672313"/>
                    <a:pt x="719433" y="671827"/>
                    <a:pt x="718462" y="671827"/>
                  </a:cubicBezTo>
                  <a:cubicBezTo>
                    <a:pt x="719433" y="670855"/>
                    <a:pt x="720890" y="669884"/>
                    <a:pt x="722834" y="668912"/>
                  </a:cubicBezTo>
                  <a:cubicBezTo>
                    <a:pt x="724777" y="667941"/>
                    <a:pt x="725748" y="666969"/>
                    <a:pt x="725748" y="665998"/>
                  </a:cubicBezTo>
                  <a:cubicBezTo>
                    <a:pt x="723805" y="665026"/>
                    <a:pt x="722348" y="664783"/>
                    <a:pt x="721376" y="665269"/>
                  </a:cubicBezTo>
                  <a:cubicBezTo>
                    <a:pt x="720405" y="665755"/>
                    <a:pt x="719433" y="666969"/>
                    <a:pt x="718462" y="668912"/>
                  </a:cubicBezTo>
                  <a:lnTo>
                    <a:pt x="717004" y="668912"/>
                  </a:lnTo>
                  <a:cubicBezTo>
                    <a:pt x="716033" y="666969"/>
                    <a:pt x="715547" y="666484"/>
                    <a:pt x="715547" y="667455"/>
                  </a:cubicBezTo>
                  <a:cubicBezTo>
                    <a:pt x="712632" y="667455"/>
                    <a:pt x="711175" y="668427"/>
                    <a:pt x="711175" y="670370"/>
                  </a:cubicBezTo>
                  <a:lnTo>
                    <a:pt x="709718" y="667455"/>
                  </a:lnTo>
                  <a:lnTo>
                    <a:pt x="709718" y="665998"/>
                  </a:lnTo>
                  <a:cubicBezTo>
                    <a:pt x="699031" y="665998"/>
                    <a:pt x="690287" y="666969"/>
                    <a:pt x="683486" y="668912"/>
                  </a:cubicBezTo>
                  <a:cubicBezTo>
                    <a:pt x="679599" y="668912"/>
                    <a:pt x="676199" y="669884"/>
                    <a:pt x="673284" y="671827"/>
                  </a:cubicBezTo>
                  <a:cubicBezTo>
                    <a:pt x="671341" y="671827"/>
                    <a:pt x="668912" y="672070"/>
                    <a:pt x="665998" y="672556"/>
                  </a:cubicBezTo>
                  <a:cubicBezTo>
                    <a:pt x="663083" y="673042"/>
                    <a:pt x="661140" y="673284"/>
                    <a:pt x="660169" y="673284"/>
                  </a:cubicBezTo>
                  <a:lnTo>
                    <a:pt x="641223" y="677656"/>
                  </a:lnTo>
                  <a:cubicBezTo>
                    <a:pt x="639280" y="678628"/>
                    <a:pt x="636608" y="679842"/>
                    <a:pt x="633208" y="681300"/>
                  </a:cubicBezTo>
                  <a:cubicBezTo>
                    <a:pt x="629808" y="682757"/>
                    <a:pt x="626650" y="683486"/>
                    <a:pt x="623735" y="683486"/>
                  </a:cubicBezTo>
                  <a:cubicBezTo>
                    <a:pt x="619849" y="683486"/>
                    <a:pt x="616449" y="683728"/>
                    <a:pt x="613534" y="684214"/>
                  </a:cubicBezTo>
                  <a:cubicBezTo>
                    <a:pt x="610619" y="684700"/>
                    <a:pt x="608191" y="685429"/>
                    <a:pt x="606247" y="686400"/>
                  </a:cubicBezTo>
                  <a:cubicBezTo>
                    <a:pt x="604304" y="686400"/>
                    <a:pt x="602847" y="686886"/>
                    <a:pt x="601876" y="687858"/>
                  </a:cubicBezTo>
                  <a:lnTo>
                    <a:pt x="597504" y="687858"/>
                  </a:lnTo>
                  <a:cubicBezTo>
                    <a:pt x="589731" y="693687"/>
                    <a:pt x="581959" y="696602"/>
                    <a:pt x="574186" y="696602"/>
                  </a:cubicBezTo>
                  <a:lnTo>
                    <a:pt x="565442" y="698059"/>
                  </a:lnTo>
                  <a:cubicBezTo>
                    <a:pt x="564471" y="698059"/>
                    <a:pt x="556698" y="700488"/>
                    <a:pt x="542125" y="705345"/>
                  </a:cubicBezTo>
                  <a:cubicBezTo>
                    <a:pt x="539211" y="707289"/>
                    <a:pt x="537267" y="709232"/>
                    <a:pt x="536296" y="711175"/>
                  </a:cubicBezTo>
                  <a:cubicBezTo>
                    <a:pt x="536296" y="711175"/>
                    <a:pt x="536296" y="711418"/>
                    <a:pt x="536296" y="711903"/>
                  </a:cubicBezTo>
                  <a:cubicBezTo>
                    <a:pt x="536296" y="712389"/>
                    <a:pt x="536296" y="712632"/>
                    <a:pt x="536296" y="712632"/>
                  </a:cubicBezTo>
                  <a:lnTo>
                    <a:pt x="537753" y="715547"/>
                  </a:lnTo>
                  <a:cubicBezTo>
                    <a:pt x="535810" y="715547"/>
                    <a:pt x="534596" y="716275"/>
                    <a:pt x="534110" y="717733"/>
                  </a:cubicBezTo>
                  <a:cubicBezTo>
                    <a:pt x="533624" y="719190"/>
                    <a:pt x="533381" y="721376"/>
                    <a:pt x="533381" y="724291"/>
                  </a:cubicBezTo>
                  <a:lnTo>
                    <a:pt x="533381" y="727205"/>
                  </a:lnTo>
                  <a:cubicBezTo>
                    <a:pt x="535324" y="730120"/>
                    <a:pt x="535324" y="733035"/>
                    <a:pt x="533381" y="735949"/>
                  </a:cubicBezTo>
                  <a:lnTo>
                    <a:pt x="530467" y="743236"/>
                  </a:lnTo>
                  <a:cubicBezTo>
                    <a:pt x="533381" y="742264"/>
                    <a:pt x="539696" y="738864"/>
                    <a:pt x="549412" y="733035"/>
                  </a:cubicBezTo>
                  <a:lnTo>
                    <a:pt x="543583" y="733035"/>
                  </a:lnTo>
                  <a:lnTo>
                    <a:pt x="539211" y="734492"/>
                  </a:lnTo>
                  <a:cubicBezTo>
                    <a:pt x="537267" y="732549"/>
                    <a:pt x="536782" y="731092"/>
                    <a:pt x="537753" y="730120"/>
                  </a:cubicBezTo>
                  <a:lnTo>
                    <a:pt x="542125" y="731577"/>
                  </a:lnTo>
                  <a:lnTo>
                    <a:pt x="546497" y="730120"/>
                  </a:lnTo>
                  <a:cubicBezTo>
                    <a:pt x="547469" y="729148"/>
                    <a:pt x="550383" y="728177"/>
                    <a:pt x="555241" y="727205"/>
                  </a:cubicBezTo>
                  <a:cubicBezTo>
                    <a:pt x="555241" y="729148"/>
                    <a:pt x="554270" y="730606"/>
                    <a:pt x="552326" y="731577"/>
                  </a:cubicBezTo>
                  <a:cubicBezTo>
                    <a:pt x="556213" y="730606"/>
                    <a:pt x="559613" y="729634"/>
                    <a:pt x="562528" y="728663"/>
                  </a:cubicBezTo>
                  <a:cubicBezTo>
                    <a:pt x="565442" y="727691"/>
                    <a:pt x="567871" y="727205"/>
                    <a:pt x="569814" y="727205"/>
                  </a:cubicBezTo>
                  <a:lnTo>
                    <a:pt x="575644" y="727205"/>
                  </a:lnTo>
                  <a:cubicBezTo>
                    <a:pt x="579530" y="727205"/>
                    <a:pt x="582930" y="726234"/>
                    <a:pt x="585845" y="724291"/>
                  </a:cubicBezTo>
                  <a:lnTo>
                    <a:pt x="587302" y="722833"/>
                  </a:lnTo>
                  <a:lnTo>
                    <a:pt x="596046" y="724291"/>
                  </a:lnTo>
                  <a:cubicBezTo>
                    <a:pt x="594103" y="721376"/>
                    <a:pt x="594589" y="718947"/>
                    <a:pt x="597504" y="717004"/>
                  </a:cubicBezTo>
                  <a:cubicBezTo>
                    <a:pt x="604304" y="716033"/>
                    <a:pt x="610619" y="714089"/>
                    <a:pt x="616449" y="711175"/>
                  </a:cubicBezTo>
                  <a:cubicBezTo>
                    <a:pt x="618392" y="707289"/>
                    <a:pt x="621792" y="705345"/>
                    <a:pt x="626650" y="705345"/>
                  </a:cubicBezTo>
                  <a:cubicBezTo>
                    <a:pt x="627622" y="705345"/>
                    <a:pt x="628350" y="705345"/>
                    <a:pt x="628836" y="705345"/>
                  </a:cubicBezTo>
                  <a:cubicBezTo>
                    <a:pt x="629322" y="705345"/>
                    <a:pt x="629565" y="704860"/>
                    <a:pt x="629565" y="703888"/>
                  </a:cubicBezTo>
                  <a:cubicBezTo>
                    <a:pt x="632479" y="700002"/>
                    <a:pt x="635880" y="698059"/>
                    <a:pt x="639766" y="698059"/>
                  </a:cubicBezTo>
                  <a:lnTo>
                    <a:pt x="651425" y="693687"/>
                  </a:lnTo>
                  <a:cubicBezTo>
                    <a:pt x="654339" y="690772"/>
                    <a:pt x="656768" y="690286"/>
                    <a:pt x="658711" y="692230"/>
                  </a:cubicBezTo>
                  <a:lnTo>
                    <a:pt x="658711" y="696602"/>
                  </a:lnTo>
                  <a:lnTo>
                    <a:pt x="661626" y="696602"/>
                  </a:lnTo>
                  <a:lnTo>
                    <a:pt x="660169" y="699516"/>
                  </a:lnTo>
                  <a:lnTo>
                    <a:pt x="658711" y="699516"/>
                  </a:lnTo>
                  <a:cubicBezTo>
                    <a:pt x="655797" y="699516"/>
                    <a:pt x="653854" y="700974"/>
                    <a:pt x="652882" y="703888"/>
                  </a:cubicBezTo>
                  <a:lnTo>
                    <a:pt x="652882" y="705345"/>
                  </a:lnTo>
                  <a:cubicBezTo>
                    <a:pt x="653854" y="705345"/>
                    <a:pt x="655797" y="707289"/>
                    <a:pt x="658711" y="711175"/>
                  </a:cubicBezTo>
                  <a:lnTo>
                    <a:pt x="668912" y="705345"/>
                  </a:lnTo>
                  <a:cubicBezTo>
                    <a:pt x="670856" y="701459"/>
                    <a:pt x="673770" y="699516"/>
                    <a:pt x="677656" y="699516"/>
                  </a:cubicBezTo>
                  <a:lnTo>
                    <a:pt x="680571" y="699516"/>
                  </a:lnTo>
                  <a:cubicBezTo>
                    <a:pt x="682514" y="697573"/>
                    <a:pt x="685915" y="696602"/>
                    <a:pt x="690772" y="696602"/>
                  </a:cubicBezTo>
                  <a:lnTo>
                    <a:pt x="692230" y="695144"/>
                  </a:lnTo>
                  <a:cubicBezTo>
                    <a:pt x="694173" y="695144"/>
                    <a:pt x="696116" y="694173"/>
                    <a:pt x="698059" y="692230"/>
                  </a:cubicBezTo>
                  <a:cubicBezTo>
                    <a:pt x="700002" y="690286"/>
                    <a:pt x="702431" y="688829"/>
                    <a:pt x="705346" y="687858"/>
                  </a:cubicBezTo>
                  <a:cubicBezTo>
                    <a:pt x="706317" y="686886"/>
                    <a:pt x="708746" y="686400"/>
                    <a:pt x="712632" y="686400"/>
                  </a:cubicBezTo>
                  <a:cubicBezTo>
                    <a:pt x="713604" y="687372"/>
                    <a:pt x="714575" y="687615"/>
                    <a:pt x="715547" y="687129"/>
                  </a:cubicBezTo>
                  <a:cubicBezTo>
                    <a:pt x="716518" y="686643"/>
                    <a:pt x="717004" y="686400"/>
                    <a:pt x="717004" y="686400"/>
                  </a:cubicBezTo>
                  <a:cubicBezTo>
                    <a:pt x="719919" y="682514"/>
                    <a:pt x="723805" y="679599"/>
                    <a:pt x="728663" y="677656"/>
                  </a:cubicBezTo>
                  <a:cubicBezTo>
                    <a:pt x="733521" y="677656"/>
                    <a:pt x="737407" y="676685"/>
                    <a:pt x="740321" y="674742"/>
                  </a:cubicBezTo>
                  <a:cubicBezTo>
                    <a:pt x="741293" y="673770"/>
                    <a:pt x="742507" y="673042"/>
                    <a:pt x="743965" y="672556"/>
                  </a:cubicBezTo>
                  <a:cubicBezTo>
                    <a:pt x="745422" y="672070"/>
                    <a:pt x="746636" y="671827"/>
                    <a:pt x="747608" y="671827"/>
                  </a:cubicBezTo>
                  <a:lnTo>
                    <a:pt x="776755" y="663083"/>
                  </a:lnTo>
                  <a:lnTo>
                    <a:pt x="779669" y="663083"/>
                  </a:lnTo>
                  <a:cubicBezTo>
                    <a:pt x="781612" y="662112"/>
                    <a:pt x="785984" y="660654"/>
                    <a:pt x="792785" y="658711"/>
                  </a:cubicBezTo>
                  <a:lnTo>
                    <a:pt x="798614" y="651425"/>
                  </a:lnTo>
                  <a:cubicBezTo>
                    <a:pt x="801529" y="651425"/>
                    <a:pt x="803958" y="650939"/>
                    <a:pt x="805901" y="649967"/>
                  </a:cubicBezTo>
                  <a:cubicBezTo>
                    <a:pt x="805901" y="649967"/>
                    <a:pt x="805658" y="649724"/>
                    <a:pt x="805172" y="649239"/>
                  </a:cubicBezTo>
                  <a:cubicBezTo>
                    <a:pt x="804687" y="648753"/>
                    <a:pt x="804444" y="648510"/>
                    <a:pt x="804444" y="648510"/>
                  </a:cubicBezTo>
                  <a:close/>
                  <a:moveTo>
                    <a:pt x="829218" y="642681"/>
                  </a:moveTo>
                  <a:cubicBezTo>
                    <a:pt x="828247" y="642681"/>
                    <a:pt x="827275" y="643166"/>
                    <a:pt x="826304" y="644138"/>
                  </a:cubicBezTo>
                  <a:cubicBezTo>
                    <a:pt x="825332" y="645109"/>
                    <a:pt x="825332" y="646081"/>
                    <a:pt x="826304" y="647052"/>
                  </a:cubicBezTo>
                  <a:lnTo>
                    <a:pt x="829218" y="647052"/>
                  </a:lnTo>
                  <a:cubicBezTo>
                    <a:pt x="829218" y="647052"/>
                    <a:pt x="829218" y="645595"/>
                    <a:pt x="829218" y="642681"/>
                  </a:cubicBezTo>
                  <a:close/>
                  <a:moveTo>
                    <a:pt x="670370" y="584388"/>
                  </a:moveTo>
                  <a:cubicBezTo>
                    <a:pt x="667455" y="584388"/>
                    <a:pt x="665512" y="584873"/>
                    <a:pt x="664541" y="585845"/>
                  </a:cubicBezTo>
                  <a:cubicBezTo>
                    <a:pt x="663569" y="586816"/>
                    <a:pt x="663083" y="587788"/>
                    <a:pt x="663083" y="588759"/>
                  </a:cubicBezTo>
                  <a:cubicBezTo>
                    <a:pt x="666969" y="588759"/>
                    <a:pt x="669398" y="587302"/>
                    <a:pt x="670370" y="584388"/>
                  </a:cubicBezTo>
                  <a:close/>
                  <a:moveTo>
                    <a:pt x="715547" y="577101"/>
                  </a:moveTo>
                  <a:cubicBezTo>
                    <a:pt x="715547" y="577101"/>
                    <a:pt x="715547" y="577587"/>
                    <a:pt x="715547" y="578558"/>
                  </a:cubicBezTo>
                  <a:cubicBezTo>
                    <a:pt x="715547" y="578558"/>
                    <a:pt x="715547" y="578801"/>
                    <a:pt x="715547" y="579287"/>
                  </a:cubicBezTo>
                  <a:cubicBezTo>
                    <a:pt x="715547" y="579773"/>
                    <a:pt x="715547" y="580015"/>
                    <a:pt x="715547" y="580015"/>
                  </a:cubicBezTo>
                  <a:lnTo>
                    <a:pt x="717004" y="578558"/>
                  </a:lnTo>
                  <a:close/>
                  <a:moveTo>
                    <a:pt x="694416" y="572729"/>
                  </a:moveTo>
                  <a:cubicBezTo>
                    <a:pt x="693930" y="572729"/>
                    <a:pt x="693687" y="573215"/>
                    <a:pt x="693687" y="574186"/>
                  </a:cubicBezTo>
                  <a:cubicBezTo>
                    <a:pt x="693687" y="576129"/>
                    <a:pt x="695144" y="577101"/>
                    <a:pt x="698059" y="577101"/>
                  </a:cubicBezTo>
                  <a:cubicBezTo>
                    <a:pt x="698059" y="574186"/>
                    <a:pt x="697573" y="572729"/>
                    <a:pt x="696602" y="572729"/>
                  </a:cubicBezTo>
                  <a:cubicBezTo>
                    <a:pt x="695630" y="572729"/>
                    <a:pt x="694901" y="572729"/>
                    <a:pt x="694416" y="572729"/>
                  </a:cubicBezTo>
                  <a:close/>
                  <a:moveTo>
                    <a:pt x="708260" y="566900"/>
                  </a:moveTo>
                  <a:lnTo>
                    <a:pt x="709718" y="569814"/>
                  </a:lnTo>
                  <a:cubicBezTo>
                    <a:pt x="710689" y="569814"/>
                    <a:pt x="711175" y="569571"/>
                    <a:pt x="711175" y="569086"/>
                  </a:cubicBezTo>
                  <a:cubicBezTo>
                    <a:pt x="711175" y="568600"/>
                    <a:pt x="711175" y="567871"/>
                    <a:pt x="711175" y="566900"/>
                  </a:cubicBezTo>
                  <a:cubicBezTo>
                    <a:pt x="711175" y="566900"/>
                    <a:pt x="710932" y="566900"/>
                    <a:pt x="710446" y="566900"/>
                  </a:cubicBezTo>
                  <a:cubicBezTo>
                    <a:pt x="709960" y="566900"/>
                    <a:pt x="709718" y="566900"/>
                    <a:pt x="709718" y="566900"/>
                  </a:cubicBezTo>
                  <a:cubicBezTo>
                    <a:pt x="709718" y="566900"/>
                    <a:pt x="709475" y="566900"/>
                    <a:pt x="708989" y="566900"/>
                  </a:cubicBezTo>
                  <a:cubicBezTo>
                    <a:pt x="708503" y="566900"/>
                    <a:pt x="708260" y="566900"/>
                    <a:pt x="708260" y="566900"/>
                  </a:cubicBezTo>
                  <a:close/>
                  <a:moveTo>
                    <a:pt x="721376" y="555241"/>
                  </a:moveTo>
                  <a:cubicBezTo>
                    <a:pt x="721376" y="555241"/>
                    <a:pt x="721133" y="555484"/>
                    <a:pt x="720648" y="555970"/>
                  </a:cubicBezTo>
                  <a:cubicBezTo>
                    <a:pt x="720162" y="556455"/>
                    <a:pt x="719919" y="556698"/>
                    <a:pt x="719919" y="556698"/>
                  </a:cubicBezTo>
                  <a:cubicBezTo>
                    <a:pt x="717976" y="560585"/>
                    <a:pt x="717490" y="563499"/>
                    <a:pt x="718462" y="565442"/>
                  </a:cubicBezTo>
                  <a:cubicBezTo>
                    <a:pt x="720405" y="565442"/>
                    <a:pt x="721376" y="564957"/>
                    <a:pt x="721376" y="563985"/>
                  </a:cubicBezTo>
                  <a:cubicBezTo>
                    <a:pt x="722348" y="563013"/>
                    <a:pt x="722834" y="561556"/>
                    <a:pt x="722834" y="559613"/>
                  </a:cubicBezTo>
                  <a:cubicBezTo>
                    <a:pt x="723805" y="559613"/>
                    <a:pt x="725262" y="558156"/>
                    <a:pt x="727206" y="555241"/>
                  </a:cubicBezTo>
                  <a:close/>
                  <a:moveTo>
                    <a:pt x="883868" y="489661"/>
                  </a:moveTo>
                  <a:cubicBezTo>
                    <a:pt x="885325" y="489661"/>
                    <a:pt x="886540" y="490147"/>
                    <a:pt x="887511" y="491119"/>
                  </a:cubicBezTo>
                  <a:cubicBezTo>
                    <a:pt x="890426" y="491119"/>
                    <a:pt x="891883" y="493062"/>
                    <a:pt x="891883" y="496948"/>
                  </a:cubicBezTo>
                  <a:lnTo>
                    <a:pt x="891883" y="501320"/>
                  </a:lnTo>
                  <a:cubicBezTo>
                    <a:pt x="893826" y="502292"/>
                    <a:pt x="895769" y="501806"/>
                    <a:pt x="897713" y="499863"/>
                  </a:cubicBezTo>
                  <a:cubicBezTo>
                    <a:pt x="897713" y="503749"/>
                    <a:pt x="895769" y="507149"/>
                    <a:pt x="891883" y="510064"/>
                  </a:cubicBezTo>
                  <a:cubicBezTo>
                    <a:pt x="890912" y="512007"/>
                    <a:pt x="889454" y="513950"/>
                    <a:pt x="887511" y="515893"/>
                  </a:cubicBezTo>
                  <a:cubicBezTo>
                    <a:pt x="890426" y="518808"/>
                    <a:pt x="896255" y="520265"/>
                    <a:pt x="904999" y="520265"/>
                  </a:cubicBezTo>
                  <a:cubicBezTo>
                    <a:pt x="904999" y="522208"/>
                    <a:pt x="904756" y="523908"/>
                    <a:pt x="904270" y="525366"/>
                  </a:cubicBezTo>
                  <a:cubicBezTo>
                    <a:pt x="903785" y="526823"/>
                    <a:pt x="902570" y="528038"/>
                    <a:pt x="900627" y="529009"/>
                  </a:cubicBezTo>
                  <a:cubicBezTo>
                    <a:pt x="901599" y="530952"/>
                    <a:pt x="903056" y="532410"/>
                    <a:pt x="904999" y="533381"/>
                  </a:cubicBezTo>
                  <a:cubicBezTo>
                    <a:pt x="906942" y="534353"/>
                    <a:pt x="907914" y="534838"/>
                    <a:pt x="907914" y="534838"/>
                  </a:cubicBezTo>
                  <a:lnTo>
                    <a:pt x="909371" y="534838"/>
                  </a:lnTo>
                  <a:cubicBezTo>
                    <a:pt x="910343" y="535810"/>
                    <a:pt x="911314" y="536296"/>
                    <a:pt x="912286" y="536296"/>
                  </a:cubicBezTo>
                  <a:cubicBezTo>
                    <a:pt x="913257" y="536296"/>
                    <a:pt x="913743" y="536782"/>
                    <a:pt x="913743" y="537753"/>
                  </a:cubicBezTo>
                  <a:cubicBezTo>
                    <a:pt x="913743" y="540668"/>
                    <a:pt x="912771" y="542611"/>
                    <a:pt x="910828" y="543582"/>
                  </a:cubicBezTo>
                  <a:lnTo>
                    <a:pt x="906456" y="543582"/>
                  </a:lnTo>
                  <a:cubicBezTo>
                    <a:pt x="905485" y="542611"/>
                    <a:pt x="904999" y="540182"/>
                    <a:pt x="904999" y="536296"/>
                  </a:cubicBezTo>
                  <a:cubicBezTo>
                    <a:pt x="903056" y="536296"/>
                    <a:pt x="898684" y="535810"/>
                    <a:pt x="891883" y="534838"/>
                  </a:cubicBezTo>
                  <a:cubicBezTo>
                    <a:pt x="893826" y="531924"/>
                    <a:pt x="895041" y="529738"/>
                    <a:pt x="895527" y="528280"/>
                  </a:cubicBezTo>
                  <a:cubicBezTo>
                    <a:pt x="896012" y="526823"/>
                    <a:pt x="895769" y="525123"/>
                    <a:pt x="894798" y="523180"/>
                  </a:cubicBezTo>
                  <a:cubicBezTo>
                    <a:pt x="892855" y="524151"/>
                    <a:pt x="891397" y="525123"/>
                    <a:pt x="890426" y="526094"/>
                  </a:cubicBezTo>
                  <a:cubicBezTo>
                    <a:pt x="889454" y="527066"/>
                    <a:pt x="888483" y="527552"/>
                    <a:pt x="887511" y="527552"/>
                  </a:cubicBezTo>
                  <a:lnTo>
                    <a:pt x="886054" y="527552"/>
                  </a:lnTo>
                  <a:cubicBezTo>
                    <a:pt x="887025" y="524637"/>
                    <a:pt x="887511" y="520265"/>
                    <a:pt x="887511" y="514436"/>
                  </a:cubicBezTo>
                  <a:lnTo>
                    <a:pt x="888968" y="510064"/>
                  </a:lnTo>
                  <a:lnTo>
                    <a:pt x="890426" y="505692"/>
                  </a:lnTo>
                  <a:lnTo>
                    <a:pt x="890426" y="504235"/>
                  </a:lnTo>
                  <a:lnTo>
                    <a:pt x="887511" y="504235"/>
                  </a:lnTo>
                  <a:lnTo>
                    <a:pt x="887511" y="505692"/>
                  </a:lnTo>
                  <a:cubicBezTo>
                    <a:pt x="886540" y="507635"/>
                    <a:pt x="884597" y="508607"/>
                    <a:pt x="881682" y="508607"/>
                  </a:cubicBezTo>
                  <a:cubicBezTo>
                    <a:pt x="880710" y="505692"/>
                    <a:pt x="880710" y="503263"/>
                    <a:pt x="881682" y="501320"/>
                  </a:cubicBezTo>
                  <a:cubicBezTo>
                    <a:pt x="882653" y="498405"/>
                    <a:pt x="881682" y="495005"/>
                    <a:pt x="878767" y="491119"/>
                  </a:cubicBezTo>
                  <a:cubicBezTo>
                    <a:pt x="880710" y="490147"/>
                    <a:pt x="882411" y="489661"/>
                    <a:pt x="883868" y="489661"/>
                  </a:cubicBezTo>
                  <a:close/>
                  <a:moveTo>
                    <a:pt x="610619" y="451771"/>
                  </a:moveTo>
                  <a:cubicBezTo>
                    <a:pt x="607705" y="451771"/>
                    <a:pt x="604790" y="453228"/>
                    <a:pt x="601876" y="456143"/>
                  </a:cubicBezTo>
                  <a:lnTo>
                    <a:pt x="577101" y="466344"/>
                  </a:lnTo>
                  <a:lnTo>
                    <a:pt x="571272" y="470716"/>
                  </a:lnTo>
                  <a:cubicBezTo>
                    <a:pt x="567386" y="474602"/>
                    <a:pt x="557670" y="479460"/>
                    <a:pt x="542125" y="485289"/>
                  </a:cubicBezTo>
                  <a:cubicBezTo>
                    <a:pt x="536296" y="489176"/>
                    <a:pt x="529981" y="491119"/>
                    <a:pt x="523180" y="491119"/>
                  </a:cubicBezTo>
                  <a:cubicBezTo>
                    <a:pt x="519294" y="495005"/>
                    <a:pt x="512979" y="498405"/>
                    <a:pt x="504235" y="501320"/>
                  </a:cubicBezTo>
                  <a:lnTo>
                    <a:pt x="495491" y="507149"/>
                  </a:lnTo>
                  <a:lnTo>
                    <a:pt x="492576" y="508607"/>
                  </a:lnTo>
                  <a:cubicBezTo>
                    <a:pt x="492576" y="508607"/>
                    <a:pt x="488690" y="511035"/>
                    <a:pt x="480918" y="515893"/>
                  </a:cubicBezTo>
                  <a:cubicBezTo>
                    <a:pt x="480918" y="516865"/>
                    <a:pt x="480918" y="518808"/>
                    <a:pt x="480918" y="521723"/>
                  </a:cubicBezTo>
                  <a:cubicBezTo>
                    <a:pt x="480918" y="530466"/>
                    <a:pt x="481889" y="540182"/>
                    <a:pt x="483832" y="550869"/>
                  </a:cubicBezTo>
                  <a:cubicBezTo>
                    <a:pt x="483832" y="552812"/>
                    <a:pt x="484318" y="554998"/>
                    <a:pt x="485290" y="557427"/>
                  </a:cubicBezTo>
                  <a:cubicBezTo>
                    <a:pt x="486261" y="559856"/>
                    <a:pt x="487233" y="561556"/>
                    <a:pt x="488204" y="562528"/>
                  </a:cubicBezTo>
                  <a:cubicBezTo>
                    <a:pt x="488204" y="566414"/>
                    <a:pt x="489661" y="570300"/>
                    <a:pt x="492576" y="574186"/>
                  </a:cubicBezTo>
                  <a:lnTo>
                    <a:pt x="494033" y="580015"/>
                  </a:lnTo>
                  <a:lnTo>
                    <a:pt x="494033" y="582930"/>
                  </a:lnTo>
                  <a:cubicBezTo>
                    <a:pt x="494033" y="583902"/>
                    <a:pt x="495491" y="584388"/>
                    <a:pt x="498405" y="584388"/>
                  </a:cubicBezTo>
                  <a:lnTo>
                    <a:pt x="499863" y="584388"/>
                  </a:lnTo>
                  <a:lnTo>
                    <a:pt x="499863" y="590217"/>
                  </a:lnTo>
                  <a:lnTo>
                    <a:pt x="501320" y="598961"/>
                  </a:lnTo>
                  <a:cubicBezTo>
                    <a:pt x="501320" y="596046"/>
                    <a:pt x="501806" y="595075"/>
                    <a:pt x="502777" y="596046"/>
                  </a:cubicBezTo>
                  <a:cubicBezTo>
                    <a:pt x="506664" y="596046"/>
                    <a:pt x="510064" y="594589"/>
                    <a:pt x="512979" y="591674"/>
                  </a:cubicBezTo>
                  <a:cubicBezTo>
                    <a:pt x="512979" y="590703"/>
                    <a:pt x="513464" y="589245"/>
                    <a:pt x="514436" y="587302"/>
                  </a:cubicBezTo>
                  <a:cubicBezTo>
                    <a:pt x="518322" y="582444"/>
                    <a:pt x="521237" y="579530"/>
                    <a:pt x="523180" y="578558"/>
                  </a:cubicBezTo>
                  <a:cubicBezTo>
                    <a:pt x="523180" y="577587"/>
                    <a:pt x="523666" y="577101"/>
                    <a:pt x="524637" y="577101"/>
                  </a:cubicBezTo>
                  <a:cubicBezTo>
                    <a:pt x="525609" y="577101"/>
                    <a:pt x="526095" y="576615"/>
                    <a:pt x="526095" y="575644"/>
                  </a:cubicBezTo>
                  <a:lnTo>
                    <a:pt x="533381" y="566900"/>
                  </a:lnTo>
                  <a:cubicBezTo>
                    <a:pt x="535324" y="566900"/>
                    <a:pt x="536782" y="565442"/>
                    <a:pt x="537753" y="562528"/>
                  </a:cubicBezTo>
                  <a:cubicBezTo>
                    <a:pt x="537753" y="557670"/>
                    <a:pt x="539211" y="555241"/>
                    <a:pt x="542125" y="555241"/>
                  </a:cubicBezTo>
                  <a:cubicBezTo>
                    <a:pt x="543097" y="554269"/>
                    <a:pt x="544068" y="553055"/>
                    <a:pt x="545040" y="551598"/>
                  </a:cubicBezTo>
                  <a:cubicBezTo>
                    <a:pt x="546011" y="550140"/>
                    <a:pt x="547469" y="548440"/>
                    <a:pt x="549412" y="546497"/>
                  </a:cubicBezTo>
                  <a:cubicBezTo>
                    <a:pt x="549412" y="546497"/>
                    <a:pt x="555241" y="540668"/>
                    <a:pt x="566900" y="529009"/>
                  </a:cubicBezTo>
                  <a:cubicBezTo>
                    <a:pt x="569814" y="527066"/>
                    <a:pt x="572729" y="524637"/>
                    <a:pt x="575644" y="521723"/>
                  </a:cubicBezTo>
                  <a:cubicBezTo>
                    <a:pt x="578558" y="518808"/>
                    <a:pt x="582444" y="515893"/>
                    <a:pt x="587302" y="512979"/>
                  </a:cubicBezTo>
                  <a:cubicBezTo>
                    <a:pt x="592160" y="506178"/>
                    <a:pt x="600418" y="497920"/>
                    <a:pt x="612077" y="488204"/>
                  </a:cubicBezTo>
                  <a:lnTo>
                    <a:pt x="614991" y="483832"/>
                  </a:lnTo>
                  <a:cubicBezTo>
                    <a:pt x="617906" y="476060"/>
                    <a:pt x="622278" y="471688"/>
                    <a:pt x="628107" y="470716"/>
                  </a:cubicBezTo>
                  <a:cubicBezTo>
                    <a:pt x="622278" y="463915"/>
                    <a:pt x="619363" y="460515"/>
                    <a:pt x="619363" y="460515"/>
                  </a:cubicBezTo>
                  <a:cubicBezTo>
                    <a:pt x="614506" y="459543"/>
                    <a:pt x="611591" y="456629"/>
                    <a:pt x="610619" y="451771"/>
                  </a:cubicBezTo>
                  <a:close/>
                  <a:moveTo>
                    <a:pt x="921030" y="358502"/>
                  </a:moveTo>
                  <a:cubicBezTo>
                    <a:pt x="924916" y="358502"/>
                    <a:pt x="927831" y="360445"/>
                    <a:pt x="929774" y="364331"/>
                  </a:cubicBezTo>
                  <a:cubicBezTo>
                    <a:pt x="926859" y="366275"/>
                    <a:pt x="924430" y="367246"/>
                    <a:pt x="922487" y="367246"/>
                  </a:cubicBezTo>
                  <a:lnTo>
                    <a:pt x="918115" y="362874"/>
                  </a:lnTo>
                  <a:cubicBezTo>
                    <a:pt x="917143" y="362874"/>
                    <a:pt x="915686" y="361902"/>
                    <a:pt x="913743" y="359959"/>
                  </a:cubicBezTo>
                  <a:close/>
                  <a:moveTo>
                    <a:pt x="457600" y="358502"/>
                  </a:moveTo>
                  <a:lnTo>
                    <a:pt x="454686" y="359959"/>
                  </a:lnTo>
                  <a:lnTo>
                    <a:pt x="445942" y="359959"/>
                  </a:lnTo>
                  <a:cubicBezTo>
                    <a:pt x="446913" y="360931"/>
                    <a:pt x="447642" y="361660"/>
                    <a:pt x="448128" y="362145"/>
                  </a:cubicBezTo>
                  <a:cubicBezTo>
                    <a:pt x="448614" y="362631"/>
                    <a:pt x="448856" y="362874"/>
                    <a:pt x="448856" y="362874"/>
                  </a:cubicBezTo>
                  <a:lnTo>
                    <a:pt x="453228" y="362874"/>
                  </a:lnTo>
                  <a:cubicBezTo>
                    <a:pt x="454200" y="361902"/>
                    <a:pt x="455172" y="361417"/>
                    <a:pt x="456143" y="361417"/>
                  </a:cubicBezTo>
                  <a:cubicBezTo>
                    <a:pt x="457115" y="361417"/>
                    <a:pt x="457600" y="360445"/>
                    <a:pt x="457600" y="358502"/>
                  </a:cubicBezTo>
                  <a:close/>
                  <a:moveTo>
                    <a:pt x="588760" y="311868"/>
                  </a:moveTo>
                  <a:lnTo>
                    <a:pt x="588760" y="314782"/>
                  </a:lnTo>
                  <a:cubicBezTo>
                    <a:pt x="588760" y="314782"/>
                    <a:pt x="589003" y="314782"/>
                    <a:pt x="589488" y="314782"/>
                  </a:cubicBezTo>
                  <a:cubicBezTo>
                    <a:pt x="589974" y="314782"/>
                    <a:pt x="590217" y="314782"/>
                    <a:pt x="590217" y="314782"/>
                  </a:cubicBezTo>
                  <a:cubicBezTo>
                    <a:pt x="592160" y="314782"/>
                    <a:pt x="593132" y="313811"/>
                    <a:pt x="593132" y="311868"/>
                  </a:cubicBezTo>
                  <a:close/>
                  <a:moveTo>
                    <a:pt x="604061" y="307496"/>
                  </a:moveTo>
                  <a:cubicBezTo>
                    <a:pt x="602118" y="307981"/>
                    <a:pt x="599932" y="308953"/>
                    <a:pt x="597504" y="310410"/>
                  </a:cubicBezTo>
                  <a:cubicBezTo>
                    <a:pt x="597504" y="310410"/>
                    <a:pt x="597746" y="310410"/>
                    <a:pt x="598232" y="310410"/>
                  </a:cubicBezTo>
                  <a:cubicBezTo>
                    <a:pt x="598718" y="310410"/>
                    <a:pt x="598961" y="310410"/>
                    <a:pt x="598961" y="310410"/>
                  </a:cubicBezTo>
                  <a:cubicBezTo>
                    <a:pt x="604790" y="309439"/>
                    <a:pt x="608676" y="308953"/>
                    <a:pt x="610619" y="308953"/>
                  </a:cubicBezTo>
                  <a:lnTo>
                    <a:pt x="610619" y="307496"/>
                  </a:lnTo>
                  <a:lnTo>
                    <a:pt x="609162" y="307496"/>
                  </a:lnTo>
                  <a:cubicBezTo>
                    <a:pt x="607705" y="307010"/>
                    <a:pt x="606005" y="307010"/>
                    <a:pt x="604061" y="307496"/>
                  </a:cubicBezTo>
                  <a:close/>
                  <a:moveTo>
                    <a:pt x="698059" y="295837"/>
                  </a:moveTo>
                  <a:cubicBezTo>
                    <a:pt x="691258" y="295837"/>
                    <a:pt x="686400" y="296809"/>
                    <a:pt x="683486" y="298752"/>
                  </a:cubicBezTo>
                  <a:cubicBezTo>
                    <a:pt x="682514" y="298752"/>
                    <a:pt x="680571" y="298752"/>
                    <a:pt x="677656" y="298752"/>
                  </a:cubicBezTo>
                  <a:cubicBezTo>
                    <a:pt x="674742" y="298752"/>
                    <a:pt x="673284" y="298752"/>
                    <a:pt x="673284" y="298752"/>
                  </a:cubicBezTo>
                  <a:lnTo>
                    <a:pt x="670370" y="298752"/>
                  </a:lnTo>
                  <a:lnTo>
                    <a:pt x="654339" y="301666"/>
                  </a:lnTo>
                  <a:cubicBezTo>
                    <a:pt x="653368" y="301666"/>
                    <a:pt x="652396" y="302638"/>
                    <a:pt x="651425" y="304581"/>
                  </a:cubicBezTo>
                  <a:cubicBezTo>
                    <a:pt x="651425" y="305553"/>
                    <a:pt x="648996" y="306038"/>
                    <a:pt x="644138" y="306038"/>
                  </a:cubicBezTo>
                  <a:cubicBezTo>
                    <a:pt x="643166" y="307010"/>
                    <a:pt x="642195" y="307496"/>
                    <a:pt x="641223" y="307496"/>
                  </a:cubicBezTo>
                  <a:lnTo>
                    <a:pt x="636851" y="308953"/>
                  </a:lnTo>
                  <a:lnTo>
                    <a:pt x="633937" y="308953"/>
                  </a:lnTo>
                  <a:cubicBezTo>
                    <a:pt x="631022" y="309925"/>
                    <a:pt x="626650" y="310410"/>
                    <a:pt x="620821" y="310410"/>
                  </a:cubicBezTo>
                  <a:cubicBezTo>
                    <a:pt x="615963" y="310410"/>
                    <a:pt x="612077" y="311868"/>
                    <a:pt x="609162" y="314782"/>
                  </a:cubicBezTo>
                  <a:cubicBezTo>
                    <a:pt x="609162" y="314782"/>
                    <a:pt x="608676" y="314782"/>
                    <a:pt x="607705" y="314782"/>
                  </a:cubicBezTo>
                  <a:cubicBezTo>
                    <a:pt x="606733" y="314782"/>
                    <a:pt x="606247" y="314782"/>
                    <a:pt x="606247" y="314782"/>
                  </a:cubicBezTo>
                  <a:cubicBezTo>
                    <a:pt x="600418" y="314782"/>
                    <a:pt x="597018" y="315754"/>
                    <a:pt x="596046" y="317697"/>
                  </a:cubicBezTo>
                  <a:cubicBezTo>
                    <a:pt x="596046" y="318668"/>
                    <a:pt x="595560" y="319154"/>
                    <a:pt x="594589" y="319154"/>
                  </a:cubicBezTo>
                  <a:cubicBezTo>
                    <a:pt x="594589" y="319154"/>
                    <a:pt x="594589" y="319397"/>
                    <a:pt x="594589" y="319883"/>
                  </a:cubicBezTo>
                  <a:cubicBezTo>
                    <a:pt x="594589" y="320369"/>
                    <a:pt x="594589" y="320612"/>
                    <a:pt x="594589" y="320612"/>
                  </a:cubicBezTo>
                  <a:lnTo>
                    <a:pt x="603333" y="319154"/>
                  </a:lnTo>
                  <a:cubicBezTo>
                    <a:pt x="607219" y="318183"/>
                    <a:pt x="613048" y="316483"/>
                    <a:pt x="620821" y="314054"/>
                  </a:cubicBezTo>
                  <a:cubicBezTo>
                    <a:pt x="628593" y="311625"/>
                    <a:pt x="635394" y="310410"/>
                    <a:pt x="641223" y="310410"/>
                  </a:cubicBezTo>
                  <a:cubicBezTo>
                    <a:pt x="643166" y="309439"/>
                    <a:pt x="647053" y="308953"/>
                    <a:pt x="652882" y="308953"/>
                  </a:cubicBezTo>
                  <a:lnTo>
                    <a:pt x="668912" y="304581"/>
                  </a:lnTo>
                  <a:cubicBezTo>
                    <a:pt x="670856" y="304581"/>
                    <a:pt x="672070" y="304095"/>
                    <a:pt x="672556" y="303124"/>
                  </a:cubicBezTo>
                  <a:cubicBezTo>
                    <a:pt x="673042" y="302152"/>
                    <a:pt x="673770" y="301666"/>
                    <a:pt x="674742" y="301666"/>
                  </a:cubicBezTo>
                  <a:lnTo>
                    <a:pt x="680571" y="301666"/>
                  </a:lnTo>
                  <a:lnTo>
                    <a:pt x="683486" y="300209"/>
                  </a:lnTo>
                  <a:lnTo>
                    <a:pt x="683486" y="298752"/>
                  </a:lnTo>
                  <a:cubicBezTo>
                    <a:pt x="685429" y="299723"/>
                    <a:pt x="687372" y="300209"/>
                    <a:pt x="689315" y="300209"/>
                  </a:cubicBezTo>
                  <a:cubicBezTo>
                    <a:pt x="690287" y="300209"/>
                    <a:pt x="693201" y="298752"/>
                    <a:pt x="698059" y="295837"/>
                  </a:cubicBezTo>
                  <a:close/>
                  <a:moveTo>
                    <a:pt x="719919" y="290008"/>
                  </a:moveTo>
                  <a:cubicBezTo>
                    <a:pt x="717976" y="290008"/>
                    <a:pt x="715061" y="292437"/>
                    <a:pt x="711175" y="297294"/>
                  </a:cubicBezTo>
                  <a:lnTo>
                    <a:pt x="718462" y="297294"/>
                  </a:lnTo>
                  <a:cubicBezTo>
                    <a:pt x="719433" y="296323"/>
                    <a:pt x="721862" y="295837"/>
                    <a:pt x="725748" y="295837"/>
                  </a:cubicBezTo>
                  <a:cubicBezTo>
                    <a:pt x="725748" y="292922"/>
                    <a:pt x="725748" y="290979"/>
                    <a:pt x="725748" y="290008"/>
                  </a:cubicBezTo>
                  <a:close/>
                  <a:moveTo>
                    <a:pt x="539211" y="284178"/>
                  </a:moveTo>
                  <a:cubicBezTo>
                    <a:pt x="535324" y="284178"/>
                    <a:pt x="531681" y="285150"/>
                    <a:pt x="528281" y="287093"/>
                  </a:cubicBezTo>
                  <a:cubicBezTo>
                    <a:pt x="524880" y="289036"/>
                    <a:pt x="521723" y="290494"/>
                    <a:pt x="518808" y="291465"/>
                  </a:cubicBezTo>
                  <a:lnTo>
                    <a:pt x="517351" y="295837"/>
                  </a:lnTo>
                  <a:cubicBezTo>
                    <a:pt x="520265" y="295837"/>
                    <a:pt x="522208" y="294866"/>
                    <a:pt x="523180" y="292922"/>
                  </a:cubicBezTo>
                  <a:cubicBezTo>
                    <a:pt x="526095" y="290979"/>
                    <a:pt x="529981" y="289522"/>
                    <a:pt x="534839" y="288550"/>
                  </a:cubicBezTo>
                  <a:cubicBezTo>
                    <a:pt x="536782" y="288550"/>
                    <a:pt x="538239" y="287093"/>
                    <a:pt x="539211" y="284178"/>
                  </a:cubicBezTo>
                  <a:close/>
                  <a:moveTo>
                    <a:pt x="545040" y="278349"/>
                  </a:moveTo>
                  <a:cubicBezTo>
                    <a:pt x="545040" y="281264"/>
                    <a:pt x="545526" y="283207"/>
                    <a:pt x="546497" y="284178"/>
                  </a:cubicBezTo>
                  <a:cubicBezTo>
                    <a:pt x="547469" y="285150"/>
                    <a:pt x="548926" y="284907"/>
                    <a:pt x="550869" y="283450"/>
                  </a:cubicBezTo>
                  <a:cubicBezTo>
                    <a:pt x="552812" y="281992"/>
                    <a:pt x="554270" y="280778"/>
                    <a:pt x="555241" y="279806"/>
                  </a:cubicBezTo>
                  <a:lnTo>
                    <a:pt x="549412" y="279806"/>
                  </a:lnTo>
                  <a:lnTo>
                    <a:pt x="549412" y="278349"/>
                  </a:lnTo>
                  <a:lnTo>
                    <a:pt x="546497" y="278349"/>
                  </a:lnTo>
                  <a:close/>
                  <a:moveTo>
                    <a:pt x="587302" y="269605"/>
                  </a:moveTo>
                  <a:cubicBezTo>
                    <a:pt x="580501" y="269605"/>
                    <a:pt x="574672" y="270577"/>
                    <a:pt x="569814" y="272520"/>
                  </a:cubicBezTo>
                  <a:cubicBezTo>
                    <a:pt x="566900" y="275435"/>
                    <a:pt x="565442" y="276892"/>
                    <a:pt x="565442" y="276892"/>
                  </a:cubicBezTo>
                  <a:cubicBezTo>
                    <a:pt x="563499" y="276892"/>
                    <a:pt x="561070" y="277863"/>
                    <a:pt x="558156" y="279806"/>
                  </a:cubicBezTo>
                  <a:cubicBezTo>
                    <a:pt x="559127" y="280778"/>
                    <a:pt x="560099" y="281021"/>
                    <a:pt x="561070" y="280535"/>
                  </a:cubicBezTo>
                  <a:cubicBezTo>
                    <a:pt x="562042" y="280049"/>
                    <a:pt x="563014" y="279806"/>
                    <a:pt x="563985" y="279806"/>
                  </a:cubicBezTo>
                  <a:lnTo>
                    <a:pt x="565442" y="278349"/>
                  </a:lnTo>
                  <a:cubicBezTo>
                    <a:pt x="569329" y="278349"/>
                    <a:pt x="572729" y="278349"/>
                    <a:pt x="575644" y="278349"/>
                  </a:cubicBezTo>
                  <a:cubicBezTo>
                    <a:pt x="577587" y="278349"/>
                    <a:pt x="580501" y="276892"/>
                    <a:pt x="584388" y="273977"/>
                  </a:cubicBezTo>
                  <a:cubicBezTo>
                    <a:pt x="586331" y="273977"/>
                    <a:pt x="587302" y="272520"/>
                    <a:pt x="587302" y="269605"/>
                  </a:cubicBezTo>
                  <a:close/>
                  <a:moveTo>
                    <a:pt x="574186" y="266691"/>
                  </a:moveTo>
                  <a:cubicBezTo>
                    <a:pt x="574186" y="267662"/>
                    <a:pt x="573701" y="268148"/>
                    <a:pt x="572729" y="268148"/>
                  </a:cubicBezTo>
                  <a:cubicBezTo>
                    <a:pt x="571758" y="268148"/>
                    <a:pt x="571272" y="268634"/>
                    <a:pt x="571272" y="269605"/>
                  </a:cubicBezTo>
                  <a:lnTo>
                    <a:pt x="574186" y="269605"/>
                  </a:lnTo>
                  <a:cubicBezTo>
                    <a:pt x="574186" y="269605"/>
                    <a:pt x="574429" y="269362"/>
                    <a:pt x="574915" y="268877"/>
                  </a:cubicBezTo>
                  <a:cubicBezTo>
                    <a:pt x="575401" y="268391"/>
                    <a:pt x="575644" y="268148"/>
                    <a:pt x="575644" y="268148"/>
                  </a:cubicBezTo>
                  <a:cubicBezTo>
                    <a:pt x="574672" y="268148"/>
                    <a:pt x="574186" y="267662"/>
                    <a:pt x="574186" y="266691"/>
                  </a:cubicBezTo>
                  <a:close/>
                  <a:moveTo>
                    <a:pt x="628107" y="265233"/>
                  </a:moveTo>
                  <a:cubicBezTo>
                    <a:pt x="626164" y="265233"/>
                    <a:pt x="622764" y="265719"/>
                    <a:pt x="617906" y="266691"/>
                  </a:cubicBezTo>
                  <a:lnTo>
                    <a:pt x="607705" y="271063"/>
                  </a:lnTo>
                  <a:cubicBezTo>
                    <a:pt x="607705" y="271063"/>
                    <a:pt x="607462" y="271305"/>
                    <a:pt x="606976" y="271791"/>
                  </a:cubicBezTo>
                  <a:cubicBezTo>
                    <a:pt x="606490" y="272277"/>
                    <a:pt x="606247" y="272520"/>
                    <a:pt x="606247" y="272520"/>
                  </a:cubicBezTo>
                  <a:cubicBezTo>
                    <a:pt x="610134" y="272520"/>
                    <a:pt x="612563" y="272034"/>
                    <a:pt x="613534" y="271063"/>
                  </a:cubicBezTo>
                  <a:cubicBezTo>
                    <a:pt x="615477" y="270091"/>
                    <a:pt x="618392" y="269605"/>
                    <a:pt x="622278" y="269605"/>
                  </a:cubicBezTo>
                  <a:cubicBezTo>
                    <a:pt x="627136" y="269605"/>
                    <a:pt x="630536" y="268148"/>
                    <a:pt x="632479" y="265233"/>
                  </a:cubicBezTo>
                  <a:close/>
                  <a:moveTo>
                    <a:pt x="539211" y="256489"/>
                  </a:moveTo>
                  <a:cubicBezTo>
                    <a:pt x="535324" y="256489"/>
                    <a:pt x="532895" y="257947"/>
                    <a:pt x="531924" y="260861"/>
                  </a:cubicBezTo>
                  <a:cubicBezTo>
                    <a:pt x="534839" y="260861"/>
                    <a:pt x="537025" y="260376"/>
                    <a:pt x="538482" y="259404"/>
                  </a:cubicBezTo>
                  <a:cubicBezTo>
                    <a:pt x="539939" y="258432"/>
                    <a:pt x="541154" y="257461"/>
                    <a:pt x="542125" y="256489"/>
                  </a:cubicBezTo>
                  <a:close/>
                  <a:moveTo>
                    <a:pt x="597504" y="0"/>
                  </a:moveTo>
                  <a:cubicBezTo>
                    <a:pt x="597504" y="1943"/>
                    <a:pt x="598961" y="2915"/>
                    <a:pt x="601876" y="2915"/>
                  </a:cubicBezTo>
                  <a:cubicBezTo>
                    <a:pt x="602847" y="3886"/>
                    <a:pt x="604061" y="4129"/>
                    <a:pt x="605519" y="3643"/>
                  </a:cubicBezTo>
                  <a:cubicBezTo>
                    <a:pt x="606976" y="3158"/>
                    <a:pt x="608191" y="3400"/>
                    <a:pt x="609162" y="4372"/>
                  </a:cubicBezTo>
                  <a:cubicBezTo>
                    <a:pt x="611105" y="4372"/>
                    <a:pt x="612077" y="4372"/>
                    <a:pt x="612077" y="4372"/>
                  </a:cubicBezTo>
                  <a:cubicBezTo>
                    <a:pt x="614991" y="5344"/>
                    <a:pt x="618392" y="5829"/>
                    <a:pt x="622278" y="5829"/>
                  </a:cubicBezTo>
                  <a:lnTo>
                    <a:pt x="628107" y="7287"/>
                  </a:lnTo>
                  <a:cubicBezTo>
                    <a:pt x="633937" y="9230"/>
                    <a:pt x="638309" y="11173"/>
                    <a:pt x="641223" y="13116"/>
                  </a:cubicBezTo>
                  <a:cubicBezTo>
                    <a:pt x="641223" y="12144"/>
                    <a:pt x="642195" y="11659"/>
                    <a:pt x="644138" y="11659"/>
                  </a:cubicBezTo>
                  <a:cubicBezTo>
                    <a:pt x="646081" y="13602"/>
                    <a:pt x="648510" y="15545"/>
                    <a:pt x="651425" y="17488"/>
                  </a:cubicBezTo>
                  <a:lnTo>
                    <a:pt x="652882" y="17488"/>
                  </a:lnTo>
                  <a:cubicBezTo>
                    <a:pt x="652882" y="21374"/>
                    <a:pt x="655311" y="23317"/>
                    <a:pt x="660169" y="23317"/>
                  </a:cubicBezTo>
                  <a:lnTo>
                    <a:pt x="661626" y="24775"/>
                  </a:lnTo>
                  <a:cubicBezTo>
                    <a:pt x="665512" y="24775"/>
                    <a:pt x="668427" y="25746"/>
                    <a:pt x="670370" y="27689"/>
                  </a:cubicBezTo>
                  <a:cubicBezTo>
                    <a:pt x="672313" y="30604"/>
                    <a:pt x="673770" y="32061"/>
                    <a:pt x="674742" y="32061"/>
                  </a:cubicBezTo>
                  <a:cubicBezTo>
                    <a:pt x="677656" y="32061"/>
                    <a:pt x="680571" y="33033"/>
                    <a:pt x="683486" y="34976"/>
                  </a:cubicBezTo>
                  <a:cubicBezTo>
                    <a:pt x="686400" y="38862"/>
                    <a:pt x="687858" y="40805"/>
                    <a:pt x="687858" y="40805"/>
                  </a:cubicBezTo>
                  <a:cubicBezTo>
                    <a:pt x="696602" y="44691"/>
                    <a:pt x="702431" y="46634"/>
                    <a:pt x="705346" y="46634"/>
                  </a:cubicBezTo>
                  <a:lnTo>
                    <a:pt x="709718" y="49549"/>
                  </a:lnTo>
                  <a:cubicBezTo>
                    <a:pt x="710689" y="50521"/>
                    <a:pt x="712146" y="51249"/>
                    <a:pt x="714090" y="51735"/>
                  </a:cubicBezTo>
                  <a:cubicBezTo>
                    <a:pt x="716033" y="52221"/>
                    <a:pt x="717490" y="52949"/>
                    <a:pt x="718462" y="53921"/>
                  </a:cubicBezTo>
                  <a:lnTo>
                    <a:pt x="719919" y="53921"/>
                  </a:lnTo>
                  <a:lnTo>
                    <a:pt x="734492" y="55378"/>
                  </a:lnTo>
                  <a:lnTo>
                    <a:pt x="737407" y="56836"/>
                  </a:lnTo>
                  <a:cubicBezTo>
                    <a:pt x="738378" y="59750"/>
                    <a:pt x="740321" y="61208"/>
                    <a:pt x="743236" y="61208"/>
                  </a:cubicBezTo>
                  <a:cubicBezTo>
                    <a:pt x="746151" y="61208"/>
                    <a:pt x="747608" y="62179"/>
                    <a:pt x="747608" y="64122"/>
                  </a:cubicBezTo>
                  <a:lnTo>
                    <a:pt x="747608" y="65580"/>
                  </a:lnTo>
                  <a:cubicBezTo>
                    <a:pt x="747608" y="68494"/>
                    <a:pt x="748580" y="70437"/>
                    <a:pt x="750523" y="71409"/>
                  </a:cubicBezTo>
                  <a:cubicBezTo>
                    <a:pt x="752466" y="72381"/>
                    <a:pt x="753923" y="72866"/>
                    <a:pt x="754895" y="72866"/>
                  </a:cubicBezTo>
                  <a:cubicBezTo>
                    <a:pt x="756838" y="73838"/>
                    <a:pt x="756838" y="74809"/>
                    <a:pt x="754895" y="75781"/>
                  </a:cubicBezTo>
                  <a:cubicBezTo>
                    <a:pt x="754895" y="79667"/>
                    <a:pt x="755380" y="81610"/>
                    <a:pt x="756352" y="81610"/>
                  </a:cubicBezTo>
                  <a:cubicBezTo>
                    <a:pt x="757324" y="81610"/>
                    <a:pt x="760724" y="83068"/>
                    <a:pt x="766553" y="85982"/>
                  </a:cubicBezTo>
                  <a:lnTo>
                    <a:pt x="769468" y="90354"/>
                  </a:lnTo>
                  <a:cubicBezTo>
                    <a:pt x="769468" y="91326"/>
                    <a:pt x="771411" y="93269"/>
                    <a:pt x="775297" y="96183"/>
                  </a:cubicBezTo>
                  <a:cubicBezTo>
                    <a:pt x="776269" y="97155"/>
                    <a:pt x="776755" y="98127"/>
                    <a:pt x="776755" y="99098"/>
                  </a:cubicBezTo>
                  <a:cubicBezTo>
                    <a:pt x="776755" y="100070"/>
                    <a:pt x="776269" y="100555"/>
                    <a:pt x="775297" y="100555"/>
                  </a:cubicBezTo>
                  <a:cubicBezTo>
                    <a:pt x="773354" y="101527"/>
                    <a:pt x="772383" y="103956"/>
                    <a:pt x="772383" y="107842"/>
                  </a:cubicBezTo>
                  <a:cubicBezTo>
                    <a:pt x="770439" y="109785"/>
                    <a:pt x="770197" y="111485"/>
                    <a:pt x="771654" y="112943"/>
                  </a:cubicBezTo>
                  <a:cubicBezTo>
                    <a:pt x="773111" y="114400"/>
                    <a:pt x="773840" y="115614"/>
                    <a:pt x="773840" y="116586"/>
                  </a:cubicBezTo>
                  <a:lnTo>
                    <a:pt x="779669" y="119501"/>
                  </a:lnTo>
                  <a:cubicBezTo>
                    <a:pt x="781612" y="121444"/>
                    <a:pt x="783555" y="124844"/>
                    <a:pt x="785498" y="129702"/>
                  </a:cubicBezTo>
                  <a:cubicBezTo>
                    <a:pt x="785498" y="132617"/>
                    <a:pt x="786470" y="138446"/>
                    <a:pt x="788413" y="147190"/>
                  </a:cubicBezTo>
                  <a:lnTo>
                    <a:pt x="788413" y="163220"/>
                  </a:lnTo>
                  <a:cubicBezTo>
                    <a:pt x="786470" y="165164"/>
                    <a:pt x="786470" y="167107"/>
                    <a:pt x="788413" y="169050"/>
                  </a:cubicBezTo>
                  <a:cubicBezTo>
                    <a:pt x="793271" y="172936"/>
                    <a:pt x="799586" y="173907"/>
                    <a:pt x="807358" y="171964"/>
                  </a:cubicBezTo>
                  <a:lnTo>
                    <a:pt x="813188" y="167592"/>
                  </a:lnTo>
                  <a:cubicBezTo>
                    <a:pt x="819017" y="164678"/>
                    <a:pt x="822903" y="161763"/>
                    <a:pt x="824846" y="158848"/>
                  </a:cubicBezTo>
                  <a:cubicBezTo>
                    <a:pt x="830676" y="156905"/>
                    <a:pt x="833590" y="155934"/>
                    <a:pt x="833590" y="155934"/>
                  </a:cubicBezTo>
                  <a:cubicBezTo>
                    <a:pt x="836505" y="156905"/>
                    <a:pt x="838934" y="156420"/>
                    <a:pt x="840877" y="154477"/>
                  </a:cubicBezTo>
                  <a:cubicBezTo>
                    <a:pt x="842820" y="151562"/>
                    <a:pt x="843791" y="150105"/>
                    <a:pt x="843791" y="150105"/>
                  </a:cubicBezTo>
                  <a:cubicBezTo>
                    <a:pt x="848649" y="149133"/>
                    <a:pt x="852050" y="149133"/>
                    <a:pt x="853993" y="150105"/>
                  </a:cubicBezTo>
                  <a:lnTo>
                    <a:pt x="858365" y="150105"/>
                  </a:lnTo>
                  <a:cubicBezTo>
                    <a:pt x="859336" y="150105"/>
                    <a:pt x="860551" y="150105"/>
                    <a:pt x="862008" y="150105"/>
                  </a:cubicBezTo>
                  <a:cubicBezTo>
                    <a:pt x="863465" y="150105"/>
                    <a:pt x="864194" y="149619"/>
                    <a:pt x="864194" y="148647"/>
                  </a:cubicBezTo>
                  <a:lnTo>
                    <a:pt x="868566" y="147190"/>
                  </a:lnTo>
                  <a:lnTo>
                    <a:pt x="871481" y="148647"/>
                  </a:lnTo>
                  <a:cubicBezTo>
                    <a:pt x="880225" y="150590"/>
                    <a:pt x="886540" y="154477"/>
                    <a:pt x="890426" y="160306"/>
                  </a:cubicBezTo>
                  <a:lnTo>
                    <a:pt x="891883" y="158848"/>
                  </a:lnTo>
                  <a:lnTo>
                    <a:pt x="897713" y="157391"/>
                  </a:lnTo>
                  <a:lnTo>
                    <a:pt x="897713" y="154477"/>
                  </a:lnTo>
                  <a:cubicBezTo>
                    <a:pt x="897713" y="151562"/>
                    <a:pt x="897713" y="150105"/>
                    <a:pt x="897713" y="150105"/>
                  </a:cubicBezTo>
                  <a:cubicBezTo>
                    <a:pt x="898684" y="148161"/>
                    <a:pt x="899170" y="147190"/>
                    <a:pt x="899170" y="147190"/>
                  </a:cubicBezTo>
                  <a:cubicBezTo>
                    <a:pt x="899170" y="145247"/>
                    <a:pt x="899656" y="144275"/>
                    <a:pt x="900627" y="144275"/>
                  </a:cubicBezTo>
                  <a:lnTo>
                    <a:pt x="906456" y="147190"/>
                  </a:lnTo>
                  <a:cubicBezTo>
                    <a:pt x="908399" y="149133"/>
                    <a:pt x="909371" y="150105"/>
                    <a:pt x="909371" y="150105"/>
                  </a:cubicBezTo>
                  <a:cubicBezTo>
                    <a:pt x="907428" y="153019"/>
                    <a:pt x="904999" y="154962"/>
                    <a:pt x="902084" y="155934"/>
                  </a:cubicBezTo>
                  <a:lnTo>
                    <a:pt x="902084" y="160306"/>
                  </a:lnTo>
                  <a:cubicBezTo>
                    <a:pt x="902084" y="162249"/>
                    <a:pt x="903542" y="164678"/>
                    <a:pt x="906456" y="167592"/>
                  </a:cubicBezTo>
                  <a:cubicBezTo>
                    <a:pt x="907428" y="168564"/>
                    <a:pt x="908399" y="169778"/>
                    <a:pt x="909371" y="171236"/>
                  </a:cubicBezTo>
                  <a:cubicBezTo>
                    <a:pt x="910343" y="172693"/>
                    <a:pt x="911800" y="173907"/>
                    <a:pt x="913743" y="174879"/>
                  </a:cubicBezTo>
                  <a:cubicBezTo>
                    <a:pt x="915686" y="177794"/>
                    <a:pt x="917143" y="179251"/>
                    <a:pt x="918115" y="179251"/>
                  </a:cubicBezTo>
                  <a:lnTo>
                    <a:pt x="919572" y="180708"/>
                  </a:lnTo>
                  <a:cubicBezTo>
                    <a:pt x="921515" y="182651"/>
                    <a:pt x="923459" y="184352"/>
                    <a:pt x="925402" y="185809"/>
                  </a:cubicBezTo>
                  <a:cubicBezTo>
                    <a:pt x="927345" y="187266"/>
                    <a:pt x="928802" y="188481"/>
                    <a:pt x="929774" y="189452"/>
                  </a:cubicBezTo>
                  <a:lnTo>
                    <a:pt x="935603" y="189452"/>
                  </a:lnTo>
                  <a:cubicBezTo>
                    <a:pt x="936575" y="191395"/>
                    <a:pt x="938275" y="192853"/>
                    <a:pt x="940704" y="193824"/>
                  </a:cubicBezTo>
                  <a:cubicBezTo>
                    <a:pt x="943132" y="194796"/>
                    <a:pt x="944833" y="195767"/>
                    <a:pt x="945804" y="196739"/>
                  </a:cubicBezTo>
                  <a:cubicBezTo>
                    <a:pt x="947747" y="199654"/>
                    <a:pt x="951633" y="201597"/>
                    <a:pt x="957463" y="202568"/>
                  </a:cubicBezTo>
                  <a:cubicBezTo>
                    <a:pt x="960377" y="203540"/>
                    <a:pt x="964507" y="204511"/>
                    <a:pt x="969850" y="205483"/>
                  </a:cubicBezTo>
                  <a:cubicBezTo>
                    <a:pt x="975194" y="206454"/>
                    <a:pt x="979323" y="206940"/>
                    <a:pt x="982237" y="206940"/>
                  </a:cubicBezTo>
                  <a:lnTo>
                    <a:pt x="989524" y="206940"/>
                  </a:lnTo>
                  <a:cubicBezTo>
                    <a:pt x="998268" y="211798"/>
                    <a:pt x="1003611" y="217142"/>
                    <a:pt x="1005555" y="222971"/>
                  </a:cubicBezTo>
                  <a:lnTo>
                    <a:pt x="1008469" y="224428"/>
                  </a:lnTo>
                  <a:cubicBezTo>
                    <a:pt x="1010412" y="225400"/>
                    <a:pt x="1011384" y="225885"/>
                    <a:pt x="1011384" y="225885"/>
                  </a:cubicBezTo>
                  <a:cubicBezTo>
                    <a:pt x="1010412" y="228800"/>
                    <a:pt x="1009927" y="231715"/>
                    <a:pt x="1009927" y="234629"/>
                  </a:cubicBezTo>
                  <a:cubicBezTo>
                    <a:pt x="1009927" y="238516"/>
                    <a:pt x="1010898" y="240944"/>
                    <a:pt x="1012841" y="241916"/>
                  </a:cubicBezTo>
                  <a:cubicBezTo>
                    <a:pt x="1013813" y="243859"/>
                    <a:pt x="1015756" y="245316"/>
                    <a:pt x="1018670" y="246288"/>
                  </a:cubicBezTo>
                  <a:lnTo>
                    <a:pt x="1021585" y="252117"/>
                  </a:lnTo>
                  <a:cubicBezTo>
                    <a:pt x="1022557" y="255032"/>
                    <a:pt x="1023042" y="258918"/>
                    <a:pt x="1023042" y="263776"/>
                  </a:cubicBezTo>
                  <a:lnTo>
                    <a:pt x="1024500" y="269605"/>
                  </a:lnTo>
                  <a:cubicBezTo>
                    <a:pt x="1027414" y="271548"/>
                    <a:pt x="1032272" y="274949"/>
                    <a:pt x="1039073" y="279806"/>
                  </a:cubicBezTo>
                  <a:cubicBezTo>
                    <a:pt x="1040045" y="279806"/>
                    <a:pt x="1041502" y="280778"/>
                    <a:pt x="1043445" y="282721"/>
                  </a:cubicBezTo>
                  <a:cubicBezTo>
                    <a:pt x="1043445" y="284664"/>
                    <a:pt x="1043688" y="286850"/>
                    <a:pt x="1044174" y="289279"/>
                  </a:cubicBezTo>
                  <a:cubicBezTo>
                    <a:pt x="1044659" y="291708"/>
                    <a:pt x="1043931" y="294380"/>
                    <a:pt x="1041988" y="297294"/>
                  </a:cubicBezTo>
                  <a:cubicBezTo>
                    <a:pt x="1040045" y="298266"/>
                    <a:pt x="1039073" y="299723"/>
                    <a:pt x="1039073" y="301666"/>
                  </a:cubicBezTo>
                  <a:cubicBezTo>
                    <a:pt x="1039073" y="303609"/>
                    <a:pt x="1040045" y="305553"/>
                    <a:pt x="1041988" y="307496"/>
                  </a:cubicBezTo>
                  <a:lnTo>
                    <a:pt x="1041988" y="308953"/>
                  </a:lnTo>
                  <a:lnTo>
                    <a:pt x="1040530" y="316240"/>
                  </a:lnTo>
                  <a:cubicBezTo>
                    <a:pt x="1040530" y="316240"/>
                    <a:pt x="1040287" y="316483"/>
                    <a:pt x="1039802" y="316968"/>
                  </a:cubicBezTo>
                  <a:cubicBezTo>
                    <a:pt x="1039316" y="317454"/>
                    <a:pt x="1039073" y="317697"/>
                    <a:pt x="1039073" y="317697"/>
                  </a:cubicBezTo>
                  <a:cubicBezTo>
                    <a:pt x="1040045" y="312839"/>
                    <a:pt x="1040045" y="308953"/>
                    <a:pt x="1039073" y="306038"/>
                  </a:cubicBezTo>
                  <a:cubicBezTo>
                    <a:pt x="1037130" y="306038"/>
                    <a:pt x="1036158" y="307010"/>
                    <a:pt x="1036158" y="308953"/>
                  </a:cubicBezTo>
                  <a:cubicBezTo>
                    <a:pt x="1036158" y="310896"/>
                    <a:pt x="1035673" y="312839"/>
                    <a:pt x="1034701" y="314782"/>
                  </a:cubicBezTo>
                  <a:lnTo>
                    <a:pt x="1033244" y="323526"/>
                  </a:lnTo>
                  <a:lnTo>
                    <a:pt x="1031786" y="326441"/>
                  </a:lnTo>
                  <a:cubicBezTo>
                    <a:pt x="1027900" y="326441"/>
                    <a:pt x="1024985" y="324012"/>
                    <a:pt x="1023042" y="319154"/>
                  </a:cubicBezTo>
                  <a:cubicBezTo>
                    <a:pt x="1019156" y="320126"/>
                    <a:pt x="1016242" y="322069"/>
                    <a:pt x="1014298" y="324984"/>
                  </a:cubicBezTo>
                  <a:cubicBezTo>
                    <a:pt x="1011384" y="329841"/>
                    <a:pt x="1006040" y="334213"/>
                    <a:pt x="998268" y="338100"/>
                  </a:cubicBezTo>
                  <a:lnTo>
                    <a:pt x="995353" y="338100"/>
                  </a:lnTo>
                  <a:cubicBezTo>
                    <a:pt x="994382" y="337128"/>
                    <a:pt x="993896" y="335671"/>
                    <a:pt x="993896" y="333728"/>
                  </a:cubicBezTo>
                  <a:cubicBezTo>
                    <a:pt x="993896" y="333728"/>
                    <a:pt x="993167" y="333970"/>
                    <a:pt x="991710" y="334456"/>
                  </a:cubicBezTo>
                  <a:cubicBezTo>
                    <a:pt x="990253" y="334942"/>
                    <a:pt x="988552" y="336156"/>
                    <a:pt x="986609" y="338100"/>
                  </a:cubicBezTo>
                  <a:cubicBezTo>
                    <a:pt x="985638" y="339071"/>
                    <a:pt x="984180" y="339557"/>
                    <a:pt x="982237" y="339557"/>
                  </a:cubicBezTo>
                  <a:cubicBezTo>
                    <a:pt x="976408" y="341500"/>
                    <a:pt x="973008" y="342471"/>
                    <a:pt x="972036" y="342471"/>
                  </a:cubicBezTo>
                  <a:lnTo>
                    <a:pt x="951633" y="348301"/>
                  </a:lnTo>
                  <a:cubicBezTo>
                    <a:pt x="946776" y="348301"/>
                    <a:pt x="943861" y="349758"/>
                    <a:pt x="942890" y="352673"/>
                  </a:cubicBezTo>
                  <a:cubicBezTo>
                    <a:pt x="941918" y="352673"/>
                    <a:pt x="940461" y="352673"/>
                    <a:pt x="938518" y="352673"/>
                  </a:cubicBezTo>
                  <a:cubicBezTo>
                    <a:pt x="938518" y="352673"/>
                    <a:pt x="937546" y="351701"/>
                    <a:pt x="935603" y="349758"/>
                  </a:cubicBezTo>
                  <a:cubicBezTo>
                    <a:pt x="935603" y="349758"/>
                    <a:pt x="935360" y="349515"/>
                    <a:pt x="934874" y="349029"/>
                  </a:cubicBezTo>
                  <a:cubicBezTo>
                    <a:pt x="934389" y="348544"/>
                    <a:pt x="934146" y="348301"/>
                    <a:pt x="934146" y="348301"/>
                  </a:cubicBezTo>
                  <a:cubicBezTo>
                    <a:pt x="931231" y="348301"/>
                    <a:pt x="929288" y="347815"/>
                    <a:pt x="928316" y="346843"/>
                  </a:cubicBezTo>
                  <a:lnTo>
                    <a:pt x="918115" y="345386"/>
                  </a:lnTo>
                  <a:cubicBezTo>
                    <a:pt x="918115" y="345386"/>
                    <a:pt x="917386" y="345629"/>
                    <a:pt x="915929" y="346115"/>
                  </a:cubicBezTo>
                  <a:cubicBezTo>
                    <a:pt x="914472" y="346601"/>
                    <a:pt x="912771" y="346358"/>
                    <a:pt x="910828" y="345386"/>
                  </a:cubicBezTo>
                  <a:cubicBezTo>
                    <a:pt x="908885" y="345386"/>
                    <a:pt x="907428" y="344900"/>
                    <a:pt x="906456" y="343929"/>
                  </a:cubicBezTo>
                  <a:cubicBezTo>
                    <a:pt x="905485" y="342957"/>
                    <a:pt x="903056" y="342471"/>
                    <a:pt x="899170" y="342471"/>
                  </a:cubicBezTo>
                  <a:cubicBezTo>
                    <a:pt x="891397" y="342471"/>
                    <a:pt x="886054" y="341500"/>
                    <a:pt x="883139" y="339557"/>
                  </a:cubicBezTo>
                  <a:lnTo>
                    <a:pt x="883139" y="336642"/>
                  </a:lnTo>
                  <a:cubicBezTo>
                    <a:pt x="883139" y="334699"/>
                    <a:pt x="882411" y="332999"/>
                    <a:pt x="880953" y="331542"/>
                  </a:cubicBezTo>
                  <a:cubicBezTo>
                    <a:pt x="879496" y="330084"/>
                    <a:pt x="877796" y="329841"/>
                    <a:pt x="875853" y="330813"/>
                  </a:cubicBezTo>
                  <a:lnTo>
                    <a:pt x="864194" y="330813"/>
                  </a:lnTo>
                  <a:cubicBezTo>
                    <a:pt x="864194" y="330813"/>
                    <a:pt x="863951" y="330570"/>
                    <a:pt x="863465" y="330084"/>
                  </a:cubicBezTo>
                  <a:cubicBezTo>
                    <a:pt x="862980" y="329598"/>
                    <a:pt x="862737" y="329356"/>
                    <a:pt x="862737" y="329356"/>
                  </a:cubicBezTo>
                  <a:cubicBezTo>
                    <a:pt x="866623" y="327413"/>
                    <a:pt x="869052" y="324498"/>
                    <a:pt x="870023" y="320612"/>
                  </a:cubicBezTo>
                  <a:cubicBezTo>
                    <a:pt x="867109" y="319640"/>
                    <a:pt x="864680" y="319154"/>
                    <a:pt x="862737" y="319154"/>
                  </a:cubicBezTo>
                  <a:cubicBezTo>
                    <a:pt x="858850" y="318183"/>
                    <a:pt x="854236" y="316968"/>
                    <a:pt x="848892" y="315511"/>
                  </a:cubicBezTo>
                  <a:cubicBezTo>
                    <a:pt x="843549" y="314054"/>
                    <a:pt x="838448" y="312353"/>
                    <a:pt x="833590" y="310410"/>
                  </a:cubicBezTo>
                  <a:lnTo>
                    <a:pt x="823389" y="307496"/>
                  </a:lnTo>
                  <a:cubicBezTo>
                    <a:pt x="821446" y="307496"/>
                    <a:pt x="819988" y="307010"/>
                    <a:pt x="819017" y="306038"/>
                  </a:cubicBezTo>
                  <a:lnTo>
                    <a:pt x="805901" y="306038"/>
                  </a:lnTo>
                  <a:cubicBezTo>
                    <a:pt x="804929" y="305067"/>
                    <a:pt x="804444" y="304095"/>
                    <a:pt x="804444" y="303124"/>
                  </a:cubicBezTo>
                  <a:cubicBezTo>
                    <a:pt x="804444" y="302152"/>
                    <a:pt x="803958" y="301666"/>
                    <a:pt x="802986" y="301666"/>
                  </a:cubicBezTo>
                  <a:lnTo>
                    <a:pt x="792785" y="301666"/>
                  </a:lnTo>
                  <a:cubicBezTo>
                    <a:pt x="789870" y="301666"/>
                    <a:pt x="787927" y="301181"/>
                    <a:pt x="786956" y="300209"/>
                  </a:cubicBezTo>
                  <a:cubicBezTo>
                    <a:pt x="785984" y="299237"/>
                    <a:pt x="784041" y="298752"/>
                    <a:pt x="781126" y="298752"/>
                  </a:cubicBezTo>
                  <a:lnTo>
                    <a:pt x="772383" y="298752"/>
                  </a:lnTo>
                  <a:cubicBezTo>
                    <a:pt x="770439" y="298752"/>
                    <a:pt x="766796" y="298995"/>
                    <a:pt x="761453" y="299480"/>
                  </a:cubicBezTo>
                  <a:cubicBezTo>
                    <a:pt x="756109" y="299966"/>
                    <a:pt x="751494" y="299723"/>
                    <a:pt x="747608" y="298752"/>
                  </a:cubicBezTo>
                  <a:lnTo>
                    <a:pt x="725748" y="298752"/>
                  </a:lnTo>
                  <a:cubicBezTo>
                    <a:pt x="720890" y="300695"/>
                    <a:pt x="713604" y="301666"/>
                    <a:pt x="703888" y="301666"/>
                  </a:cubicBezTo>
                  <a:lnTo>
                    <a:pt x="702431" y="301666"/>
                  </a:lnTo>
                  <a:lnTo>
                    <a:pt x="699516" y="306038"/>
                  </a:lnTo>
                  <a:lnTo>
                    <a:pt x="696602" y="306038"/>
                  </a:lnTo>
                  <a:cubicBezTo>
                    <a:pt x="690772" y="306038"/>
                    <a:pt x="683486" y="307010"/>
                    <a:pt x="674742" y="308953"/>
                  </a:cubicBezTo>
                  <a:cubicBezTo>
                    <a:pt x="670856" y="309925"/>
                    <a:pt x="667212" y="310653"/>
                    <a:pt x="663812" y="311139"/>
                  </a:cubicBezTo>
                  <a:cubicBezTo>
                    <a:pt x="660411" y="311625"/>
                    <a:pt x="657740" y="311868"/>
                    <a:pt x="655797" y="311868"/>
                  </a:cubicBezTo>
                  <a:lnTo>
                    <a:pt x="651425" y="311868"/>
                  </a:lnTo>
                  <a:cubicBezTo>
                    <a:pt x="650453" y="313811"/>
                    <a:pt x="648510" y="314782"/>
                    <a:pt x="645595" y="314782"/>
                  </a:cubicBezTo>
                  <a:lnTo>
                    <a:pt x="642681" y="316240"/>
                  </a:lnTo>
                  <a:cubicBezTo>
                    <a:pt x="641709" y="317211"/>
                    <a:pt x="640738" y="317454"/>
                    <a:pt x="639766" y="316968"/>
                  </a:cubicBezTo>
                  <a:cubicBezTo>
                    <a:pt x="638794" y="316483"/>
                    <a:pt x="637823" y="316725"/>
                    <a:pt x="636851" y="317697"/>
                  </a:cubicBezTo>
                  <a:cubicBezTo>
                    <a:pt x="635880" y="318668"/>
                    <a:pt x="634422" y="319154"/>
                    <a:pt x="632479" y="319154"/>
                  </a:cubicBezTo>
                  <a:lnTo>
                    <a:pt x="623735" y="319154"/>
                  </a:lnTo>
                  <a:cubicBezTo>
                    <a:pt x="620821" y="319154"/>
                    <a:pt x="616449" y="320612"/>
                    <a:pt x="610619" y="323526"/>
                  </a:cubicBezTo>
                  <a:lnTo>
                    <a:pt x="593132" y="329356"/>
                  </a:lnTo>
                  <a:cubicBezTo>
                    <a:pt x="587302" y="329356"/>
                    <a:pt x="582444" y="330813"/>
                    <a:pt x="578558" y="333728"/>
                  </a:cubicBezTo>
                  <a:lnTo>
                    <a:pt x="569814" y="333728"/>
                  </a:lnTo>
                  <a:cubicBezTo>
                    <a:pt x="567871" y="335671"/>
                    <a:pt x="566414" y="336642"/>
                    <a:pt x="565442" y="336642"/>
                  </a:cubicBezTo>
                  <a:cubicBezTo>
                    <a:pt x="564471" y="338585"/>
                    <a:pt x="563985" y="339557"/>
                    <a:pt x="563985" y="339557"/>
                  </a:cubicBezTo>
                  <a:lnTo>
                    <a:pt x="558156" y="339557"/>
                  </a:lnTo>
                  <a:lnTo>
                    <a:pt x="552326" y="341014"/>
                  </a:lnTo>
                  <a:cubicBezTo>
                    <a:pt x="550383" y="341014"/>
                    <a:pt x="548926" y="341500"/>
                    <a:pt x="547955" y="342471"/>
                  </a:cubicBezTo>
                  <a:lnTo>
                    <a:pt x="543583" y="345386"/>
                  </a:lnTo>
                  <a:cubicBezTo>
                    <a:pt x="543583" y="345386"/>
                    <a:pt x="543340" y="345143"/>
                    <a:pt x="542854" y="344657"/>
                  </a:cubicBezTo>
                  <a:cubicBezTo>
                    <a:pt x="542368" y="344172"/>
                    <a:pt x="542125" y="343929"/>
                    <a:pt x="542125" y="343929"/>
                  </a:cubicBezTo>
                  <a:cubicBezTo>
                    <a:pt x="542125" y="343929"/>
                    <a:pt x="541882" y="343686"/>
                    <a:pt x="541397" y="343200"/>
                  </a:cubicBezTo>
                  <a:cubicBezTo>
                    <a:pt x="540911" y="342714"/>
                    <a:pt x="540668" y="342471"/>
                    <a:pt x="540668" y="342471"/>
                  </a:cubicBezTo>
                  <a:cubicBezTo>
                    <a:pt x="541639" y="342471"/>
                    <a:pt x="542854" y="341743"/>
                    <a:pt x="544311" y="340285"/>
                  </a:cubicBezTo>
                  <a:cubicBezTo>
                    <a:pt x="545769" y="338828"/>
                    <a:pt x="546497" y="337614"/>
                    <a:pt x="546497" y="336642"/>
                  </a:cubicBezTo>
                  <a:lnTo>
                    <a:pt x="547955" y="336642"/>
                  </a:lnTo>
                  <a:lnTo>
                    <a:pt x="555241" y="333728"/>
                  </a:lnTo>
                  <a:lnTo>
                    <a:pt x="565442" y="332270"/>
                  </a:lnTo>
                  <a:cubicBezTo>
                    <a:pt x="565442" y="332270"/>
                    <a:pt x="568357" y="330813"/>
                    <a:pt x="574186" y="327898"/>
                  </a:cubicBezTo>
                  <a:cubicBezTo>
                    <a:pt x="575158" y="326927"/>
                    <a:pt x="576615" y="326441"/>
                    <a:pt x="578558" y="326441"/>
                  </a:cubicBezTo>
                  <a:cubicBezTo>
                    <a:pt x="581473" y="327413"/>
                    <a:pt x="584873" y="325469"/>
                    <a:pt x="588760" y="320612"/>
                  </a:cubicBezTo>
                  <a:lnTo>
                    <a:pt x="587302" y="320612"/>
                  </a:lnTo>
                  <a:cubicBezTo>
                    <a:pt x="581473" y="322555"/>
                    <a:pt x="577101" y="323526"/>
                    <a:pt x="574186" y="323526"/>
                  </a:cubicBezTo>
                  <a:cubicBezTo>
                    <a:pt x="572243" y="324498"/>
                    <a:pt x="570300" y="324984"/>
                    <a:pt x="568357" y="324984"/>
                  </a:cubicBezTo>
                  <a:cubicBezTo>
                    <a:pt x="566414" y="324984"/>
                    <a:pt x="564957" y="325469"/>
                    <a:pt x="563985" y="326441"/>
                  </a:cubicBezTo>
                  <a:lnTo>
                    <a:pt x="561070" y="326441"/>
                  </a:lnTo>
                  <a:cubicBezTo>
                    <a:pt x="559127" y="326441"/>
                    <a:pt x="557670" y="326927"/>
                    <a:pt x="556698" y="327898"/>
                  </a:cubicBezTo>
                  <a:cubicBezTo>
                    <a:pt x="554755" y="328870"/>
                    <a:pt x="551841" y="328870"/>
                    <a:pt x="547955" y="327898"/>
                  </a:cubicBezTo>
                  <a:cubicBezTo>
                    <a:pt x="548926" y="326927"/>
                    <a:pt x="550626" y="326441"/>
                    <a:pt x="553055" y="326441"/>
                  </a:cubicBezTo>
                  <a:cubicBezTo>
                    <a:pt x="555484" y="326441"/>
                    <a:pt x="557184" y="325955"/>
                    <a:pt x="558156" y="324984"/>
                  </a:cubicBezTo>
                  <a:cubicBezTo>
                    <a:pt x="559127" y="324984"/>
                    <a:pt x="560585" y="324498"/>
                    <a:pt x="562528" y="323526"/>
                  </a:cubicBezTo>
                  <a:cubicBezTo>
                    <a:pt x="564471" y="322555"/>
                    <a:pt x="565928" y="321583"/>
                    <a:pt x="566900" y="320612"/>
                  </a:cubicBezTo>
                  <a:lnTo>
                    <a:pt x="565442" y="319154"/>
                  </a:lnTo>
                  <a:lnTo>
                    <a:pt x="559613" y="320612"/>
                  </a:lnTo>
                  <a:cubicBezTo>
                    <a:pt x="556698" y="321583"/>
                    <a:pt x="553055" y="322798"/>
                    <a:pt x="548683" y="324255"/>
                  </a:cubicBezTo>
                  <a:cubicBezTo>
                    <a:pt x="544311" y="325712"/>
                    <a:pt x="539696" y="327898"/>
                    <a:pt x="534839" y="330813"/>
                  </a:cubicBezTo>
                  <a:cubicBezTo>
                    <a:pt x="533867" y="330813"/>
                    <a:pt x="533138" y="330327"/>
                    <a:pt x="532653" y="329356"/>
                  </a:cubicBezTo>
                  <a:cubicBezTo>
                    <a:pt x="532167" y="328384"/>
                    <a:pt x="531438" y="328384"/>
                    <a:pt x="530467" y="329356"/>
                  </a:cubicBezTo>
                  <a:cubicBezTo>
                    <a:pt x="530467" y="329356"/>
                    <a:pt x="529981" y="329598"/>
                    <a:pt x="529009" y="330084"/>
                  </a:cubicBezTo>
                  <a:cubicBezTo>
                    <a:pt x="528038" y="330570"/>
                    <a:pt x="527552" y="331299"/>
                    <a:pt x="527552" y="332270"/>
                  </a:cubicBezTo>
                  <a:lnTo>
                    <a:pt x="529009" y="332270"/>
                  </a:lnTo>
                  <a:cubicBezTo>
                    <a:pt x="527066" y="337128"/>
                    <a:pt x="523666" y="339557"/>
                    <a:pt x="518808" y="339557"/>
                  </a:cubicBezTo>
                  <a:cubicBezTo>
                    <a:pt x="518808" y="338585"/>
                    <a:pt x="519537" y="337614"/>
                    <a:pt x="520994" y="336642"/>
                  </a:cubicBezTo>
                  <a:cubicBezTo>
                    <a:pt x="522451" y="335671"/>
                    <a:pt x="523180" y="334699"/>
                    <a:pt x="523180" y="333728"/>
                  </a:cubicBezTo>
                  <a:cubicBezTo>
                    <a:pt x="523180" y="332756"/>
                    <a:pt x="522451" y="332513"/>
                    <a:pt x="520994" y="332999"/>
                  </a:cubicBezTo>
                  <a:cubicBezTo>
                    <a:pt x="519537" y="333485"/>
                    <a:pt x="518808" y="333728"/>
                    <a:pt x="518808" y="333728"/>
                  </a:cubicBezTo>
                  <a:cubicBezTo>
                    <a:pt x="514922" y="336642"/>
                    <a:pt x="509093" y="339071"/>
                    <a:pt x="501320" y="341014"/>
                  </a:cubicBezTo>
                  <a:cubicBezTo>
                    <a:pt x="501320" y="341014"/>
                    <a:pt x="500834" y="341257"/>
                    <a:pt x="499863" y="341743"/>
                  </a:cubicBezTo>
                  <a:cubicBezTo>
                    <a:pt x="498891" y="342229"/>
                    <a:pt x="497434" y="342471"/>
                    <a:pt x="495491" y="342471"/>
                  </a:cubicBezTo>
                  <a:lnTo>
                    <a:pt x="494033" y="342471"/>
                  </a:lnTo>
                  <a:lnTo>
                    <a:pt x="494033" y="348301"/>
                  </a:lnTo>
                  <a:cubicBezTo>
                    <a:pt x="492090" y="348301"/>
                    <a:pt x="491119" y="349758"/>
                    <a:pt x="491119" y="352673"/>
                  </a:cubicBezTo>
                  <a:cubicBezTo>
                    <a:pt x="491119" y="352673"/>
                    <a:pt x="489176" y="352673"/>
                    <a:pt x="485290" y="352673"/>
                  </a:cubicBezTo>
                  <a:cubicBezTo>
                    <a:pt x="485290" y="349758"/>
                    <a:pt x="486261" y="347815"/>
                    <a:pt x="488204" y="346843"/>
                  </a:cubicBezTo>
                  <a:cubicBezTo>
                    <a:pt x="490147" y="346843"/>
                    <a:pt x="491119" y="345872"/>
                    <a:pt x="491119" y="343929"/>
                  </a:cubicBezTo>
                  <a:cubicBezTo>
                    <a:pt x="488204" y="343929"/>
                    <a:pt x="485290" y="344657"/>
                    <a:pt x="482375" y="346115"/>
                  </a:cubicBezTo>
                  <a:cubicBezTo>
                    <a:pt x="479460" y="347572"/>
                    <a:pt x="476546" y="348786"/>
                    <a:pt x="473631" y="349758"/>
                  </a:cubicBezTo>
                  <a:cubicBezTo>
                    <a:pt x="472659" y="351701"/>
                    <a:pt x="471688" y="352673"/>
                    <a:pt x="470716" y="352673"/>
                  </a:cubicBezTo>
                  <a:cubicBezTo>
                    <a:pt x="469745" y="352673"/>
                    <a:pt x="468773" y="353159"/>
                    <a:pt x="467802" y="354130"/>
                  </a:cubicBezTo>
                  <a:cubicBezTo>
                    <a:pt x="471688" y="355102"/>
                    <a:pt x="474602" y="354616"/>
                    <a:pt x="476546" y="352673"/>
                  </a:cubicBezTo>
                  <a:cubicBezTo>
                    <a:pt x="476546" y="350730"/>
                    <a:pt x="477031" y="350001"/>
                    <a:pt x="478003" y="350487"/>
                  </a:cubicBezTo>
                  <a:cubicBezTo>
                    <a:pt x="478974" y="350972"/>
                    <a:pt x="479946" y="351701"/>
                    <a:pt x="480918" y="352673"/>
                  </a:cubicBezTo>
                  <a:cubicBezTo>
                    <a:pt x="480918" y="352673"/>
                    <a:pt x="481160" y="352430"/>
                    <a:pt x="481646" y="351944"/>
                  </a:cubicBezTo>
                  <a:cubicBezTo>
                    <a:pt x="482132" y="351458"/>
                    <a:pt x="482375" y="350730"/>
                    <a:pt x="482375" y="349758"/>
                  </a:cubicBezTo>
                  <a:cubicBezTo>
                    <a:pt x="482375" y="351701"/>
                    <a:pt x="482861" y="353159"/>
                    <a:pt x="483832" y="354130"/>
                  </a:cubicBezTo>
                  <a:cubicBezTo>
                    <a:pt x="481889" y="354130"/>
                    <a:pt x="480432" y="354616"/>
                    <a:pt x="479460" y="355587"/>
                  </a:cubicBezTo>
                  <a:cubicBezTo>
                    <a:pt x="478489" y="355587"/>
                    <a:pt x="477760" y="355830"/>
                    <a:pt x="477274" y="356316"/>
                  </a:cubicBezTo>
                  <a:cubicBezTo>
                    <a:pt x="476788" y="356802"/>
                    <a:pt x="476546" y="357530"/>
                    <a:pt x="476546" y="358502"/>
                  </a:cubicBezTo>
                  <a:lnTo>
                    <a:pt x="488204" y="355587"/>
                  </a:lnTo>
                  <a:lnTo>
                    <a:pt x="488204" y="359959"/>
                  </a:lnTo>
                  <a:cubicBezTo>
                    <a:pt x="484318" y="362874"/>
                    <a:pt x="482375" y="364817"/>
                    <a:pt x="482375" y="365789"/>
                  </a:cubicBezTo>
                  <a:lnTo>
                    <a:pt x="482375" y="368703"/>
                  </a:lnTo>
                  <a:cubicBezTo>
                    <a:pt x="481403" y="371618"/>
                    <a:pt x="480432" y="371132"/>
                    <a:pt x="479460" y="367246"/>
                  </a:cubicBezTo>
                  <a:cubicBezTo>
                    <a:pt x="476546" y="367246"/>
                    <a:pt x="475088" y="367246"/>
                    <a:pt x="475088" y="367246"/>
                  </a:cubicBezTo>
                  <a:lnTo>
                    <a:pt x="470716" y="367246"/>
                  </a:lnTo>
                  <a:cubicBezTo>
                    <a:pt x="469745" y="367246"/>
                    <a:pt x="468287" y="368703"/>
                    <a:pt x="466344" y="371618"/>
                  </a:cubicBezTo>
                  <a:lnTo>
                    <a:pt x="461972" y="373075"/>
                  </a:lnTo>
                  <a:lnTo>
                    <a:pt x="460515" y="373075"/>
                  </a:lnTo>
                  <a:cubicBezTo>
                    <a:pt x="459543" y="371132"/>
                    <a:pt x="459543" y="369675"/>
                    <a:pt x="460515" y="368703"/>
                  </a:cubicBezTo>
                  <a:cubicBezTo>
                    <a:pt x="461487" y="367732"/>
                    <a:pt x="461972" y="366760"/>
                    <a:pt x="461972" y="365789"/>
                  </a:cubicBezTo>
                  <a:cubicBezTo>
                    <a:pt x="461001" y="365789"/>
                    <a:pt x="459543" y="366275"/>
                    <a:pt x="457600" y="367246"/>
                  </a:cubicBezTo>
                  <a:cubicBezTo>
                    <a:pt x="455657" y="368218"/>
                    <a:pt x="454200" y="369675"/>
                    <a:pt x="453228" y="371618"/>
                  </a:cubicBezTo>
                  <a:cubicBezTo>
                    <a:pt x="455172" y="373561"/>
                    <a:pt x="456143" y="374533"/>
                    <a:pt x="456143" y="374533"/>
                  </a:cubicBezTo>
                  <a:cubicBezTo>
                    <a:pt x="457115" y="374533"/>
                    <a:pt x="457843" y="374533"/>
                    <a:pt x="458329" y="374533"/>
                  </a:cubicBezTo>
                  <a:cubicBezTo>
                    <a:pt x="458815" y="374533"/>
                    <a:pt x="459058" y="375018"/>
                    <a:pt x="459058" y="375990"/>
                  </a:cubicBezTo>
                  <a:cubicBezTo>
                    <a:pt x="460029" y="376962"/>
                    <a:pt x="460758" y="377204"/>
                    <a:pt x="461244" y="376719"/>
                  </a:cubicBezTo>
                  <a:cubicBezTo>
                    <a:pt x="461729" y="376233"/>
                    <a:pt x="462458" y="376476"/>
                    <a:pt x="463430" y="377447"/>
                  </a:cubicBezTo>
                  <a:cubicBezTo>
                    <a:pt x="464401" y="378419"/>
                    <a:pt x="465130" y="378662"/>
                    <a:pt x="465616" y="378176"/>
                  </a:cubicBezTo>
                  <a:cubicBezTo>
                    <a:pt x="466101" y="377690"/>
                    <a:pt x="466830" y="377447"/>
                    <a:pt x="467802" y="377447"/>
                  </a:cubicBezTo>
                  <a:lnTo>
                    <a:pt x="469259" y="380362"/>
                  </a:lnTo>
                  <a:lnTo>
                    <a:pt x="466344" y="380362"/>
                  </a:lnTo>
                  <a:lnTo>
                    <a:pt x="464887" y="381819"/>
                  </a:lnTo>
                  <a:cubicBezTo>
                    <a:pt x="465859" y="383762"/>
                    <a:pt x="466101" y="385463"/>
                    <a:pt x="465616" y="386920"/>
                  </a:cubicBezTo>
                  <a:cubicBezTo>
                    <a:pt x="465130" y="388377"/>
                    <a:pt x="463915" y="390077"/>
                    <a:pt x="461972" y="392021"/>
                  </a:cubicBezTo>
                  <a:lnTo>
                    <a:pt x="459058" y="393478"/>
                  </a:lnTo>
                  <a:cubicBezTo>
                    <a:pt x="456143" y="394449"/>
                    <a:pt x="456629" y="396393"/>
                    <a:pt x="460515" y="399307"/>
                  </a:cubicBezTo>
                  <a:cubicBezTo>
                    <a:pt x="460515" y="399307"/>
                    <a:pt x="460758" y="399550"/>
                    <a:pt x="461244" y="400036"/>
                  </a:cubicBezTo>
                  <a:cubicBezTo>
                    <a:pt x="461729" y="400522"/>
                    <a:pt x="461972" y="400765"/>
                    <a:pt x="461972" y="400765"/>
                  </a:cubicBezTo>
                  <a:lnTo>
                    <a:pt x="461972" y="408051"/>
                  </a:lnTo>
                  <a:lnTo>
                    <a:pt x="466344" y="408051"/>
                  </a:lnTo>
                  <a:cubicBezTo>
                    <a:pt x="466344" y="409023"/>
                    <a:pt x="465859" y="409751"/>
                    <a:pt x="464887" y="410237"/>
                  </a:cubicBezTo>
                  <a:cubicBezTo>
                    <a:pt x="463915" y="410723"/>
                    <a:pt x="463430" y="411452"/>
                    <a:pt x="463430" y="412423"/>
                  </a:cubicBezTo>
                  <a:lnTo>
                    <a:pt x="463430" y="419710"/>
                  </a:lnTo>
                  <a:cubicBezTo>
                    <a:pt x="465373" y="422624"/>
                    <a:pt x="465373" y="425053"/>
                    <a:pt x="463430" y="426996"/>
                  </a:cubicBezTo>
                  <a:cubicBezTo>
                    <a:pt x="467316" y="431854"/>
                    <a:pt x="469259" y="436712"/>
                    <a:pt x="469259" y="441570"/>
                  </a:cubicBezTo>
                  <a:lnTo>
                    <a:pt x="470716" y="459058"/>
                  </a:lnTo>
                  <a:lnTo>
                    <a:pt x="472174" y="463429"/>
                  </a:lnTo>
                  <a:lnTo>
                    <a:pt x="479460" y="461972"/>
                  </a:lnTo>
                  <a:cubicBezTo>
                    <a:pt x="486261" y="460029"/>
                    <a:pt x="490147" y="458572"/>
                    <a:pt x="491119" y="457600"/>
                  </a:cubicBezTo>
                  <a:cubicBezTo>
                    <a:pt x="495977" y="457600"/>
                    <a:pt x="498891" y="455657"/>
                    <a:pt x="499863" y="451771"/>
                  </a:cubicBezTo>
                  <a:cubicBezTo>
                    <a:pt x="500834" y="450799"/>
                    <a:pt x="501806" y="450071"/>
                    <a:pt x="502777" y="449585"/>
                  </a:cubicBezTo>
                  <a:cubicBezTo>
                    <a:pt x="503749" y="449099"/>
                    <a:pt x="505206" y="448856"/>
                    <a:pt x="507149" y="448856"/>
                  </a:cubicBezTo>
                  <a:cubicBezTo>
                    <a:pt x="511036" y="448856"/>
                    <a:pt x="512979" y="447399"/>
                    <a:pt x="512979" y="444484"/>
                  </a:cubicBezTo>
                  <a:cubicBezTo>
                    <a:pt x="514922" y="442541"/>
                    <a:pt x="517351" y="441570"/>
                    <a:pt x="520265" y="441570"/>
                  </a:cubicBezTo>
                  <a:cubicBezTo>
                    <a:pt x="526095" y="438655"/>
                    <a:pt x="532410" y="435497"/>
                    <a:pt x="539211" y="432097"/>
                  </a:cubicBezTo>
                  <a:cubicBezTo>
                    <a:pt x="546011" y="428697"/>
                    <a:pt x="552326" y="425053"/>
                    <a:pt x="558156" y="421167"/>
                  </a:cubicBezTo>
                  <a:cubicBezTo>
                    <a:pt x="562042" y="419224"/>
                    <a:pt x="564471" y="417767"/>
                    <a:pt x="565442" y="416795"/>
                  </a:cubicBezTo>
                  <a:cubicBezTo>
                    <a:pt x="567386" y="414852"/>
                    <a:pt x="568357" y="413395"/>
                    <a:pt x="568357" y="412423"/>
                  </a:cubicBezTo>
                  <a:cubicBezTo>
                    <a:pt x="570300" y="408537"/>
                    <a:pt x="573215" y="405622"/>
                    <a:pt x="577101" y="403679"/>
                  </a:cubicBezTo>
                  <a:lnTo>
                    <a:pt x="588760" y="399307"/>
                  </a:lnTo>
                  <a:cubicBezTo>
                    <a:pt x="590703" y="399307"/>
                    <a:pt x="593132" y="397850"/>
                    <a:pt x="596046" y="394935"/>
                  </a:cubicBezTo>
                  <a:lnTo>
                    <a:pt x="597504" y="392021"/>
                  </a:lnTo>
                  <a:cubicBezTo>
                    <a:pt x="601390" y="392021"/>
                    <a:pt x="604304" y="391535"/>
                    <a:pt x="606247" y="390563"/>
                  </a:cubicBezTo>
                  <a:cubicBezTo>
                    <a:pt x="608191" y="388620"/>
                    <a:pt x="611591" y="387649"/>
                    <a:pt x="616449" y="387649"/>
                  </a:cubicBezTo>
                  <a:cubicBezTo>
                    <a:pt x="619363" y="387649"/>
                    <a:pt x="621307" y="387163"/>
                    <a:pt x="622278" y="386191"/>
                  </a:cubicBezTo>
                  <a:cubicBezTo>
                    <a:pt x="624221" y="385220"/>
                    <a:pt x="627622" y="383277"/>
                    <a:pt x="632479" y="380362"/>
                  </a:cubicBezTo>
                  <a:lnTo>
                    <a:pt x="642681" y="374533"/>
                  </a:lnTo>
                  <a:cubicBezTo>
                    <a:pt x="644624" y="373561"/>
                    <a:pt x="645595" y="371618"/>
                    <a:pt x="645595" y="368703"/>
                  </a:cubicBezTo>
                  <a:cubicBezTo>
                    <a:pt x="645595" y="367732"/>
                    <a:pt x="646324" y="367003"/>
                    <a:pt x="647781" y="366517"/>
                  </a:cubicBezTo>
                  <a:cubicBezTo>
                    <a:pt x="649239" y="366032"/>
                    <a:pt x="650453" y="365303"/>
                    <a:pt x="651425" y="364331"/>
                  </a:cubicBezTo>
                  <a:lnTo>
                    <a:pt x="649967" y="362874"/>
                  </a:lnTo>
                  <a:cubicBezTo>
                    <a:pt x="651910" y="360931"/>
                    <a:pt x="655797" y="360931"/>
                    <a:pt x="661626" y="362874"/>
                  </a:cubicBezTo>
                  <a:lnTo>
                    <a:pt x="673284" y="365789"/>
                  </a:lnTo>
                  <a:lnTo>
                    <a:pt x="682028" y="362874"/>
                  </a:lnTo>
                  <a:cubicBezTo>
                    <a:pt x="682028" y="366760"/>
                    <a:pt x="682514" y="370161"/>
                    <a:pt x="683486" y="373075"/>
                  </a:cubicBezTo>
                  <a:lnTo>
                    <a:pt x="686400" y="371618"/>
                  </a:lnTo>
                  <a:cubicBezTo>
                    <a:pt x="688343" y="369675"/>
                    <a:pt x="691744" y="367732"/>
                    <a:pt x="696602" y="365789"/>
                  </a:cubicBezTo>
                  <a:lnTo>
                    <a:pt x="700974" y="364331"/>
                  </a:lnTo>
                  <a:lnTo>
                    <a:pt x="728663" y="364331"/>
                  </a:lnTo>
                  <a:lnTo>
                    <a:pt x="743236" y="367246"/>
                  </a:lnTo>
                  <a:cubicBezTo>
                    <a:pt x="746151" y="367246"/>
                    <a:pt x="748094" y="369675"/>
                    <a:pt x="749065" y="374533"/>
                  </a:cubicBezTo>
                  <a:cubicBezTo>
                    <a:pt x="749065" y="377447"/>
                    <a:pt x="750523" y="380362"/>
                    <a:pt x="753437" y="383277"/>
                  </a:cubicBezTo>
                  <a:lnTo>
                    <a:pt x="756352" y="390563"/>
                  </a:lnTo>
                  <a:cubicBezTo>
                    <a:pt x="756352" y="395421"/>
                    <a:pt x="759752" y="399307"/>
                    <a:pt x="766553" y="402222"/>
                  </a:cubicBezTo>
                  <a:cubicBezTo>
                    <a:pt x="768496" y="403193"/>
                    <a:pt x="771168" y="404408"/>
                    <a:pt x="774569" y="405865"/>
                  </a:cubicBezTo>
                  <a:cubicBezTo>
                    <a:pt x="777969" y="407323"/>
                    <a:pt x="781612" y="408051"/>
                    <a:pt x="785498" y="408051"/>
                  </a:cubicBezTo>
                  <a:cubicBezTo>
                    <a:pt x="786470" y="409994"/>
                    <a:pt x="788413" y="411694"/>
                    <a:pt x="791328" y="413152"/>
                  </a:cubicBezTo>
                  <a:cubicBezTo>
                    <a:pt x="794242" y="414609"/>
                    <a:pt x="796671" y="415824"/>
                    <a:pt x="798614" y="416795"/>
                  </a:cubicBezTo>
                  <a:cubicBezTo>
                    <a:pt x="802501" y="418738"/>
                    <a:pt x="805415" y="419224"/>
                    <a:pt x="807358" y="418252"/>
                  </a:cubicBezTo>
                  <a:lnTo>
                    <a:pt x="811730" y="412423"/>
                  </a:lnTo>
                  <a:cubicBezTo>
                    <a:pt x="813673" y="414366"/>
                    <a:pt x="814645" y="415824"/>
                    <a:pt x="814645" y="416795"/>
                  </a:cubicBezTo>
                  <a:cubicBezTo>
                    <a:pt x="819503" y="420681"/>
                    <a:pt x="822417" y="423110"/>
                    <a:pt x="823389" y="424082"/>
                  </a:cubicBezTo>
                  <a:cubicBezTo>
                    <a:pt x="826304" y="425053"/>
                    <a:pt x="828732" y="426025"/>
                    <a:pt x="830676" y="426996"/>
                  </a:cubicBezTo>
                  <a:cubicBezTo>
                    <a:pt x="832619" y="427968"/>
                    <a:pt x="834076" y="428940"/>
                    <a:pt x="835048" y="429911"/>
                  </a:cubicBezTo>
                  <a:cubicBezTo>
                    <a:pt x="835048" y="430883"/>
                    <a:pt x="835290" y="431368"/>
                    <a:pt x="835776" y="431368"/>
                  </a:cubicBezTo>
                  <a:cubicBezTo>
                    <a:pt x="836262" y="431368"/>
                    <a:pt x="836991" y="431368"/>
                    <a:pt x="837962" y="431368"/>
                  </a:cubicBezTo>
                  <a:lnTo>
                    <a:pt x="843791" y="438655"/>
                  </a:lnTo>
                  <a:cubicBezTo>
                    <a:pt x="846706" y="438655"/>
                    <a:pt x="848163" y="440598"/>
                    <a:pt x="848163" y="444484"/>
                  </a:cubicBezTo>
                  <a:cubicBezTo>
                    <a:pt x="848163" y="446427"/>
                    <a:pt x="848649" y="447885"/>
                    <a:pt x="849621" y="448856"/>
                  </a:cubicBezTo>
                  <a:lnTo>
                    <a:pt x="851078" y="448856"/>
                  </a:lnTo>
                  <a:cubicBezTo>
                    <a:pt x="855936" y="448856"/>
                    <a:pt x="859336" y="448856"/>
                    <a:pt x="861279" y="448856"/>
                  </a:cubicBezTo>
                  <a:cubicBezTo>
                    <a:pt x="864194" y="450799"/>
                    <a:pt x="867109" y="450799"/>
                    <a:pt x="870023" y="448856"/>
                  </a:cubicBezTo>
                  <a:cubicBezTo>
                    <a:pt x="870995" y="448856"/>
                    <a:pt x="872209" y="448856"/>
                    <a:pt x="873667" y="448856"/>
                  </a:cubicBezTo>
                  <a:cubicBezTo>
                    <a:pt x="875124" y="448856"/>
                    <a:pt x="875853" y="449342"/>
                    <a:pt x="875853" y="450314"/>
                  </a:cubicBezTo>
                  <a:lnTo>
                    <a:pt x="880225" y="456143"/>
                  </a:lnTo>
                  <a:cubicBezTo>
                    <a:pt x="881196" y="457114"/>
                    <a:pt x="880710" y="458086"/>
                    <a:pt x="878767" y="459058"/>
                  </a:cubicBezTo>
                  <a:cubicBezTo>
                    <a:pt x="876824" y="461001"/>
                    <a:pt x="875853" y="461972"/>
                    <a:pt x="875853" y="461972"/>
                  </a:cubicBezTo>
                  <a:lnTo>
                    <a:pt x="878767" y="463429"/>
                  </a:lnTo>
                  <a:cubicBezTo>
                    <a:pt x="879739" y="465373"/>
                    <a:pt x="882168" y="467316"/>
                    <a:pt x="886054" y="469259"/>
                  </a:cubicBezTo>
                  <a:cubicBezTo>
                    <a:pt x="887025" y="470230"/>
                    <a:pt x="887025" y="472173"/>
                    <a:pt x="886054" y="475088"/>
                  </a:cubicBezTo>
                  <a:lnTo>
                    <a:pt x="881682" y="478003"/>
                  </a:lnTo>
                  <a:cubicBezTo>
                    <a:pt x="878767" y="478974"/>
                    <a:pt x="876338" y="481889"/>
                    <a:pt x="874395" y="486747"/>
                  </a:cubicBezTo>
                  <a:cubicBezTo>
                    <a:pt x="874395" y="487718"/>
                    <a:pt x="875124" y="488447"/>
                    <a:pt x="876581" y="488933"/>
                  </a:cubicBezTo>
                  <a:cubicBezTo>
                    <a:pt x="878039" y="489418"/>
                    <a:pt x="878281" y="490147"/>
                    <a:pt x="877310" y="491119"/>
                  </a:cubicBezTo>
                  <a:cubicBezTo>
                    <a:pt x="875367" y="491119"/>
                    <a:pt x="874395" y="491119"/>
                    <a:pt x="874395" y="491119"/>
                  </a:cubicBezTo>
                  <a:cubicBezTo>
                    <a:pt x="874395" y="495005"/>
                    <a:pt x="873424" y="497920"/>
                    <a:pt x="871481" y="499863"/>
                  </a:cubicBezTo>
                  <a:lnTo>
                    <a:pt x="868566" y="504235"/>
                  </a:lnTo>
                  <a:lnTo>
                    <a:pt x="870023" y="504235"/>
                  </a:lnTo>
                  <a:lnTo>
                    <a:pt x="874395" y="508607"/>
                  </a:lnTo>
                  <a:cubicBezTo>
                    <a:pt x="874395" y="509578"/>
                    <a:pt x="874881" y="510064"/>
                    <a:pt x="875853" y="510064"/>
                  </a:cubicBezTo>
                  <a:cubicBezTo>
                    <a:pt x="873910" y="512007"/>
                    <a:pt x="872938" y="512979"/>
                    <a:pt x="872938" y="512979"/>
                  </a:cubicBezTo>
                  <a:cubicBezTo>
                    <a:pt x="871966" y="512979"/>
                    <a:pt x="871481" y="513464"/>
                    <a:pt x="871481" y="514436"/>
                  </a:cubicBezTo>
                  <a:cubicBezTo>
                    <a:pt x="871481" y="517351"/>
                    <a:pt x="869538" y="519294"/>
                    <a:pt x="865651" y="520265"/>
                  </a:cubicBezTo>
                  <a:lnTo>
                    <a:pt x="858365" y="520265"/>
                  </a:lnTo>
                  <a:lnTo>
                    <a:pt x="856907" y="524637"/>
                  </a:lnTo>
                  <a:lnTo>
                    <a:pt x="848163" y="524637"/>
                  </a:lnTo>
                  <a:cubicBezTo>
                    <a:pt x="847192" y="525609"/>
                    <a:pt x="845492" y="527309"/>
                    <a:pt x="843063" y="529738"/>
                  </a:cubicBezTo>
                  <a:cubicBezTo>
                    <a:pt x="840634" y="532167"/>
                    <a:pt x="839419" y="534353"/>
                    <a:pt x="839419" y="536296"/>
                  </a:cubicBezTo>
                  <a:cubicBezTo>
                    <a:pt x="839419" y="536296"/>
                    <a:pt x="837962" y="537267"/>
                    <a:pt x="835048" y="539210"/>
                  </a:cubicBezTo>
                  <a:cubicBezTo>
                    <a:pt x="835048" y="540182"/>
                    <a:pt x="834562" y="541639"/>
                    <a:pt x="833590" y="543582"/>
                  </a:cubicBezTo>
                  <a:cubicBezTo>
                    <a:pt x="828732" y="543582"/>
                    <a:pt x="825818" y="544068"/>
                    <a:pt x="824846" y="545040"/>
                  </a:cubicBezTo>
                  <a:cubicBezTo>
                    <a:pt x="823875" y="546011"/>
                    <a:pt x="824361" y="547954"/>
                    <a:pt x="826304" y="550869"/>
                  </a:cubicBezTo>
                  <a:cubicBezTo>
                    <a:pt x="828247" y="550869"/>
                    <a:pt x="829461" y="550383"/>
                    <a:pt x="829947" y="549412"/>
                  </a:cubicBezTo>
                  <a:cubicBezTo>
                    <a:pt x="830433" y="548440"/>
                    <a:pt x="831161" y="547954"/>
                    <a:pt x="832133" y="547954"/>
                  </a:cubicBezTo>
                  <a:lnTo>
                    <a:pt x="835048" y="547954"/>
                  </a:lnTo>
                  <a:cubicBezTo>
                    <a:pt x="836019" y="547954"/>
                    <a:pt x="836991" y="548440"/>
                    <a:pt x="837962" y="549412"/>
                  </a:cubicBezTo>
                  <a:cubicBezTo>
                    <a:pt x="838934" y="550383"/>
                    <a:pt x="839419" y="551355"/>
                    <a:pt x="839419" y="552326"/>
                  </a:cubicBezTo>
                  <a:lnTo>
                    <a:pt x="862737" y="552326"/>
                  </a:lnTo>
                  <a:lnTo>
                    <a:pt x="870023" y="553784"/>
                  </a:lnTo>
                  <a:lnTo>
                    <a:pt x="886054" y="553784"/>
                  </a:lnTo>
                  <a:cubicBezTo>
                    <a:pt x="886054" y="553784"/>
                    <a:pt x="886297" y="553541"/>
                    <a:pt x="886783" y="553055"/>
                  </a:cubicBezTo>
                  <a:cubicBezTo>
                    <a:pt x="887268" y="552569"/>
                    <a:pt x="887511" y="552326"/>
                    <a:pt x="887511" y="552326"/>
                  </a:cubicBezTo>
                  <a:cubicBezTo>
                    <a:pt x="889454" y="552326"/>
                    <a:pt x="889454" y="550869"/>
                    <a:pt x="887511" y="547954"/>
                  </a:cubicBezTo>
                  <a:cubicBezTo>
                    <a:pt x="886540" y="548926"/>
                    <a:pt x="885568" y="549655"/>
                    <a:pt x="884597" y="550140"/>
                  </a:cubicBezTo>
                  <a:cubicBezTo>
                    <a:pt x="883625" y="550626"/>
                    <a:pt x="882653" y="551355"/>
                    <a:pt x="881682" y="552326"/>
                  </a:cubicBezTo>
                  <a:cubicBezTo>
                    <a:pt x="881682" y="548440"/>
                    <a:pt x="880467" y="546497"/>
                    <a:pt x="878039" y="546497"/>
                  </a:cubicBezTo>
                  <a:cubicBezTo>
                    <a:pt x="875610" y="546497"/>
                    <a:pt x="873910" y="546497"/>
                    <a:pt x="872938" y="546497"/>
                  </a:cubicBezTo>
                  <a:cubicBezTo>
                    <a:pt x="872938" y="546497"/>
                    <a:pt x="873424" y="546011"/>
                    <a:pt x="874395" y="545040"/>
                  </a:cubicBezTo>
                  <a:cubicBezTo>
                    <a:pt x="875367" y="544068"/>
                    <a:pt x="876338" y="543582"/>
                    <a:pt x="877310" y="543582"/>
                  </a:cubicBezTo>
                  <a:lnTo>
                    <a:pt x="878767" y="545040"/>
                  </a:lnTo>
                  <a:cubicBezTo>
                    <a:pt x="880710" y="546011"/>
                    <a:pt x="882411" y="545768"/>
                    <a:pt x="883868" y="544311"/>
                  </a:cubicBezTo>
                  <a:cubicBezTo>
                    <a:pt x="885325" y="542854"/>
                    <a:pt x="886054" y="542125"/>
                    <a:pt x="886054" y="542125"/>
                  </a:cubicBezTo>
                  <a:cubicBezTo>
                    <a:pt x="886054" y="544068"/>
                    <a:pt x="887997" y="545040"/>
                    <a:pt x="891883" y="545040"/>
                  </a:cubicBezTo>
                  <a:lnTo>
                    <a:pt x="896255" y="546497"/>
                  </a:lnTo>
                  <a:cubicBezTo>
                    <a:pt x="899170" y="547469"/>
                    <a:pt x="902570" y="546983"/>
                    <a:pt x="906456" y="545040"/>
                  </a:cubicBezTo>
                  <a:cubicBezTo>
                    <a:pt x="908399" y="547954"/>
                    <a:pt x="909371" y="550383"/>
                    <a:pt x="909371" y="552326"/>
                  </a:cubicBezTo>
                  <a:lnTo>
                    <a:pt x="904999" y="555241"/>
                  </a:lnTo>
                  <a:cubicBezTo>
                    <a:pt x="904999" y="554269"/>
                    <a:pt x="904028" y="553298"/>
                    <a:pt x="902084" y="552326"/>
                  </a:cubicBezTo>
                  <a:cubicBezTo>
                    <a:pt x="900141" y="547469"/>
                    <a:pt x="898198" y="547469"/>
                    <a:pt x="896255" y="552326"/>
                  </a:cubicBezTo>
                  <a:lnTo>
                    <a:pt x="888968" y="556698"/>
                  </a:lnTo>
                  <a:lnTo>
                    <a:pt x="887511" y="559613"/>
                  </a:lnTo>
                  <a:cubicBezTo>
                    <a:pt x="886540" y="563499"/>
                    <a:pt x="881682" y="566900"/>
                    <a:pt x="872938" y="569814"/>
                  </a:cubicBezTo>
                  <a:lnTo>
                    <a:pt x="871481" y="569814"/>
                  </a:lnTo>
                  <a:cubicBezTo>
                    <a:pt x="871481" y="567871"/>
                    <a:pt x="872452" y="565928"/>
                    <a:pt x="874395" y="563985"/>
                  </a:cubicBezTo>
                  <a:cubicBezTo>
                    <a:pt x="874395" y="562042"/>
                    <a:pt x="873424" y="560585"/>
                    <a:pt x="871481" y="559613"/>
                  </a:cubicBezTo>
                  <a:cubicBezTo>
                    <a:pt x="871481" y="560585"/>
                    <a:pt x="870509" y="562042"/>
                    <a:pt x="868566" y="563985"/>
                  </a:cubicBezTo>
                  <a:cubicBezTo>
                    <a:pt x="864680" y="559127"/>
                    <a:pt x="862737" y="556698"/>
                    <a:pt x="862737" y="556698"/>
                  </a:cubicBezTo>
                  <a:cubicBezTo>
                    <a:pt x="860794" y="558641"/>
                    <a:pt x="857879" y="560585"/>
                    <a:pt x="853993" y="562528"/>
                  </a:cubicBezTo>
                  <a:cubicBezTo>
                    <a:pt x="853993" y="565442"/>
                    <a:pt x="851564" y="566900"/>
                    <a:pt x="846706" y="566900"/>
                  </a:cubicBezTo>
                  <a:cubicBezTo>
                    <a:pt x="844763" y="566900"/>
                    <a:pt x="843063" y="566657"/>
                    <a:pt x="841605" y="566171"/>
                  </a:cubicBezTo>
                  <a:cubicBezTo>
                    <a:pt x="840148" y="565685"/>
                    <a:pt x="838934" y="564471"/>
                    <a:pt x="837962" y="562528"/>
                  </a:cubicBezTo>
                  <a:cubicBezTo>
                    <a:pt x="835048" y="562528"/>
                    <a:pt x="833104" y="563256"/>
                    <a:pt x="832133" y="564714"/>
                  </a:cubicBezTo>
                  <a:cubicBezTo>
                    <a:pt x="831161" y="566171"/>
                    <a:pt x="830190" y="566900"/>
                    <a:pt x="829218" y="566900"/>
                  </a:cubicBezTo>
                  <a:lnTo>
                    <a:pt x="826304" y="566900"/>
                  </a:lnTo>
                  <a:lnTo>
                    <a:pt x="826304" y="561070"/>
                  </a:lnTo>
                  <a:lnTo>
                    <a:pt x="821932" y="565442"/>
                  </a:lnTo>
                  <a:lnTo>
                    <a:pt x="820474" y="566900"/>
                  </a:lnTo>
                  <a:cubicBezTo>
                    <a:pt x="818531" y="566900"/>
                    <a:pt x="816588" y="566900"/>
                    <a:pt x="814645" y="566900"/>
                  </a:cubicBezTo>
                  <a:cubicBezTo>
                    <a:pt x="812702" y="566900"/>
                    <a:pt x="811245" y="566900"/>
                    <a:pt x="810273" y="566900"/>
                  </a:cubicBezTo>
                  <a:lnTo>
                    <a:pt x="810273" y="561070"/>
                  </a:lnTo>
                  <a:cubicBezTo>
                    <a:pt x="808330" y="560099"/>
                    <a:pt x="806873" y="558156"/>
                    <a:pt x="805901" y="555241"/>
                  </a:cubicBezTo>
                  <a:lnTo>
                    <a:pt x="810273" y="555241"/>
                  </a:lnTo>
                  <a:cubicBezTo>
                    <a:pt x="810273" y="555241"/>
                    <a:pt x="810516" y="555241"/>
                    <a:pt x="811002" y="555241"/>
                  </a:cubicBezTo>
                  <a:cubicBezTo>
                    <a:pt x="811487" y="555241"/>
                    <a:pt x="811730" y="555241"/>
                    <a:pt x="811730" y="555241"/>
                  </a:cubicBezTo>
                  <a:cubicBezTo>
                    <a:pt x="809787" y="553298"/>
                    <a:pt x="808330" y="552326"/>
                    <a:pt x="807358" y="552326"/>
                  </a:cubicBezTo>
                  <a:cubicBezTo>
                    <a:pt x="805415" y="552326"/>
                    <a:pt x="803715" y="552812"/>
                    <a:pt x="802258" y="553784"/>
                  </a:cubicBezTo>
                  <a:cubicBezTo>
                    <a:pt x="800800" y="554755"/>
                    <a:pt x="799100" y="555241"/>
                    <a:pt x="797157" y="555241"/>
                  </a:cubicBezTo>
                  <a:cubicBezTo>
                    <a:pt x="796186" y="554269"/>
                    <a:pt x="793757" y="553784"/>
                    <a:pt x="789870" y="553784"/>
                  </a:cubicBezTo>
                  <a:cubicBezTo>
                    <a:pt x="789870" y="554755"/>
                    <a:pt x="789628" y="555241"/>
                    <a:pt x="789142" y="555241"/>
                  </a:cubicBezTo>
                  <a:cubicBezTo>
                    <a:pt x="788656" y="555241"/>
                    <a:pt x="788413" y="555241"/>
                    <a:pt x="788413" y="555241"/>
                  </a:cubicBezTo>
                  <a:lnTo>
                    <a:pt x="789870" y="556698"/>
                  </a:lnTo>
                  <a:lnTo>
                    <a:pt x="797157" y="556698"/>
                  </a:lnTo>
                  <a:cubicBezTo>
                    <a:pt x="796186" y="559613"/>
                    <a:pt x="796671" y="561070"/>
                    <a:pt x="798614" y="561070"/>
                  </a:cubicBezTo>
                  <a:lnTo>
                    <a:pt x="801529" y="561070"/>
                  </a:lnTo>
                  <a:lnTo>
                    <a:pt x="801529" y="566900"/>
                  </a:lnTo>
                  <a:cubicBezTo>
                    <a:pt x="799586" y="565928"/>
                    <a:pt x="797157" y="565442"/>
                    <a:pt x="794242" y="565442"/>
                  </a:cubicBezTo>
                  <a:cubicBezTo>
                    <a:pt x="793271" y="566414"/>
                    <a:pt x="791814" y="566900"/>
                    <a:pt x="789870" y="566900"/>
                  </a:cubicBezTo>
                  <a:lnTo>
                    <a:pt x="788413" y="566900"/>
                  </a:lnTo>
                  <a:lnTo>
                    <a:pt x="794242" y="562528"/>
                  </a:lnTo>
                  <a:cubicBezTo>
                    <a:pt x="792299" y="561556"/>
                    <a:pt x="790599" y="560342"/>
                    <a:pt x="789142" y="558884"/>
                  </a:cubicBezTo>
                  <a:cubicBezTo>
                    <a:pt x="787684" y="557427"/>
                    <a:pt x="785984" y="556698"/>
                    <a:pt x="784041" y="556698"/>
                  </a:cubicBezTo>
                  <a:cubicBezTo>
                    <a:pt x="783070" y="555727"/>
                    <a:pt x="782098" y="555241"/>
                    <a:pt x="781126" y="555241"/>
                  </a:cubicBezTo>
                  <a:cubicBezTo>
                    <a:pt x="780155" y="555241"/>
                    <a:pt x="779183" y="555241"/>
                    <a:pt x="778212" y="555241"/>
                  </a:cubicBezTo>
                  <a:cubicBezTo>
                    <a:pt x="776269" y="553298"/>
                    <a:pt x="773354" y="552326"/>
                    <a:pt x="769468" y="552326"/>
                  </a:cubicBezTo>
                  <a:cubicBezTo>
                    <a:pt x="766553" y="553298"/>
                    <a:pt x="762667" y="553784"/>
                    <a:pt x="757809" y="553784"/>
                  </a:cubicBezTo>
                  <a:lnTo>
                    <a:pt x="749065" y="553784"/>
                  </a:lnTo>
                  <a:cubicBezTo>
                    <a:pt x="748094" y="554755"/>
                    <a:pt x="746636" y="555241"/>
                    <a:pt x="744693" y="555241"/>
                  </a:cubicBezTo>
                  <a:lnTo>
                    <a:pt x="743236" y="555241"/>
                  </a:lnTo>
                  <a:lnTo>
                    <a:pt x="740321" y="555241"/>
                  </a:lnTo>
                  <a:lnTo>
                    <a:pt x="738864" y="556698"/>
                  </a:lnTo>
                  <a:cubicBezTo>
                    <a:pt x="737892" y="555727"/>
                    <a:pt x="737164" y="555970"/>
                    <a:pt x="736678" y="557427"/>
                  </a:cubicBezTo>
                  <a:cubicBezTo>
                    <a:pt x="736192" y="558884"/>
                    <a:pt x="735464" y="559613"/>
                    <a:pt x="734492" y="559613"/>
                  </a:cubicBezTo>
                  <a:cubicBezTo>
                    <a:pt x="732549" y="559613"/>
                    <a:pt x="729634" y="560585"/>
                    <a:pt x="725748" y="562528"/>
                  </a:cubicBezTo>
                  <a:lnTo>
                    <a:pt x="719919" y="566900"/>
                  </a:lnTo>
                  <a:lnTo>
                    <a:pt x="718462" y="566900"/>
                  </a:lnTo>
                  <a:lnTo>
                    <a:pt x="722834" y="577101"/>
                  </a:lnTo>
                  <a:cubicBezTo>
                    <a:pt x="724777" y="580015"/>
                    <a:pt x="727206" y="581959"/>
                    <a:pt x="730120" y="582930"/>
                  </a:cubicBezTo>
                  <a:lnTo>
                    <a:pt x="737407" y="582930"/>
                  </a:lnTo>
                  <a:cubicBezTo>
                    <a:pt x="740321" y="582930"/>
                    <a:pt x="746151" y="583902"/>
                    <a:pt x="754895" y="585845"/>
                  </a:cubicBezTo>
                  <a:cubicBezTo>
                    <a:pt x="761696" y="586816"/>
                    <a:pt x="769468" y="588274"/>
                    <a:pt x="778212" y="590217"/>
                  </a:cubicBezTo>
                  <a:cubicBezTo>
                    <a:pt x="781126" y="590217"/>
                    <a:pt x="783070" y="590703"/>
                    <a:pt x="784041" y="591674"/>
                  </a:cubicBezTo>
                  <a:cubicBezTo>
                    <a:pt x="784041" y="594589"/>
                    <a:pt x="783312" y="596532"/>
                    <a:pt x="781855" y="597503"/>
                  </a:cubicBezTo>
                  <a:cubicBezTo>
                    <a:pt x="780398" y="598475"/>
                    <a:pt x="778698" y="598961"/>
                    <a:pt x="776755" y="598961"/>
                  </a:cubicBezTo>
                  <a:lnTo>
                    <a:pt x="776755" y="603333"/>
                  </a:lnTo>
                  <a:cubicBezTo>
                    <a:pt x="778698" y="605276"/>
                    <a:pt x="780884" y="605762"/>
                    <a:pt x="783312" y="604790"/>
                  </a:cubicBezTo>
                  <a:cubicBezTo>
                    <a:pt x="785741" y="603818"/>
                    <a:pt x="787442" y="603818"/>
                    <a:pt x="788413" y="604790"/>
                  </a:cubicBezTo>
                  <a:lnTo>
                    <a:pt x="789870" y="603333"/>
                  </a:lnTo>
                  <a:cubicBezTo>
                    <a:pt x="792785" y="601390"/>
                    <a:pt x="795700" y="601390"/>
                    <a:pt x="798614" y="603333"/>
                  </a:cubicBezTo>
                  <a:cubicBezTo>
                    <a:pt x="797643" y="607219"/>
                    <a:pt x="796186" y="609162"/>
                    <a:pt x="794242" y="609162"/>
                  </a:cubicBezTo>
                  <a:cubicBezTo>
                    <a:pt x="791328" y="607219"/>
                    <a:pt x="789870" y="607219"/>
                    <a:pt x="789870" y="609162"/>
                  </a:cubicBezTo>
                  <a:cubicBezTo>
                    <a:pt x="787927" y="610134"/>
                    <a:pt x="786956" y="612077"/>
                    <a:pt x="786956" y="614991"/>
                  </a:cubicBezTo>
                  <a:lnTo>
                    <a:pt x="786956" y="619363"/>
                  </a:lnTo>
                  <a:cubicBezTo>
                    <a:pt x="786956" y="621306"/>
                    <a:pt x="788899" y="623735"/>
                    <a:pt x="792785" y="626650"/>
                  </a:cubicBezTo>
                  <a:lnTo>
                    <a:pt x="792785" y="628107"/>
                  </a:lnTo>
                  <a:lnTo>
                    <a:pt x="789870" y="628107"/>
                  </a:lnTo>
                  <a:lnTo>
                    <a:pt x="788413" y="629565"/>
                  </a:lnTo>
                  <a:cubicBezTo>
                    <a:pt x="788413" y="630536"/>
                    <a:pt x="788170" y="631022"/>
                    <a:pt x="787684" y="631022"/>
                  </a:cubicBezTo>
                  <a:cubicBezTo>
                    <a:pt x="787199" y="631022"/>
                    <a:pt x="786470" y="630536"/>
                    <a:pt x="785498" y="629565"/>
                  </a:cubicBezTo>
                  <a:lnTo>
                    <a:pt x="784041" y="629565"/>
                  </a:lnTo>
                  <a:cubicBezTo>
                    <a:pt x="781126" y="631508"/>
                    <a:pt x="779183" y="631994"/>
                    <a:pt x="778212" y="631022"/>
                  </a:cubicBezTo>
                  <a:cubicBezTo>
                    <a:pt x="775297" y="631022"/>
                    <a:pt x="773840" y="632965"/>
                    <a:pt x="773840" y="636851"/>
                  </a:cubicBezTo>
                  <a:cubicBezTo>
                    <a:pt x="768982" y="636851"/>
                    <a:pt x="763639" y="638309"/>
                    <a:pt x="757809" y="641223"/>
                  </a:cubicBezTo>
                  <a:lnTo>
                    <a:pt x="759267" y="641223"/>
                  </a:lnTo>
                  <a:cubicBezTo>
                    <a:pt x="764124" y="643166"/>
                    <a:pt x="769468" y="643166"/>
                    <a:pt x="775297" y="641223"/>
                  </a:cubicBezTo>
                  <a:cubicBezTo>
                    <a:pt x="776269" y="641223"/>
                    <a:pt x="778212" y="641223"/>
                    <a:pt x="781126" y="641223"/>
                  </a:cubicBezTo>
                  <a:cubicBezTo>
                    <a:pt x="785984" y="638309"/>
                    <a:pt x="790842" y="636851"/>
                    <a:pt x="795700" y="636851"/>
                  </a:cubicBezTo>
                  <a:cubicBezTo>
                    <a:pt x="793757" y="638794"/>
                    <a:pt x="792299" y="639766"/>
                    <a:pt x="791328" y="639766"/>
                  </a:cubicBezTo>
                  <a:lnTo>
                    <a:pt x="789870" y="641223"/>
                  </a:lnTo>
                  <a:cubicBezTo>
                    <a:pt x="788899" y="641223"/>
                    <a:pt x="786956" y="641223"/>
                    <a:pt x="784041" y="641223"/>
                  </a:cubicBezTo>
                  <a:cubicBezTo>
                    <a:pt x="782098" y="643166"/>
                    <a:pt x="782584" y="645109"/>
                    <a:pt x="785498" y="647052"/>
                  </a:cubicBezTo>
                  <a:lnTo>
                    <a:pt x="785498" y="645595"/>
                  </a:lnTo>
                  <a:cubicBezTo>
                    <a:pt x="786470" y="645595"/>
                    <a:pt x="786956" y="645352"/>
                    <a:pt x="786956" y="644867"/>
                  </a:cubicBezTo>
                  <a:cubicBezTo>
                    <a:pt x="786956" y="644381"/>
                    <a:pt x="786956" y="643652"/>
                    <a:pt x="786956" y="642681"/>
                  </a:cubicBezTo>
                  <a:cubicBezTo>
                    <a:pt x="786956" y="641709"/>
                    <a:pt x="787927" y="641223"/>
                    <a:pt x="789870" y="641223"/>
                  </a:cubicBezTo>
                  <a:cubicBezTo>
                    <a:pt x="791814" y="640252"/>
                    <a:pt x="793271" y="640252"/>
                    <a:pt x="794242" y="641223"/>
                  </a:cubicBezTo>
                  <a:cubicBezTo>
                    <a:pt x="795214" y="643166"/>
                    <a:pt x="796428" y="643895"/>
                    <a:pt x="797886" y="643409"/>
                  </a:cubicBezTo>
                  <a:cubicBezTo>
                    <a:pt x="799343" y="642923"/>
                    <a:pt x="800557" y="642681"/>
                    <a:pt x="801529" y="642681"/>
                  </a:cubicBezTo>
                  <a:lnTo>
                    <a:pt x="801529" y="639766"/>
                  </a:lnTo>
                  <a:cubicBezTo>
                    <a:pt x="804444" y="638794"/>
                    <a:pt x="808330" y="637094"/>
                    <a:pt x="813188" y="634665"/>
                  </a:cubicBezTo>
                  <a:cubicBezTo>
                    <a:pt x="818045" y="632236"/>
                    <a:pt x="822417" y="631022"/>
                    <a:pt x="826304" y="631022"/>
                  </a:cubicBezTo>
                  <a:lnTo>
                    <a:pt x="833590" y="631022"/>
                  </a:lnTo>
                  <a:cubicBezTo>
                    <a:pt x="833590" y="630050"/>
                    <a:pt x="834319" y="629565"/>
                    <a:pt x="835776" y="629565"/>
                  </a:cubicBezTo>
                  <a:cubicBezTo>
                    <a:pt x="837233" y="629565"/>
                    <a:pt x="838448" y="629079"/>
                    <a:pt x="839419" y="628107"/>
                  </a:cubicBezTo>
                  <a:cubicBezTo>
                    <a:pt x="840391" y="627136"/>
                    <a:pt x="841848" y="626650"/>
                    <a:pt x="843791" y="626650"/>
                  </a:cubicBezTo>
                  <a:cubicBezTo>
                    <a:pt x="844763" y="626650"/>
                    <a:pt x="846706" y="625193"/>
                    <a:pt x="849621" y="622278"/>
                  </a:cubicBezTo>
                  <a:cubicBezTo>
                    <a:pt x="852535" y="617420"/>
                    <a:pt x="857393" y="613534"/>
                    <a:pt x="864194" y="610619"/>
                  </a:cubicBezTo>
                  <a:cubicBezTo>
                    <a:pt x="867109" y="611591"/>
                    <a:pt x="871966" y="614020"/>
                    <a:pt x="878767" y="617906"/>
                  </a:cubicBezTo>
                  <a:cubicBezTo>
                    <a:pt x="882653" y="618877"/>
                    <a:pt x="885568" y="618877"/>
                    <a:pt x="887511" y="617906"/>
                  </a:cubicBezTo>
                  <a:cubicBezTo>
                    <a:pt x="888483" y="616934"/>
                    <a:pt x="890183" y="616206"/>
                    <a:pt x="892612" y="615720"/>
                  </a:cubicBezTo>
                  <a:cubicBezTo>
                    <a:pt x="895041" y="615234"/>
                    <a:pt x="896741" y="614506"/>
                    <a:pt x="897713" y="613534"/>
                  </a:cubicBezTo>
                  <a:lnTo>
                    <a:pt x="900627" y="613534"/>
                  </a:lnTo>
                  <a:cubicBezTo>
                    <a:pt x="903542" y="616449"/>
                    <a:pt x="907914" y="617906"/>
                    <a:pt x="913743" y="617906"/>
                  </a:cubicBezTo>
                  <a:lnTo>
                    <a:pt x="916658" y="617906"/>
                  </a:lnTo>
                  <a:cubicBezTo>
                    <a:pt x="922487" y="613048"/>
                    <a:pt x="929774" y="611591"/>
                    <a:pt x="938518" y="613534"/>
                  </a:cubicBezTo>
                  <a:cubicBezTo>
                    <a:pt x="944347" y="613534"/>
                    <a:pt x="950176" y="614991"/>
                    <a:pt x="956005" y="617906"/>
                  </a:cubicBezTo>
                  <a:cubicBezTo>
                    <a:pt x="956977" y="618877"/>
                    <a:pt x="958191" y="619363"/>
                    <a:pt x="959649" y="619363"/>
                  </a:cubicBezTo>
                  <a:cubicBezTo>
                    <a:pt x="961106" y="619363"/>
                    <a:pt x="962321" y="619849"/>
                    <a:pt x="963292" y="620821"/>
                  </a:cubicBezTo>
                  <a:cubicBezTo>
                    <a:pt x="964264" y="621792"/>
                    <a:pt x="965478" y="622521"/>
                    <a:pt x="966935" y="623007"/>
                  </a:cubicBezTo>
                  <a:cubicBezTo>
                    <a:pt x="968393" y="623492"/>
                    <a:pt x="969607" y="623735"/>
                    <a:pt x="970579" y="623735"/>
                  </a:cubicBezTo>
                  <a:lnTo>
                    <a:pt x="973493" y="629565"/>
                  </a:lnTo>
                  <a:lnTo>
                    <a:pt x="976408" y="631022"/>
                  </a:lnTo>
                  <a:lnTo>
                    <a:pt x="982237" y="631022"/>
                  </a:lnTo>
                  <a:lnTo>
                    <a:pt x="985152" y="632479"/>
                  </a:lnTo>
                  <a:cubicBezTo>
                    <a:pt x="990981" y="640252"/>
                    <a:pt x="996811" y="645595"/>
                    <a:pt x="1002640" y="648510"/>
                  </a:cubicBezTo>
                  <a:cubicBezTo>
                    <a:pt x="1006526" y="650453"/>
                    <a:pt x="1008955" y="652396"/>
                    <a:pt x="1009927" y="654339"/>
                  </a:cubicBezTo>
                  <a:cubicBezTo>
                    <a:pt x="1012841" y="659197"/>
                    <a:pt x="1016727" y="661626"/>
                    <a:pt x="1021585" y="661626"/>
                  </a:cubicBezTo>
                  <a:lnTo>
                    <a:pt x="1021585" y="658711"/>
                  </a:lnTo>
                  <a:cubicBezTo>
                    <a:pt x="1024500" y="660654"/>
                    <a:pt x="1027414" y="661626"/>
                    <a:pt x="1030329" y="661626"/>
                  </a:cubicBezTo>
                  <a:lnTo>
                    <a:pt x="1031786" y="658711"/>
                  </a:lnTo>
                  <a:lnTo>
                    <a:pt x="1034701" y="661626"/>
                  </a:lnTo>
                  <a:cubicBezTo>
                    <a:pt x="1034701" y="662597"/>
                    <a:pt x="1035187" y="663083"/>
                    <a:pt x="1036158" y="663083"/>
                  </a:cubicBezTo>
                  <a:lnTo>
                    <a:pt x="1037616" y="663083"/>
                  </a:lnTo>
                  <a:cubicBezTo>
                    <a:pt x="1037616" y="663083"/>
                    <a:pt x="1037859" y="662840"/>
                    <a:pt x="1038344" y="662354"/>
                  </a:cubicBezTo>
                  <a:cubicBezTo>
                    <a:pt x="1038830" y="661869"/>
                    <a:pt x="1038587" y="661626"/>
                    <a:pt x="1037616" y="661626"/>
                  </a:cubicBezTo>
                  <a:lnTo>
                    <a:pt x="1031786" y="648510"/>
                  </a:lnTo>
                  <a:lnTo>
                    <a:pt x="1033244" y="647052"/>
                  </a:lnTo>
                  <a:cubicBezTo>
                    <a:pt x="1033244" y="647052"/>
                    <a:pt x="1034215" y="648024"/>
                    <a:pt x="1036158" y="649967"/>
                  </a:cubicBezTo>
                  <a:cubicBezTo>
                    <a:pt x="1037130" y="648996"/>
                    <a:pt x="1037373" y="647295"/>
                    <a:pt x="1036887" y="644867"/>
                  </a:cubicBezTo>
                  <a:cubicBezTo>
                    <a:pt x="1036401" y="642438"/>
                    <a:pt x="1036158" y="641223"/>
                    <a:pt x="1036158" y="641223"/>
                  </a:cubicBezTo>
                  <a:lnTo>
                    <a:pt x="1040530" y="647052"/>
                  </a:lnTo>
                  <a:lnTo>
                    <a:pt x="1043445" y="651425"/>
                  </a:lnTo>
                  <a:cubicBezTo>
                    <a:pt x="1045388" y="652396"/>
                    <a:pt x="1046360" y="653610"/>
                    <a:pt x="1046360" y="655068"/>
                  </a:cubicBezTo>
                  <a:cubicBezTo>
                    <a:pt x="1046360" y="656525"/>
                    <a:pt x="1046845" y="657740"/>
                    <a:pt x="1047817" y="658711"/>
                  </a:cubicBezTo>
                  <a:cubicBezTo>
                    <a:pt x="1051703" y="662597"/>
                    <a:pt x="1058018" y="667941"/>
                    <a:pt x="1066762" y="674742"/>
                  </a:cubicBezTo>
                  <a:lnTo>
                    <a:pt x="1068220" y="677656"/>
                  </a:lnTo>
                  <a:cubicBezTo>
                    <a:pt x="1072106" y="677656"/>
                    <a:pt x="1075021" y="678628"/>
                    <a:pt x="1076964" y="680571"/>
                  </a:cubicBezTo>
                  <a:cubicBezTo>
                    <a:pt x="1077935" y="682514"/>
                    <a:pt x="1080850" y="684943"/>
                    <a:pt x="1085707" y="687858"/>
                  </a:cubicBezTo>
                  <a:cubicBezTo>
                    <a:pt x="1095423" y="692715"/>
                    <a:pt x="1103195" y="695630"/>
                    <a:pt x="1109025" y="696602"/>
                  </a:cubicBezTo>
                  <a:cubicBezTo>
                    <a:pt x="1111939" y="697573"/>
                    <a:pt x="1114611" y="699516"/>
                    <a:pt x="1117040" y="702431"/>
                  </a:cubicBezTo>
                  <a:cubicBezTo>
                    <a:pt x="1119469" y="705345"/>
                    <a:pt x="1121169" y="707289"/>
                    <a:pt x="1122141" y="708260"/>
                  </a:cubicBezTo>
                  <a:cubicBezTo>
                    <a:pt x="1122141" y="711175"/>
                    <a:pt x="1122626" y="713847"/>
                    <a:pt x="1123598" y="716275"/>
                  </a:cubicBezTo>
                  <a:cubicBezTo>
                    <a:pt x="1124570" y="718704"/>
                    <a:pt x="1125055" y="720405"/>
                    <a:pt x="1125055" y="721376"/>
                  </a:cubicBezTo>
                  <a:lnTo>
                    <a:pt x="1125055" y="724291"/>
                  </a:lnTo>
                  <a:cubicBezTo>
                    <a:pt x="1125055" y="726234"/>
                    <a:pt x="1126027" y="728177"/>
                    <a:pt x="1127970" y="730120"/>
                  </a:cubicBezTo>
                  <a:cubicBezTo>
                    <a:pt x="1127970" y="732063"/>
                    <a:pt x="1127484" y="733520"/>
                    <a:pt x="1126513" y="734492"/>
                  </a:cubicBezTo>
                  <a:cubicBezTo>
                    <a:pt x="1131370" y="734492"/>
                    <a:pt x="1134285" y="736435"/>
                    <a:pt x="1135257" y="740321"/>
                  </a:cubicBezTo>
                  <a:lnTo>
                    <a:pt x="1141086" y="749065"/>
                  </a:lnTo>
                  <a:lnTo>
                    <a:pt x="1141086" y="778212"/>
                  </a:lnTo>
                  <a:cubicBezTo>
                    <a:pt x="1138171" y="778212"/>
                    <a:pt x="1136714" y="778697"/>
                    <a:pt x="1136714" y="779669"/>
                  </a:cubicBezTo>
                  <a:lnTo>
                    <a:pt x="1132342" y="789870"/>
                  </a:lnTo>
                  <a:lnTo>
                    <a:pt x="1132342" y="791328"/>
                  </a:lnTo>
                  <a:cubicBezTo>
                    <a:pt x="1132342" y="792299"/>
                    <a:pt x="1132342" y="795214"/>
                    <a:pt x="1132342" y="800072"/>
                  </a:cubicBezTo>
                  <a:lnTo>
                    <a:pt x="1133799" y="801529"/>
                  </a:lnTo>
                  <a:cubicBezTo>
                    <a:pt x="1134771" y="801529"/>
                    <a:pt x="1135985" y="802258"/>
                    <a:pt x="1137443" y="803715"/>
                  </a:cubicBezTo>
                  <a:cubicBezTo>
                    <a:pt x="1138900" y="805172"/>
                    <a:pt x="1140114" y="806387"/>
                    <a:pt x="1141086" y="807358"/>
                  </a:cubicBezTo>
                  <a:lnTo>
                    <a:pt x="1141086" y="810273"/>
                  </a:lnTo>
                  <a:cubicBezTo>
                    <a:pt x="1141086" y="811244"/>
                    <a:pt x="1140357" y="811730"/>
                    <a:pt x="1138900" y="811730"/>
                  </a:cubicBezTo>
                  <a:cubicBezTo>
                    <a:pt x="1137443" y="811730"/>
                    <a:pt x="1136228" y="812702"/>
                    <a:pt x="1135257" y="814645"/>
                  </a:cubicBezTo>
                  <a:cubicBezTo>
                    <a:pt x="1133313" y="816588"/>
                    <a:pt x="1132342" y="818045"/>
                    <a:pt x="1132342" y="819017"/>
                  </a:cubicBezTo>
                  <a:cubicBezTo>
                    <a:pt x="1132342" y="821931"/>
                    <a:pt x="1133071" y="824118"/>
                    <a:pt x="1134528" y="825575"/>
                  </a:cubicBezTo>
                  <a:cubicBezTo>
                    <a:pt x="1135985" y="827032"/>
                    <a:pt x="1138171" y="828246"/>
                    <a:pt x="1141086" y="829218"/>
                  </a:cubicBezTo>
                  <a:lnTo>
                    <a:pt x="1136714" y="830675"/>
                  </a:lnTo>
                  <a:cubicBezTo>
                    <a:pt x="1134771" y="831647"/>
                    <a:pt x="1133313" y="834076"/>
                    <a:pt x="1132342" y="837962"/>
                  </a:cubicBezTo>
                  <a:cubicBezTo>
                    <a:pt x="1132342" y="837962"/>
                    <a:pt x="1132099" y="838448"/>
                    <a:pt x="1131613" y="839419"/>
                  </a:cubicBezTo>
                  <a:cubicBezTo>
                    <a:pt x="1131127" y="840391"/>
                    <a:pt x="1130399" y="840877"/>
                    <a:pt x="1129427" y="840877"/>
                  </a:cubicBezTo>
                  <a:cubicBezTo>
                    <a:pt x="1127484" y="842820"/>
                    <a:pt x="1126027" y="846220"/>
                    <a:pt x="1125055" y="851078"/>
                  </a:cubicBezTo>
                  <a:cubicBezTo>
                    <a:pt x="1124084" y="855936"/>
                    <a:pt x="1123112" y="859822"/>
                    <a:pt x="1122141" y="862737"/>
                  </a:cubicBezTo>
                  <a:cubicBezTo>
                    <a:pt x="1122141" y="867594"/>
                    <a:pt x="1120683" y="871966"/>
                    <a:pt x="1117769" y="875852"/>
                  </a:cubicBezTo>
                  <a:lnTo>
                    <a:pt x="1117769" y="877310"/>
                  </a:lnTo>
                  <a:lnTo>
                    <a:pt x="1111939" y="896255"/>
                  </a:lnTo>
                  <a:cubicBezTo>
                    <a:pt x="1109996" y="904027"/>
                    <a:pt x="1109025" y="912771"/>
                    <a:pt x="1109025" y="922487"/>
                  </a:cubicBezTo>
                  <a:lnTo>
                    <a:pt x="1107567" y="929774"/>
                  </a:lnTo>
                  <a:lnTo>
                    <a:pt x="1104653" y="939975"/>
                  </a:lnTo>
                  <a:lnTo>
                    <a:pt x="1103195" y="947261"/>
                  </a:lnTo>
                  <a:lnTo>
                    <a:pt x="1101738" y="947261"/>
                  </a:lnTo>
                  <a:cubicBezTo>
                    <a:pt x="1097852" y="956977"/>
                    <a:pt x="1094937" y="967664"/>
                    <a:pt x="1092994" y="979323"/>
                  </a:cubicBezTo>
                  <a:cubicBezTo>
                    <a:pt x="1092023" y="980294"/>
                    <a:pt x="1091294" y="981751"/>
                    <a:pt x="1090808" y="983695"/>
                  </a:cubicBezTo>
                  <a:cubicBezTo>
                    <a:pt x="1090322" y="985638"/>
                    <a:pt x="1090079" y="987095"/>
                    <a:pt x="1090079" y="988067"/>
                  </a:cubicBezTo>
                  <a:cubicBezTo>
                    <a:pt x="1089108" y="990010"/>
                    <a:pt x="1088622" y="992924"/>
                    <a:pt x="1088622" y="996810"/>
                  </a:cubicBezTo>
                  <a:cubicBezTo>
                    <a:pt x="1088622" y="999725"/>
                    <a:pt x="1087651" y="1004583"/>
                    <a:pt x="1085707" y="1011384"/>
                  </a:cubicBezTo>
                  <a:cubicBezTo>
                    <a:pt x="1085707" y="1012355"/>
                    <a:pt x="1085707" y="1013084"/>
                    <a:pt x="1085707" y="1013570"/>
                  </a:cubicBezTo>
                  <a:cubicBezTo>
                    <a:pt x="1085707" y="1014056"/>
                    <a:pt x="1085222" y="1014298"/>
                    <a:pt x="1084250" y="1014298"/>
                  </a:cubicBezTo>
                  <a:cubicBezTo>
                    <a:pt x="1082307" y="1015270"/>
                    <a:pt x="1080364" y="1017213"/>
                    <a:pt x="1078421" y="1020128"/>
                  </a:cubicBezTo>
                  <a:lnTo>
                    <a:pt x="1075506" y="1034701"/>
                  </a:lnTo>
                  <a:cubicBezTo>
                    <a:pt x="1074535" y="1035672"/>
                    <a:pt x="1074049" y="1039559"/>
                    <a:pt x="1074049" y="1046359"/>
                  </a:cubicBezTo>
                  <a:cubicBezTo>
                    <a:pt x="1075021" y="1047331"/>
                    <a:pt x="1075749" y="1047574"/>
                    <a:pt x="1076235" y="1047088"/>
                  </a:cubicBezTo>
                  <a:cubicBezTo>
                    <a:pt x="1076721" y="1046602"/>
                    <a:pt x="1076964" y="1046845"/>
                    <a:pt x="1076964" y="1047817"/>
                  </a:cubicBezTo>
                  <a:lnTo>
                    <a:pt x="1074049" y="1047817"/>
                  </a:lnTo>
                  <a:cubicBezTo>
                    <a:pt x="1071134" y="1051703"/>
                    <a:pt x="1069191" y="1058018"/>
                    <a:pt x="1068220" y="1066762"/>
                  </a:cubicBezTo>
                  <a:cubicBezTo>
                    <a:pt x="1066277" y="1078421"/>
                    <a:pt x="1063848" y="1086679"/>
                    <a:pt x="1060933" y="1091537"/>
                  </a:cubicBezTo>
                  <a:lnTo>
                    <a:pt x="1058018" y="1100280"/>
                  </a:lnTo>
                  <a:cubicBezTo>
                    <a:pt x="1057047" y="1111939"/>
                    <a:pt x="1055589" y="1120683"/>
                    <a:pt x="1053646" y="1126512"/>
                  </a:cubicBezTo>
                  <a:lnTo>
                    <a:pt x="1049274" y="1142543"/>
                  </a:lnTo>
                  <a:cubicBezTo>
                    <a:pt x="1048303" y="1144486"/>
                    <a:pt x="1047574" y="1147158"/>
                    <a:pt x="1047088" y="1150558"/>
                  </a:cubicBezTo>
                  <a:cubicBezTo>
                    <a:pt x="1046603" y="1153959"/>
                    <a:pt x="1044902" y="1158088"/>
                    <a:pt x="1041988" y="1162946"/>
                  </a:cubicBezTo>
                  <a:lnTo>
                    <a:pt x="1037616" y="1180433"/>
                  </a:lnTo>
                  <a:cubicBezTo>
                    <a:pt x="1036644" y="1180433"/>
                    <a:pt x="1036158" y="1181891"/>
                    <a:pt x="1036158" y="1184805"/>
                  </a:cubicBezTo>
                  <a:lnTo>
                    <a:pt x="1040530" y="1186263"/>
                  </a:lnTo>
                  <a:lnTo>
                    <a:pt x="1037616" y="1189177"/>
                  </a:lnTo>
                  <a:cubicBezTo>
                    <a:pt x="1036644" y="1191120"/>
                    <a:pt x="1035915" y="1193064"/>
                    <a:pt x="1035430" y="1195007"/>
                  </a:cubicBezTo>
                  <a:cubicBezTo>
                    <a:pt x="1034944" y="1196950"/>
                    <a:pt x="1034215" y="1199379"/>
                    <a:pt x="1033244" y="1202293"/>
                  </a:cubicBezTo>
                  <a:cubicBezTo>
                    <a:pt x="1032272" y="1203265"/>
                    <a:pt x="1031786" y="1204722"/>
                    <a:pt x="1031786" y="1206665"/>
                  </a:cubicBezTo>
                  <a:lnTo>
                    <a:pt x="1028872" y="1218324"/>
                  </a:lnTo>
                  <a:lnTo>
                    <a:pt x="1034701" y="1215409"/>
                  </a:lnTo>
                  <a:cubicBezTo>
                    <a:pt x="1033729" y="1217352"/>
                    <a:pt x="1033244" y="1219295"/>
                    <a:pt x="1033244" y="1221238"/>
                  </a:cubicBezTo>
                  <a:cubicBezTo>
                    <a:pt x="1031301" y="1225125"/>
                    <a:pt x="1029357" y="1227068"/>
                    <a:pt x="1027414" y="1227068"/>
                  </a:cubicBezTo>
                  <a:cubicBezTo>
                    <a:pt x="1024500" y="1228039"/>
                    <a:pt x="1023528" y="1230468"/>
                    <a:pt x="1024500" y="1234354"/>
                  </a:cubicBezTo>
                  <a:lnTo>
                    <a:pt x="1023042" y="1244556"/>
                  </a:lnTo>
                  <a:cubicBezTo>
                    <a:pt x="1022071" y="1246499"/>
                    <a:pt x="1021585" y="1249414"/>
                    <a:pt x="1021585" y="1253300"/>
                  </a:cubicBezTo>
                  <a:cubicBezTo>
                    <a:pt x="1023528" y="1255243"/>
                    <a:pt x="1023528" y="1256700"/>
                    <a:pt x="1021585" y="1257672"/>
                  </a:cubicBezTo>
                  <a:lnTo>
                    <a:pt x="1020128" y="1262044"/>
                  </a:lnTo>
                  <a:cubicBezTo>
                    <a:pt x="1020128" y="1263987"/>
                    <a:pt x="1019642" y="1265444"/>
                    <a:pt x="1018670" y="1266416"/>
                  </a:cubicBezTo>
                  <a:cubicBezTo>
                    <a:pt x="1016727" y="1269330"/>
                    <a:pt x="1015270" y="1271273"/>
                    <a:pt x="1014298" y="1272245"/>
                  </a:cubicBezTo>
                  <a:cubicBezTo>
                    <a:pt x="1011384" y="1281960"/>
                    <a:pt x="1009441" y="1290704"/>
                    <a:pt x="1008469" y="1298477"/>
                  </a:cubicBezTo>
                  <a:cubicBezTo>
                    <a:pt x="1008469" y="1300420"/>
                    <a:pt x="1007983" y="1301877"/>
                    <a:pt x="1007012" y="1302849"/>
                  </a:cubicBezTo>
                  <a:cubicBezTo>
                    <a:pt x="1006040" y="1303820"/>
                    <a:pt x="1005069" y="1305278"/>
                    <a:pt x="1004097" y="1307221"/>
                  </a:cubicBezTo>
                  <a:lnTo>
                    <a:pt x="999725" y="1324709"/>
                  </a:lnTo>
                  <a:cubicBezTo>
                    <a:pt x="995839" y="1331509"/>
                    <a:pt x="993896" y="1338796"/>
                    <a:pt x="993896" y="1346568"/>
                  </a:cubicBezTo>
                  <a:lnTo>
                    <a:pt x="993896" y="1348026"/>
                  </a:lnTo>
                  <a:cubicBezTo>
                    <a:pt x="993896" y="1350940"/>
                    <a:pt x="993410" y="1353612"/>
                    <a:pt x="992439" y="1356041"/>
                  </a:cubicBezTo>
                  <a:cubicBezTo>
                    <a:pt x="991467" y="1358470"/>
                    <a:pt x="990496" y="1361627"/>
                    <a:pt x="989524" y="1365514"/>
                  </a:cubicBezTo>
                  <a:cubicBezTo>
                    <a:pt x="988552" y="1366485"/>
                    <a:pt x="985638" y="1370857"/>
                    <a:pt x="980780" y="1378630"/>
                  </a:cubicBezTo>
                  <a:cubicBezTo>
                    <a:pt x="979808" y="1378630"/>
                    <a:pt x="979080" y="1378630"/>
                    <a:pt x="978594" y="1378630"/>
                  </a:cubicBezTo>
                  <a:cubicBezTo>
                    <a:pt x="978108" y="1378630"/>
                    <a:pt x="977865" y="1378630"/>
                    <a:pt x="977865" y="1378630"/>
                  </a:cubicBezTo>
                  <a:cubicBezTo>
                    <a:pt x="976894" y="1383487"/>
                    <a:pt x="974951" y="1386888"/>
                    <a:pt x="972036" y="1388831"/>
                  </a:cubicBezTo>
                  <a:cubicBezTo>
                    <a:pt x="972036" y="1391746"/>
                    <a:pt x="971064" y="1394174"/>
                    <a:pt x="969121" y="1396117"/>
                  </a:cubicBezTo>
                  <a:cubicBezTo>
                    <a:pt x="967178" y="1398061"/>
                    <a:pt x="965721" y="1399518"/>
                    <a:pt x="964749" y="1400489"/>
                  </a:cubicBezTo>
                  <a:lnTo>
                    <a:pt x="958920" y="1407776"/>
                  </a:lnTo>
                  <a:cubicBezTo>
                    <a:pt x="957949" y="1409719"/>
                    <a:pt x="956491" y="1411662"/>
                    <a:pt x="954548" y="1413605"/>
                  </a:cubicBezTo>
                  <a:cubicBezTo>
                    <a:pt x="951633" y="1417492"/>
                    <a:pt x="948476" y="1421621"/>
                    <a:pt x="945076" y="1425993"/>
                  </a:cubicBezTo>
                  <a:cubicBezTo>
                    <a:pt x="941675" y="1430365"/>
                    <a:pt x="939003" y="1433522"/>
                    <a:pt x="937060" y="1435465"/>
                  </a:cubicBezTo>
                  <a:cubicBezTo>
                    <a:pt x="935117" y="1439351"/>
                    <a:pt x="931717" y="1442752"/>
                    <a:pt x="926859" y="1445667"/>
                  </a:cubicBezTo>
                  <a:lnTo>
                    <a:pt x="922487" y="1451496"/>
                  </a:lnTo>
                  <a:cubicBezTo>
                    <a:pt x="920544" y="1453439"/>
                    <a:pt x="915686" y="1459754"/>
                    <a:pt x="907914" y="1470441"/>
                  </a:cubicBezTo>
                  <a:cubicBezTo>
                    <a:pt x="907914" y="1470441"/>
                    <a:pt x="906942" y="1471413"/>
                    <a:pt x="904999" y="1473356"/>
                  </a:cubicBezTo>
                  <a:cubicBezTo>
                    <a:pt x="904028" y="1474327"/>
                    <a:pt x="901599" y="1476270"/>
                    <a:pt x="897713" y="1479185"/>
                  </a:cubicBezTo>
                  <a:cubicBezTo>
                    <a:pt x="897713" y="1480157"/>
                    <a:pt x="894312" y="1482100"/>
                    <a:pt x="887511" y="1485014"/>
                  </a:cubicBezTo>
                  <a:cubicBezTo>
                    <a:pt x="887511" y="1483071"/>
                    <a:pt x="887025" y="1481614"/>
                    <a:pt x="886054" y="1480642"/>
                  </a:cubicBezTo>
                  <a:lnTo>
                    <a:pt x="886054" y="1477728"/>
                  </a:lnTo>
                  <a:cubicBezTo>
                    <a:pt x="887997" y="1475785"/>
                    <a:pt x="888968" y="1474813"/>
                    <a:pt x="888968" y="1474813"/>
                  </a:cubicBezTo>
                  <a:cubicBezTo>
                    <a:pt x="893826" y="1472870"/>
                    <a:pt x="894798" y="1470927"/>
                    <a:pt x="891883" y="1468984"/>
                  </a:cubicBezTo>
                  <a:cubicBezTo>
                    <a:pt x="891883" y="1465098"/>
                    <a:pt x="891397" y="1463154"/>
                    <a:pt x="890426" y="1463154"/>
                  </a:cubicBezTo>
                  <a:cubicBezTo>
                    <a:pt x="889454" y="1460240"/>
                    <a:pt x="887025" y="1459754"/>
                    <a:pt x="883139" y="1461697"/>
                  </a:cubicBezTo>
                  <a:lnTo>
                    <a:pt x="878767" y="1461697"/>
                  </a:lnTo>
                  <a:cubicBezTo>
                    <a:pt x="869052" y="1461697"/>
                    <a:pt x="860794" y="1463640"/>
                    <a:pt x="853993" y="1467527"/>
                  </a:cubicBezTo>
                  <a:cubicBezTo>
                    <a:pt x="853021" y="1467527"/>
                    <a:pt x="851807" y="1468255"/>
                    <a:pt x="850349" y="1469712"/>
                  </a:cubicBezTo>
                  <a:cubicBezTo>
                    <a:pt x="848892" y="1471170"/>
                    <a:pt x="846706" y="1472384"/>
                    <a:pt x="843791" y="1473356"/>
                  </a:cubicBezTo>
                  <a:cubicBezTo>
                    <a:pt x="843791" y="1471413"/>
                    <a:pt x="843306" y="1469955"/>
                    <a:pt x="842334" y="1468984"/>
                  </a:cubicBezTo>
                  <a:cubicBezTo>
                    <a:pt x="842334" y="1468012"/>
                    <a:pt x="841848" y="1467284"/>
                    <a:pt x="840877" y="1466798"/>
                  </a:cubicBezTo>
                  <a:cubicBezTo>
                    <a:pt x="839905" y="1466312"/>
                    <a:pt x="839419" y="1465098"/>
                    <a:pt x="839419" y="1463154"/>
                  </a:cubicBezTo>
                  <a:cubicBezTo>
                    <a:pt x="844277" y="1463154"/>
                    <a:pt x="849135" y="1461697"/>
                    <a:pt x="853993" y="1458782"/>
                  </a:cubicBezTo>
                  <a:cubicBezTo>
                    <a:pt x="855936" y="1457811"/>
                    <a:pt x="858608" y="1456354"/>
                    <a:pt x="862008" y="1454411"/>
                  </a:cubicBezTo>
                  <a:cubicBezTo>
                    <a:pt x="865408" y="1452467"/>
                    <a:pt x="867594" y="1449553"/>
                    <a:pt x="868566" y="1445667"/>
                  </a:cubicBezTo>
                  <a:cubicBezTo>
                    <a:pt x="866623" y="1443723"/>
                    <a:pt x="864680" y="1443723"/>
                    <a:pt x="862737" y="1445667"/>
                  </a:cubicBezTo>
                  <a:cubicBezTo>
                    <a:pt x="861765" y="1448581"/>
                    <a:pt x="859822" y="1450524"/>
                    <a:pt x="856907" y="1451496"/>
                  </a:cubicBezTo>
                  <a:lnTo>
                    <a:pt x="849621" y="1452953"/>
                  </a:lnTo>
                  <a:cubicBezTo>
                    <a:pt x="846706" y="1452953"/>
                    <a:pt x="844763" y="1452467"/>
                    <a:pt x="843791" y="1451496"/>
                  </a:cubicBezTo>
                  <a:lnTo>
                    <a:pt x="842334" y="1445667"/>
                  </a:lnTo>
                  <a:cubicBezTo>
                    <a:pt x="840391" y="1445667"/>
                    <a:pt x="838205" y="1446395"/>
                    <a:pt x="835776" y="1447853"/>
                  </a:cubicBezTo>
                  <a:cubicBezTo>
                    <a:pt x="833347" y="1449310"/>
                    <a:pt x="831161" y="1449553"/>
                    <a:pt x="829218" y="1448581"/>
                  </a:cubicBezTo>
                  <a:lnTo>
                    <a:pt x="830676" y="1442752"/>
                  </a:lnTo>
                  <a:cubicBezTo>
                    <a:pt x="828732" y="1442752"/>
                    <a:pt x="827032" y="1442752"/>
                    <a:pt x="825575" y="1442752"/>
                  </a:cubicBezTo>
                  <a:cubicBezTo>
                    <a:pt x="824118" y="1442752"/>
                    <a:pt x="823389" y="1442752"/>
                    <a:pt x="823389" y="1442752"/>
                  </a:cubicBezTo>
                  <a:lnTo>
                    <a:pt x="819017" y="1445667"/>
                  </a:lnTo>
                  <a:cubicBezTo>
                    <a:pt x="814159" y="1444695"/>
                    <a:pt x="809787" y="1445667"/>
                    <a:pt x="805901" y="1448581"/>
                  </a:cubicBezTo>
                  <a:lnTo>
                    <a:pt x="801529" y="1451496"/>
                  </a:lnTo>
                  <a:cubicBezTo>
                    <a:pt x="799586" y="1450524"/>
                    <a:pt x="798614" y="1448581"/>
                    <a:pt x="798614" y="1445667"/>
                  </a:cubicBezTo>
                  <a:cubicBezTo>
                    <a:pt x="796671" y="1444695"/>
                    <a:pt x="796671" y="1443723"/>
                    <a:pt x="798614" y="1442752"/>
                  </a:cubicBezTo>
                  <a:cubicBezTo>
                    <a:pt x="801529" y="1440809"/>
                    <a:pt x="803472" y="1438866"/>
                    <a:pt x="804444" y="1436923"/>
                  </a:cubicBezTo>
                  <a:lnTo>
                    <a:pt x="805901" y="1434008"/>
                  </a:lnTo>
                  <a:cubicBezTo>
                    <a:pt x="802986" y="1434008"/>
                    <a:pt x="801529" y="1433036"/>
                    <a:pt x="801529" y="1431093"/>
                  </a:cubicBezTo>
                  <a:lnTo>
                    <a:pt x="798614" y="1431093"/>
                  </a:lnTo>
                  <a:cubicBezTo>
                    <a:pt x="798614" y="1433036"/>
                    <a:pt x="798129" y="1434008"/>
                    <a:pt x="797157" y="1434008"/>
                  </a:cubicBezTo>
                  <a:lnTo>
                    <a:pt x="795700" y="1431093"/>
                  </a:lnTo>
                  <a:cubicBezTo>
                    <a:pt x="799586" y="1428179"/>
                    <a:pt x="802015" y="1427693"/>
                    <a:pt x="802986" y="1429636"/>
                  </a:cubicBezTo>
                  <a:cubicBezTo>
                    <a:pt x="802986" y="1429636"/>
                    <a:pt x="803229" y="1429636"/>
                    <a:pt x="803715" y="1429636"/>
                  </a:cubicBezTo>
                  <a:cubicBezTo>
                    <a:pt x="804201" y="1429636"/>
                    <a:pt x="804444" y="1429636"/>
                    <a:pt x="804444" y="1429636"/>
                  </a:cubicBezTo>
                  <a:cubicBezTo>
                    <a:pt x="809301" y="1423807"/>
                    <a:pt x="811730" y="1418463"/>
                    <a:pt x="811730" y="1413605"/>
                  </a:cubicBezTo>
                  <a:cubicBezTo>
                    <a:pt x="802986" y="1415548"/>
                    <a:pt x="796671" y="1416520"/>
                    <a:pt x="792785" y="1416520"/>
                  </a:cubicBezTo>
                  <a:cubicBezTo>
                    <a:pt x="791814" y="1415548"/>
                    <a:pt x="791085" y="1415306"/>
                    <a:pt x="790599" y="1415791"/>
                  </a:cubicBezTo>
                  <a:cubicBezTo>
                    <a:pt x="790113" y="1416277"/>
                    <a:pt x="789385" y="1416520"/>
                    <a:pt x="788413" y="1416520"/>
                  </a:cubicBezTo>
                  <a:lnTo>
                    <a:pt x="785498" y="1417977"/>
                  </a:lnTo>
                  <a:cubicBezTo>
                    <a:pt x="786470" y="1415063"/>
                    <a:pt x="787927" y="1413120"/>
                    <a:pt x="789870" y="1412148"/>
                  </a:cubicBezTo>
                  <a:cubicBezTo>
                    <a:pt x="792785" y="1411176"/>
                    <a:pt x="794242" y="1408262"/>
                    <a:pt x="794242" y="1403404"/>
                  </a:cubicBezTo>
                  <a:lnTo>
                    <a:pt x="789870" y="1401947"/>
                  </a:lnTo>
                  <a:cubicBezTo>
                    <a:pt x="788899" y="1400004"/>
                    <a:pt x="786956" y="1399032"/>
                    <a:pt x="784041" y="1399032"/>
                  </a:cubicBezTo>
                  <a:cubicBezTo>
                    <a:pt x="783070" y="1400004"/>
                    <a:pt x="781612" y="1400489"/>
                    <a:pt x="779669" y="1400489"/>
                  </a:cubicBezTo>
                  <a:lnTo>
                    <a:pt x="782584" y="1396117"/>
                  </a:lnTo>
                  <a:cubicBezTo>
                    <a:pt x="783555" y="1395146"/>
                    <a:pt x="784041" y="1393689"/>
                    <a:pt x="784041" y="1391746"/>
                  </a:cubicBezTo>
                  <a:cubicBezTo>
                    <a:pt x="781126" y="1388831"/>
                    <a:pt x="779669" y="1386888"/>
                    <a:pt x="779669" y="1385916"/>
                  </a:cubicBezTo>
                  <a:cubicBezTo>
                    <a:pt x="779669" y="1384945"/>
                    <a:pt x="778698" y="1384459"/>
                    <a:pt x="776755" y="1384459"/>
                  </a:cubicBezTo>
                  <a:lnTo>
                    <a:pt x="775297" y="1387374"/>
                  </a:lnTo>
                  <a:cubicBezTo>
                    <a:pt x="772383" y="1390288"/>
                    <a:pt x="770439" y="1393689"/>
                    <a:pt x="769468" y="1397575"/>
                  </a:cubicBezTo>
                  <a:cubicBezTo>
                    <a:pt x="768496" y="1396603"/>
                    <a:pt x="768011" y="1394660"/>
                    <a:pt x="768011" y="1391746"/>
                  </a:cubicBezTo>
                  <a:cubicBezTo>
                    <a:pt x="771897" y="1388831"/>
                    <a:pt x="773840" y="1384459"/>
                    <a:pt x="773840" y="1378630"/>
                  </a:cubicBezTo>
                  <a:cubicBezTo>
                    <a:pt x="773840" y="1369886"/>
                    <a:pt x="771411" y="1362599"/>
                    <a:pt x="766553" y="1356770"/>
                  </a:cubicBezTo>
                  <a:cubicBezTo>
                    <a:pt x="764610" y="1355798"/>
                    <a:pt x="763639" y="1355312"/>
                    <a:pt x="763639" y="1355312"/>
                  </a:cubicBezTo>
                  <a:lnTo>
                    <a:pt x="762181" y="1349483"/>
                  </a:lnTo>
                  <a:lnTo>
                    <a:pt x="765096" y="1346568"/>
                  </a:lnTo>
                  <a:lnTo>
                    <a:pt x="756352" y="1339282"/>
                  </a:lnTo>
                  <a:lnTo>
                    <a:pt x="757809" y="1336367"/>
                  </a:lnTo>
                  <a:lnTo>
                    <a:pt x="757809" y="1334910"/>
                  </a:lnTo>
                  <a:lnTo>
                    <a:pt x="749065" y="1330538"/>
                  </a:lnTo>
                  <a:lnTo>
                    <a:pt x="749065" y="1329081"/>
                  </a:lnTo>
                  <a:cubicBezTo>
                    <a:pt x="750037" y="1326166"/>
                    <a:pt x="749551" y="1323737"/>
                    <a:pt x="747608" y="1321794"/>
                  </a:cubicBezTo>
                  <a:cubicBezTo>
                    <a:pt x="747608" y="1319851"/>
                    <a:pt x="747122" y="1318879"/>
                    <a:pt x="746151" y="1318879"/>
                  </a:cubicBezTo>
                  <a:cubicBezTo>
                    <a:pt x="746151" y="1318879"/>
                    <a:pt x="746636" y="1318879"/>
                    <a:pt x="747608" y="1318879"/>
                  </a:cubicBezTo>
                  <a:cubicBezTo>
                    <a:pt x="748580" y="1318879"/>
                    <a:pt x="749065" y="1317908"/>
                    <a:pt x="749065" y="1315965"/>
                  </a:cubicBezTo>
                  <a:lnTo>
                    <a:pt x="746151" y="1311593"/>
                  </a:lnTo>
                  <a:cubicBezTo>
                    <a:pt x="740321" y="1308678"/>
                    <a:pt x="736921" y="1305278"/>
                    <a:pt x="735949" y="1301391"/>
                  </a:cubicBezTo>
                  <a:cubicBezTo>
                    <a:pt x="736921" y="1299448"/>
                    <a:pt x="737892" y="1298477"/>
                    <a:pt x="738864" y="1298477"/>
                  </a:cubicBezTo>
                  <a:cubicBezTo>
                    <a:pt x="738864" y="1298477"/>
                    <a:pt x="739350" y="1299205"/>
                    <a:pt x="740321" y="1300663"/>
                  </a:cubicBezTo>
                  <a:cubicBezTo>
                    <a:pt x="741293" y="1302120"/>
                    <a:pt x="742750" y="1302849"/>
                    <a:pt x="744693" y="1302849"/>
                  </a:cubicBezTo>
                  <a:cubicBezTo>
                    <a:pt x="746636" y="1303820"/>
                    <a:pt x="747608" y="1303820"/>
                    <a:pt x="747608" y="1302849"/>
                  </a:cubicBezTo>
                  <a:cubicBezTo>
                    <a:pt x="747608" y="1301877"/>
                    <a:pt x="747365" y="1300663"/>
                    <a:pt x="746879" y="1299205"/>
                  </a:cubicBezTo>
                  <a:cubicBezTo>
                    <a:pt x="746394" y="1297748"/>
                    <a:pt x="746636" y="1296048"/>
                    <a:pt x="747608" y="1294105"/>
                  </a:cubicBezTo>
                  <a:lnTo>
                    <a:pt x="746151" y="1292647"/>
                  </a:lnTo>
                  <a:cubicBezTo>
                    <a:pt x="744208" y="1290704"/>
                    <a:pt x="743236" y="1289247"/>
                    <a:pt x="743236" y="1288275"/>
                  </a:cubicBezTo>
                  <a:lnTo>
                    <a:pt x="737407" y="1283903"/>
                  </a:lnTo>
                  <a:lnTo>
                    <a:pt x="737407" y="1278074"/>
                  </a:lnTo>
                  <a:cubicBezTo>
                    <a:pt x="732549" y="1273216"/>
                    <a:pt x="728663" y="1270788"/>
                    <a:pt x="725748" y="1270788"/>
                  </a:cubicBezTo>
                  <a:cubicBezTo>
                    <a:pt x="725748" y="1266901"/>
                    <a:pt x="725748" y="1264958"/>
                    <a:pt x="725748" y="1264958"/>
                  </a:cubicBezTo>
                  <a:lnTo>
                    <a:pt x="718462" y="1260586"/>
                  </a:lnTo>
                  <a:lnTo>
                    <a:pt x="706803" y="1246013"/>
                  </a:lnTo>
                  <a:lnTo>
                    <a:pt x="705346" y="1246013"/>
                  </a:lnTo>
                  <a:cubicBezTo>
                    <a:pt x="701459" y="1246013"/>
                    <a:pt x="699516" y="1244556"/>
                    <a:pt x="699516" y="1241641"/>
                  </a:cubicBezTo>
                  <a:cubicBezTo>
                    <a:pt x="699516" y="1241641"/>
                    <a:pt x="699273" y="1241398"/>
                    <a:pt x="698788" y="1240912"/>
                  </a:cubicBezTo>
                  <a:cubicBezTo>
                    <a:pt x="698302" y="1240427"/>
                    <a:pt x="698059" y="1240184"/>
                    <a:pt x="698059" y="1240184"/>
                  </a:cubicBezTo>
                  <a:cubicBezTo>
                    <a:pt x="693201" y="1235326"/>
                    <a:pt x="690772" y="1232897"/>
                    <a:pt x="690772" y="1232897"/>
                  </a:cubicBezTo>
                  <a:cubicBezTo>
                    <a:pt x="690772" y="1232897"/>
                    <a:pt x="690529" y="1232654"/>
                    <a:pt x="690044" y="1232168"/>
                  </a:cubicBezTo>
                  <a:cubicBezTo>
                    <a:pt x="689558" y="1231683"/>
                    <a:pt x="689315" y="1231440"/>
                    <a:pt x="689315" y="1231440"/>
                  </a:cubicBezTo>
                  <a:cubicBezTo>
                    <a:pt x="689315" y="1229497"/>
                    <a:pt x="688343" y="1228039"/>
                    <a:pt x="686400" y="1227068"/>
                  </a:cubicBezTo>
                  <a:cubicBezTo>
                    <a:pt x="684457" y="1226096"/>
                    <a:pt x="683486" y="1225125"/>
                    <a:pt x="683486" y="1224153"/>
                  </a:cubicBezTo>
                  <a:cubicBezTo>
                    <a:pt x="682514" y="1224153"/>
                    <a:pt x="680814" y="1223182"/>
                    <a:pt x="678385" y="1221238"/>
                  </a:cubicBezTo>
                  <a:cubicBezTo>
                    <a:pt x="675956" y="1219295"/>
                    <a:pt x="674256" y="1218324"/>
                    <a:pt x="673284" y="1218324"/>
                  </a:cubicBezTo>
                  <a:lnTo>
                    <a:pt x="670370" y="1218324"/>
                  </a:lnTo>
                  <a:lnTo>
                    <a:pt x="661626" y="1203751"/>
                  </a:lnTo>
                  <a:cubicBezTo>
                    <a:pt x="660654" y="1203751"/>
                    <a:pt x="660411" y="1203508"/>
                    <a:pt x="660897" y="1203022"/>
                  </a:cubicBezTo>
                  <a:cubicBezTo>
                    <a:pt x="661383" y="1202536"/>
                    <a:pt x="661140" y="1202293"/>
                    <a:pt x="660169" y="1202293"/>
                  </a:cubicBezTo>
                  <a:cubicBezTo>
                    <a:pt x="660169" y="1199379"/>
                    <a:pt x="658711" y="1197436"/>
                    <a:pt x="655797" y="1196464"/>
                  </a:cubicBezTo>
                  <a:cubicBezTo>
                    <a:pt x="654825" y="1196464"/>
                    <a:pt x="653368" y="1195492"/>
                    <a:pt x="651425" y="1193549"/>
                  </a:cubicBezTo>
                  <a:cubicBezTo>
                    <a:pt x="649482" y="1189663"/>
                    <a:pt x="646081" y="1187234"/>
                    <a:pt x="641223" y="1186263"/>
                  </a:cubicBezTo>
                  <a:cubicBezTo>
                    <a:pt x="641223" y="1183348"/>
                    <a:pt x="640738" y="1181891"/>
                    <a:pt x="639766" y="1181891"/>
                  </a:cubicBezTo>
                  <a:cubicBezTo>
                    <a:pt x="639766" y="1180919"/>
                    <a:pt x="639037" y="1180191"/>
                    <a:pt x="637580" y="1179705"/>
                  </a:cubicBezTo>
                  <a:cubicBezTo>
                    <a:pt x="636123" y="1179219"/>
                    <a:pt x="635394" y="1178490"/>
                    <a:pt x="635394" y="1177519"/>
                  </a:cubicBezTo>
                  <a:lnTo>
                    <a:pt x="632479" y="1174604"/>
                  </a:lnTo>
                  <a:lnTo>
                    <a:pt x="632479" y="1171689"/>
                  </a:lnTo>
                  <a:cubicBezTo>
                    <a:pt x="631508" y="1170718"/>
                    <a:pt x="630050" y="1170718"/>
                    <a:pt x="628107" y="1171689"/>
                  </a:cubicBezTo>
                  <a:cubicBezTo>
                    <a:pt x="627136" y="1173633"/>
                    <a:pt x="626164" y="1174604"/>
                    <a:pt x="625193" y="1174604"/>
                  </a:cubicBezTo>
                  <a:cubicBezTo>
                    <a:pt x="621307" y="1176547"/>
                    <a:pt x="615963" y="1180433"/>
                    <a:pt x="609162" y="1186263"/>
                  </a:cubicBezTo>
                  <a:cubicBezTo>
                    <a:pt x="609162" y="1186263"/>
                    <a:pt x="608676" y="1186263"/>
                    <a:pt x="607705" y="1186263"/>
                  </a:cubicBezTo>
                  <a:cubicBezTo>
                    <a:pt x="606733" y="1186263"/>
                    <a:pt x="606247" y="1186263"/>
                    <a:pt x="606247" y="1186263"/>
                  </a:cubicBezTo>
                  <a:cubicBezTo>
                    <a:pt x="607219" y="1183348"/>
                    <a:pt x="608191" y="1181162"/>
                    <a:pt x="609162" y="1179705"/>
                  </a:cubicBezTo>
                  <a:cubicBezTo>
                    <a:pt x="610134" y="1178247"/>
                    <a:pt x="611105" y="1177033"/>
                    <a:pt x="612077" y="1176061"/>
                  </a:cubicBezTo>
                  <a:lnTo>
                    <a:pt x="609162" y="1174604"/>
                  </a:lnTo>
                  <a:lnTo>
                    <a:pt x="620821" y="1161488"/>
                  </a:lnTo>
                  <a:cubicBezTo>
                    <a:pt x="620821" y="1159545"/>
                    <a:pt x="619849" y="1158088"/>
                    <a:pt x="617906" y="1157116"/>
                  </a:cubicBezTo>
                  <a:cubicBezTo>
                    <a:pt x="615963" y="1156145"/>
                    <a:pt x="614506" y="1155659"/>
                    <a:pt x="613534" y="1155659"/>
                  </a:cubicBezTo>
                  <a:cubicBezTo>
                    <a:pt x="613534" y="1154687"/>
                    <a:pt x="613534" y="1153959"/>
                    <a:pt x="613534" y="1153473"/>
                  </a:cubicBezTo>
                  <a:cubicBezTo>
                    <a:pt x="613534" y="1152987"/>
                    <a:pt x="613048" y="1152744"/>
                    <a:pt x="612077" y="1152744"/>
                  </a:cubicBezTo>
                  <a:lnTo>
                    <a:pt x="607705" y="1158574"/>
                  </a:lnTo>
                  <a:lnTo>
                    <a:pt x="601876" y="1155659"/>
                  </a:lnTo>
                  <a:cubicBezTo>
                    <a:pt x="598961" y="1155659"/>
                    <a:pt x="597018" y="1155173"/>
                    <a:pt x="596046" y="1154202"/>
                  </a:cubicBezTo>
                  <a:cubicBezTo>
                    <a:pt x="594103" y="1156145"/>
                    <a:pt x="591189" y="1158088"/>
                    <a:pt x="587302" y="1160031"/>
                  </a:cubicBezTo>
                  <a:lnTo>
                    <a:pt x="584388" y="1167318"/>
                  </a:lnTo>
                  <a:cubicBezTo>
                    <a:pt x="584388" y="1167318"/>
                    <a:pt x="581959" y="1169746"/>
                    <a:pt x="577101" y="1174604"/>
                  </a:cubicBezTo>
                  <a:cubicBezTo>
                    <a:pt x="577101" y="1174604"/>
                    <a:pt x="576615" y="1175333"/>
                    <a:pt x="575644" y="1176790"/>
                  </a:cubicBezTo>
                  <a:cubicBezTo>
                    <a:pt x="574672" y="1178247"/>
                    <a:pt x="574186" y="1179948"/>
                    <a:pt x="574186" y="1181891"/>
                  </a:cubicBezTo>
                  <a:cubicBezTo>
                    <a:pt x="573215" y="1182862"/>
                    <a:pt x="572486" y="1183834"/>
                    <a:pt x="572000" y="1184805"/>
                  </a:cubicBezTo>
                  <a:cubicBezTo>
                    <a:pt x="571515" y="1185777"/>
                    <a:pt x="570300" y="1186748"/>
                    <a:pt x="568357" y="1187720"/>
                  </a:cubicBezTo>
                  <a:cubicBezTo>
                    <a:pt x="568357" y="1186748"/>
                    <a:pt x="567386" y="1184805"/>
                    <a:pt x="565442" y="1181891"/>
                  </a:cubicBezTo>
                  <a:cubicBezTo>
                    <a:pt x="565442" y="1180919"/>
                    <a:pt x="566900" y="1179462"/>
                    <a:pt x="569814" y="1177519"/>
                  </a:cubicBezTo>
                  <a:cubicBezTo>
                    <a:pt x="572729" y="1175576"/>
                    <a:pt x="574186" y="1174604"/>
                    <a:pt x="574186" y="1174604"/>
                  </a:cubicBezTo>
                  <a:cubicBezTo>
                    <a:pt x="575158" y="1173633"/>
                    <a:pt x="575887" y="1172661"/>
                    <a:pt x="576372" y="1171689"/>
                  </a:cubicBezTo>
                  <a:cubicBezTo>
                    <a:pt x="576858" y="1170718"/>
                    <a:pt x="577101" y="1169261"/>
                    <a:pt x="577101" y="1167318"/>
                  </a:cubicBezTo>
                  <a:cubicBezTo>
                    <a:pt x="573215" y="1170232"/>
                    <a:pt x="570786" y="1172661"/>
                    <a:pt x="569814" y="1174604"/>
                  </a:cubicBezTo>
                  <a:cubicBezTo>
                    <a:pt x="567871" y="1175576"/>
                    <a:pt x="566900" y="1176061"/>
                    <a:pt x="566900" y="1176061"/>
                  </a:cubicBezTo>
                  <a:lnTo>
                    <a:pt x="559613" y="1180433"/>
                  </a:lnTo>
                  <a:cubicBezTo>
                    <a:pt x="556698" y="1178490"/>
                    <a:pt x="554270" y="1177519"/>
                    <a:pt x="552326" y="1177519"/>
                  </a:cubicBezTo>
                  <a:cubicBezTo>
                    <a:pt x="549412" y="1176547"/>
                    <a:pt x="547955" y="1173633"/>
                    <a:pt x="547955" y="1168775"/>
                  </a:cubicBezTo>
                  <a:lnTo>
                    <a:pt x="545040" y="1171689"/>
                  </a:lnTo>
                  <a:cubicBezTo>
                    <a:pt x="545040" y="1173633"/>
                    <a:pt x="544068" y="1174604"/>
                    <a:pt x="542125" y="1174604"/>
                  </a:cubicBezTo>
                  <a:cubicBezTo>
                    <a:pt x="541154" y="1174604"/>
                    <a:pt x="539696" y="1173633"/>
                    <a:pt x="537753" y="1171689"/>
                  </a:cubicBezTo>
                  <a:lnTo>
                    <a:pt x="539211" y="1170232"/>
                  </a:lnTo>
                  <a:cubicBezTo>
                    <a:pt x="543097" y="1168289"/>
                    <a:pt x="545040" y="1167318"/>
                    <a:pt x="545040" y="1167318"/>
                  </a:cubicBezTo>
                  <a:cubicBezTo>
                    <a:pt x="546983" y="1165374"/>
                    <a:pt x="547955" y="1164403"/>
                    <a:pt x="547955" y="1164403"/>
                  </a:cubicBezTo>
                  <a:cubicBezTo>
                    <a:pt x="548926" y="1164403"/>
                    <a:pt x="549412" y="1164403"/>
                    <a:pt x="549412" y="1164403"/>
                  </a:cubicBezTo>
                  <a:cubicBezTo>
                    <a:pt x="549412" y="1164403"/>
                    <a:pt x="549412" y="1163917"/>
                    <a:pt x="549412" y="1162946"/>
                  </a:cubicBezTo>
                  <a:cubicBezTo>
                    <a:pt x="552326" y="1162946"/>
                    <a:pt x="554270" y="1161974"/>
                    <a:pt x="555241" y="1160031"/>
                  </a:cubicBezTo>
                  <a:lnTo>
                    <a:pt x="558156" y="1160031"/>
                  </a:lnTo>
                  <a:lnTo>
                    <a:pt x="559613" y="1162946"/>
                  </a:lnTo>
                  <a:cubicBezTo>
                    <a:pt x="560585" y="1161974"/>
                    <a:pt x="563985" y="1160517"/>
                    <a:pt x="569814" y="1158574"/>
                  </a:cubicBezTo>
                  <a:cubicBezTo>
                    <a:pt x="572729" y="1158574"/>
                    <a:pt x="574672" y="1158088"/>
                    <a:pt x="575644" y="1157116"/>
                  </a:cubicBezTo>
                  <a:cubicBezTo>
                    <a:pt x="576615" y="1156145"/>
                    <a:pt x="579044" y="1155659"/>
                    <a:pt x="582930" y="1155659"/>
                  </a:cubicBezTo>
                  <a:lnTo>
                    <a:pt x="587302" y="1148372"/>
                  </a:lnTo>
                  <a:cubicBezTo>
                    <a:pt x="587302" y="1148372"/>
                    <a:pt x="587302" y="1148129"/>
                    <a:pt x="587302" y="1147644"/>
                  </a:cubicBezTo>
                  <a:cubicBezTo>
                    <a:pt x="587302" y="1147158"/>
                    <a:pt x="587302" y="1146915"/>
                    <a:pt x="587302" y="1146915"/>
                  </a:cubicBezTo>
                  <a:cubicBezTo>
                    <a:pt x="586331" y="1145943"/>
                    <a:pt x="585359" y="1145943"/>
                    <a:pt x="584388" y="1146915"/>
                  </a:cubicBezTo>
                  <a:cubicBezTo>
                    <a:pt x="583416" y="1147886"/>
                    <a:pt x="581959" y="1148858"/>
                    <a:pt x="580016" y="1149830"/>
                  </a:cubicBezTo>
                  <a:lnTo>
                    <a:pt x="577101" y="1149830"/>
                  </a:lnTo>
                  <a:cubicBezTo>
                    <a:pt x="577101" y="1148858"/>
                    <a:pt x="576372" y="1148858"/>
                    <a:pt x="574915" y="1149830"/>
                  </a:cubicBezTo>
                  <a:cubicBezTo>
                    <a:pt x="573458" y="1150801"/>
                    <a:pt x="572243" y="1151287"/>
                    <a:pt x="571272" y="1151287"/>
                  </a:cubicBezTo>
                  <a:cubicBezTo>
                    <a:pt x="571272" y="1151287"/>
                    <a:pt x="570300" y="1152258"/>
                    <a:pt x="568357" y="1154202"/>
                  </a:cubicBezTo>
                  <a:cubicBezTo>
                    <a:pt x="566414" y="1156145"/>
                    <a:pt x="563499" y="1156630"/>
                    <a:pt x="559613" y="1155659"/>
                  </a:cubicBezTo>
                  <a:lnTo>
                    <a:pt x="552326" y="1157116"/>
                  </a:lnTo>
                  <a:lnTo>
                    <a:pt x="543583" y="1162946"/>
                  </a:lnTo>
                  <a:cubicBezTo>
                    <a:pt x="543583" y="1162946"/>
                    <a:pt x="543340" y="1162703"/>
                    <a:pt x="542854" y="1162217"/>
                  </a:cubicBezTo>
                  <a:cubicBezTo>
                    <a:pt x="542368" y="1161731"/>
                    <a:pt x="542125" y="1161488"/>
                    <a:pt x="542125" y="1161488"/>
                  </a:cubicBezTo>
                  <a:cubicBezTo>
                    <a:pt x="540182" y="1160517"/>
                    <a:pt x="537753" y="1160517"/>
                    <a:pt x="534839" y="1161488"/>
                  </a:cubicBezTo>
                  <a:cubicBezTo>
                    <a:pt x="534839" y="1162460"/>
                    <a:pt x="534596" y="1162946"/>
                    <a:pt x="534110" y="1162946"/>
                  </a:cubicBezTo>
                  <a:cubicBezTo>
                    <a:pt x="533624" y="1162946"/>
                    <a:pt x="532895" y="1162946"/>
                    <a:pt x="531924" y="1162946"/>
                  </a:cubicBezTo>
                  <a:lnTo>
                    <a:pt x="531924" y="1165860"/>
                  </a:lnTo>
                  <a:lnTo>
                    <a:pt x="526095" y="1167318"/>
                  </a:lnTo>
                  <a:cubicBezTo>
                    <a:pt x="526095" y="1169261"/>
                    <a:pt x="525123" y="1170232"/>
                    <a:pt x="523180" y="1170232"/>
                  </a:cubicBezTo>
                  <a:lnTo>
                    <a:pt x="518808" y="1174604"/>
                  </a:lnTo>
                  <a:lnTo>
                    <a:pt x="521723" y="1176061"/>
                  </a:lnTo>
                  <a:cubicBezTo>
                    <a:pt x="522694" y="1177033"/>
                    <a:pt x="523909" y="1177276"/>
                    <a:pt x="525366" y="1176790"/>
                  </a:cubicBezTo>
                  <a:cubicBezTo>
                    <a:pt x="526823" y="1176304"/>
                    <a:pt x="527552" y="1176061"/>
                    <a:pt x="527552" y="1176061"/>
                  </a:cubicBezTo>
                  <a:cubicBezTo>
                    <a:pt x="529495" y="1175090"/>
                    <a:pt x="530952" y="1174604"/>
                    <a:pt x="531924" y="1174604"/>
                  </a:cubicBezTo>
                  <a:cubicBezTo>
                    <a:pt x="532895" y="1174604"/>
                    <a:pt x="534353" y="1175090"/>
                    <a:pt x="536296" y="1176061"/>
                  </a:cubicBezTo>
                  <a:cubicBezTo>
                    <a:pt x="535324" y="1176061"/>
                    <a:pt x="533867" y="1176790"/>
                    <a:pt x="531924" y="1178247"/>
                  </a:cubicBezTo>
                  <a:cubicBezTo>
                    <a:pt x="529981" y="1179705"/>
                    <a:pt x="528038" y="1179948"/>
                    <a:pt x="526095" y="1178976"/>
                  </a:cubicBezTo>
                  <a:cubicBezTo>
                    <a:pt x="526095" y="1179948"/>
                    <a:pt x="525609" y="1180433"/>
                    <a:pt x="524637" y="1180433"/>
                  </a:cubicBezTo>
                  <a:cubicBezTo>
                    <a:pt x="523666" y="1180433"/>
                    <a:pt x="523180" y="1180919"/>
                    <a:pt x="523180" y="1181891"/>
                  </a:cubicBezTo>
                  <a:lnTo>
                    <a:pt x="523180" y="1184805"/>
                  </a:lnTo>
                  <a:lnTo>
                    <a:pt x="512979" y="1184805"/>
                  </a:lnTo>
                  <a:lnTo>
                    <a:pt x="512979" y="1186263"/>
                  </a:lnTo>
                  <a:cubicBezTo>
                    <a:pt x="511036" y="1186263"/>
                    <a:pt x="508607" y="1186263"/>
                    <a:pt x="505692" y="1186263"/>
                  </a:cubicBezTo>
                  <a:cubicBezTo>
                    <a:pt x="502777" y="1186263"/>
                    <a:pt x="500834" y="1186263"/>
                    <a:pt x="499863" y="1186263"/>
                  </a:cubicBezTo>
                  <a:cubicBezTo>
                    <a:pt x="499863" y="1186263"/>
                    <a:pt x="499620" y="1186263"/>
                    <a:pt x="499134" y="1186263"/>
                  </a:cubicBezTo>
                  <a:cubicBezTo>
                    <a:pt x="498648" y="1186263"/>
                    <a:pt x="498405" y="1186263"/>
                    <a:pt x="498405" y="1186263"/>
                  </a:cubicBezTo>
                  <a:cubicBezTo>
                    <a:pt x="495491" y="1189177"/>
                    <a:pt x="493062" y="1190635"/>
                    <a:pt x="491119" y="1190635"/>
                  </a:cubicBezTo>
                  <a:cubicBezTo>
                    <a:pt x="491119" y="1190635"/>
                    <a:pt x="490147" y="1189663"/>
                    <a:pt x="488204" y="1187720"/>
                  </a:cubicBezTo>
                  <a:cubicBezTo>
                    <a:pt x="487233" y="1187720"/>
                    <a:pt x="485775" y="1187234"/>
                    <a:pt x="483832" y="1186263"/>
                  </a:cubicBezTo>
                  <a:cubicBezTo>
                    <a:pt x="482861" y="1185291"/>
                    <a:pt x="481646" y="1184077"/>
                    <a:pt x="480189" y="1182619"/>
                  </a:cubicBezTo>
                  <a:cubicBezTo>
                    <a:pt x="478732" y="1181162"/>
                    <a:pt x="477031" y="1180433"/>
                    <a:pt x="475088" y="1180433"/>
                  </a:cubicBezTo>
                  <a:cubicBezTo>
                    <a:pt x="471202" y="1180433"/>
                    <a:pt x="467316" y="1179462"/>
                    <a:pt x="463430" y="1177519"/>
                  </a:cubicBezTo>
                  <a:cubicBezTo>
                    <a:pt x="461487" y="1179462"/>
                    <a:pt x="460515" y="1180433"/>
                    <a:pt x="460515" y="1180433"/>
                  </a:cubicBezTo>
                  <a:cubicBezTo>
                    <a:pt x="459543" y="1182376"/>
                    <a:pt x="458086" y="1182376"/>
                    <a:pt x="456143" y="1180433"/>
                  </a:cubicBezTo>
                  <a:cubicBezTo>
                    <a:pt x="454200" y="1178490"/>
                    <a:pt x="451285" y="1176547"/>
                    <a:pt x="447399" y="1174604"/>
                  </a:cubicBezTo>
                  <a:cubicBezTo>
                    <a:pt x="445456" y="1174604"/>
                    <a:pt x="443999" y="1174604"/>
                    <a:pt x="443027" y="1174604"/>
                  </a:cubicBezTo>
                  <a:lnTo>
                    <a:pt x="434283" y="1167318"/>
                  </a:lnTo>
                  <a:lnTo>
                    <a:pt x="432826" y="1164403"/>
                  </a:lnTo>
                  <a:cubicBezTo>
                    <a:pt x="431854" y="1163431"/>
                    <a:pt x="430883" y="1162217"/>
                    <a:pt x="429911" y="1160759"/>
                  </a:cubicBezTo>
                  <a:cubicBezTo>
                    <a:pt x="428940" y="1159302"/>
                    <a:pt x="427968" y="1158088"/>
                    <a:pt x="426997" y="1157116"/>
                  </a:cubicBezTo>
                  <a:cubicBezTo>
                    <a:pt x="426997" y="1155173"/>
                    <a:pt x="426511" y="1153473"/>
                    <a:pt x="425539" y="1152016"/>
                  </a:cubicBezTo>
                  <a:cubicBezTo>
                    <a:pt x="424568" y="1150558"/>
                    <a:pt x="423596" y="1149344"/>
                    <a:pt x="422625" y="1148372"/>
                  </a:cubicBezTo>
                  <a:cubicBezTo>
                    <a:pt x="421653" y="1147401"/>
                    <a:pt x="420681" y="1146186"/>
                    <a:pt x="419710" y="1144729"/>
                  </a:cubicBezTo>
                  <a:cubicBezTo>
                    <a:pt x="418738" y="1143272"/>
                    <a:pt x="417767" y="1142543"/>
                    <a:pt x="416795" y="1142543"/>
                  </a:cubicBezTo>
                  <a:lnTo>
                    <a:pt x="416795" y="1141086"/>
                  </a:lnTo>
                  <a:cubicBezTo>
                    <a:pt x="413881" y="1135256"/>
                    <a:pt x="409509" y="1131370"/>
                    <a:pt x="403679" y="1129427"/>
                  </a:cubicBezTo>
                  <a:lnTo>
                    <a:pt x="403679" y="1130884"/>
                  </a:lnTo>
                  <a:cubicBezTo>
                    <a:pt x="404651" y="1131856"/>
                    <a:pt x="405865" y="1133799"/>
                    <a:pt x="407323" y="1136714"/>
                  </a:cubicBezTo>
                  <a:cubicBezTo>
                    <a:pt x="408780" y="1139628"/>
                    <a:pt x="410966" y="1141571"/>
                    <a:pt x="413881" y="1142543"/>
                  </a:cubicBezTo>
                  <a:cubicBezTo>
                    <a:pt x="417767" y="1147401"/>
                    <a:pt x="419710" y="1149830"/>
                    <a:pt x="419710" y="1149830"/>
                  </a:cubicBezTo>
                  <a:cubicBezTo>
                    <a:pt x="419710" y="1151773"/>
                    <a:pt x="420439" y="1153473"/>
                    <a:pt x="421896" y="1154930"/>
                  </a:cubicBezTo>
                  <a:cubicBezTo>
                    <a:pt x="423353" y="1156388"/>
                    <a:pt x="424568" y="1157602"/>
                    <a:pt x="425539" y="1158574"/>
                  </a:cubicBezTo>
                  <a:cubicBezTo>
                    <a:pt x="425539" y="1160517"/>
                    <a:pt x="424568" y="1161488"/>
                    <a:pt x="422625" y="1161488"/>
                  </a:cubicBezTo>
                  <a:cubicBezTo>
                    <a:pt x="419710" y="1161488"/>
                    <a:pt x="418253" y="1161002"/>
                    <a:pt x="418253" y="1160031"/>
                  </a:cubicBezTo>
                  <a:cubicBezTo>
                    <a:pt x="418253" y="1160031"/>
                    <a:pt x="417767" y="1159059"/>
                    <a:pt x="416795" y="1157116"/>
                  </a:cubicBezTo>
                  <a:cubicBezTo>
                    <a:pt x="416795" y="1157116"/>
                    <a:pt x="416552" y="1156873"/>
                    <a:pt x="416067" y="1156388"/>
                  </a:cubicBezTo>
                  <a:cubicBezTo>
                    <a:pt x="415581" y="1155902"/>
                    <a:pt x="415338" y="1155659"/>
                    <a:pt x="415338" y="1155659"/>
                  </a:cubicBezTo>
                  <a:cubicBezTo>
                    <a:pt x="413395" y="1155659"/>
                    <a:pt x="411938" y="1155173"/>
                    <a:pt x="410966" y="1154202"/>
                  </a:cubicBezTo>
                  <a:cubicBezTo>
                    <a:pt x="409994" y="1153230"/>
                    <a:pt x="409509" y="1152258"/>
                    <a:pt x="409509" y="1151287"/>
                  </a:cubicBezTo>
                  <a:cubicBezTo>
                    <a:pt x="407566" y="1146429"/>
                    <a:pt x="404651" y="1143029"/>
                    <a:pt x="400765" y="1141086"/>
                  </a:cubicBezTo>
                  <a:cubicBezTo>
                    <a:pt x="399793" y="1141086"/>
                    <a:pt x="398579" y="1140357"/>
                    <a:pt x="397121" y="1138900"/>
                  </a:cubicBezTo>
                  <a:cubicBezTo>
                    <a:pt x="395664" y="1137442"/>
                    <a:pt x="394935" y="1135742"/>
                    <a:pt x="394935" y="1133799"/>
                  </a:cubicBezTo>
                  <a:cubicBezTo>
                    <a:pt x="393964" y="1132827"/>
                    <a:pt x="392264" y="1131856"/>
                    <a:pt x="389835" y="1130884"/>
                  </a:cubicBezTo>
                  <a:cubicBezTo>
                    <a:pt x="387406" y="1129913"/>
                    <a:pt x="385706" y="1129427"/>
                    <a:pt x="384734" y="1129427"/>
                  </a:cubicBezTo>
                  <a:lnTo>
                    <a:pt x="381820" y="1123598"/>
                  </a:lnTo>
                  <a:cubicBezTo>
                    <a:pt x="380848" y="1122626"/>
                    <a:pt x="380119" y="1122869"/>
                    <a:pt x="379634" y="1124326"/>
                  </a:cubicBezTo>
                  <a:cubicBezTo>
                    <a:pt x="379148" y="1125784"/>
                    <a:pt x="378419" y="1126512"/>
                    <a:pt x="377448" y="1126512"/>
                  </a:cubicBezTo>
                  <a:cubicBezTo>
                    <a:pt x="376476" y="1126512"/>
                    <a:pt x="375747" y="1126269"/>
                    <a:pt x="375262" y="1125784"/>
                  </a:cubicBezTo>
                  <a:cubicBezTo>
                    <a:pt x="374776" y="1125298"/>
                    <a:pt x="374533" y="1124569"/>
                    <a:pt x="374533" y="1123598"/>
                  </a:cubicBezTo>
                  <a:cubicBezTo>
                    <a:pt x="372590" y="1123598"/>
                    <a:pt x="371132" y="1123355"/>
                    <a:pt x="370161" y="1122869"/>
                  </a:cubicBezTo>
                  <a:cubicBezTo>
                    <a:pt x="369189" y="1122383"/>
                    <a:pt x="368704" y="1121169"/>
                    <a:pt x="368704" y="1119226"/>
                  </a:cubicBezTo>
                  <a:cubicBezTo>
                    <a:pt x="367732" y="1116311"/>
                    <a:pt x="367246" y="1113397"/>
                    <a:pt x="367246" y="1110482"/>
                  </a:cubicBezTo>
                  <a:cubicBezTo>
                    <a:pt x="367246" y="1107567"/>
                    <a:pt x="366760" y="1105624"/>
                    <a:pt x="365789" y="1104653"/>
                  </a:cubicBezTo>
                  <a:cubicBezTo>
                    <a:pt x="364817" y="1104653"/>
                    <a:pt x="364089" y="1104410"/>
                    <a:pt x="363603" y="1103924"/>
                  </a:cubicBezTo>
                  <a:cubicBezTo>
                    <a:pt x="363117" y="1103438"/>
                    <a:pt x="362874" y="1102709"/>
                    <a:pt x="362874" y="1101738"/>
                  </a:cubicBezTo>
                  <a:cubicBezTo>
                    <a:pt x="362874" y="1100766"/>
                    <a:pt x="361903" y="1100766"/>
                    <a:pt x="359960" y="1101738"/>
                  </a:cubicBezTo>
                  <a:cubicBezTo>
                    <a:pt x="358988" y="1103681"/>
                    <a:pt x="357531" y="1104167"/>
                    <a:pt x="355588" y="1103195"/>
                  </a:cubicBezTo>
                  <a:cubicBezTo>
                    <a:pt x="355588" y="1102224"/>
                    <a:pt x="356559" y="1101252"/>
                    <a:pt x="358502" y="1100280"/>
                  </a:cubicBezTo>
                  <a:cubicBezTo>
                    <a:pt x="360445" y="1100280"/>
                    <a:pt x="361903" y="1098823"/>
                    <a:pt x="362874" y="1095908"/>
                  </a:cubicBezTo>
                  <a:cubicBezTo>
                    <a:pt x="362874" y="1094937"/>
                    <a:pt x="362874" y="1093723"/>
                    <a:pt x="362874" y="1092265"/>
                  </a:cubicBezTo>
                  <a:cubicBezTo>
                    <a:pt x="362874" y="1090808"/>
                    <a:pt x="362874" y="1089108"/>
                    <a:pt x="362874" y="1087165"/>
                  </a:cubicBezTo>
                  <a:cubicBezTo>
                    <a:pt x="360931" y="1083278"/>
                    <a:pt x="359960" y="1079878"/>
                    <a:pt x="359960" y="1076963"/>
                  </a:cubicBezTo>
                  <a:lnTo>
                    <a:pt x="357045" y="1068219"/>
                  </a:lnTo>
                  <a:lnTo>
                    <a:pt x="355588" y="1065305"/>
                  </a:lnTo>
                  <a:cubicBezTo>
                    <a:pt x="357531" y="1063362"/>
                    <a:pt x="358502" y="1060933"/>
                    <a:pt x="358502" y="1058018"/>
                  </a:cubicBezTo>
                  <a:lnTo>
                    <a:pt x="355588" y="1055103"/>
                  </a:lnTo>
                  <a:cubicBezTo>
                    <a:pt x="356559" y="1053160"/>
                    <a:pt x="357045" y="1051460"/>
                    <a:pt x="357045" y="1050003"/>
                  </a:cubicBezTo>
                  <a:cubicBezTo>
                    <a:pt x="357045" y="1048546"/>
                    <a:pt x="356559" y="1047331"/>
                    <a:pt x="355588" y="1046359"/>
                  </a:cubicBezTo>
                  <a:cubicBezTo>
                    <a:pt x="352673" y="1040530"/>
                    <a:pt x="351216" y="1036644"/>
                    <a:pt x="351216" y="1034701"/>
                  </a:cubicBezTo>
                  <a:lnTo>
                    <a:pt x="351216" y="1028872"/>
                  </a:lnTo>
                  <a:cubicBezTo>
                    <a:pt x="349273" y="1025957"/>
                    <a:pt x="348301" y="1024014"/>
                    <a:pt x="348301" y="1023042"/>
                  </a:cubicBezTo>
                  <a:cubicBezTo>
                    <a:pt x="348301" y="1020128"/>
                    <a:pt x="346844" y="1018185"/>
                    <a:pt x="343929" y="1017213"/>
                  </a:cubicBezTo>
                  <a:cubicBezTo>
                    <a:pt x="341986" y="1016241"/>
                    <a:pt x="340529" y="1013327"/>
                    <a:pt x="339557" y="1008469"/>
                  </a:cubicBezTo>
                  <a:cubicBezTo>
                    <a:pt x="339557" y="1005554"/>
                    <a:pt x="338100" y="1002640"/>
                    <a:pt x="335185" y="999725"/>
                  </a:cubicBezTo>
                  <a:lnTo>
                    <a:pt x="335185" y="996810"/>
                  </a:lnTo>
                  <a:cubicBezTo>
                    <a:pt x="336157" y="995839"/>
                    <a:pt x="336642" y="994382"/>
                    <a:pt x="336642" y="992439"/>
                  </a:cubicBezTo>
                  <a:cubicBezTo>
                    <a:pt x="336642" y="990495"/>
                    <a:pt x="336157" y="988552"/>
                    <a:pt x="335185" y="986609"/>
                  </a:cubicBezTo>
                  <a:cubicBezTo>
                    <a:pt x="334214" y="984666"/>
                    <a:pt x="333242" y="983209"/>
                    <a:pt x="332270" y="982237"/>
                  </a:cubicBezTo>
                  <a:lnTo>
                    <a:pt x="330813" y="972036"/>
                  </a:lnTo>
                  <a:cubicBezTo>
                    <a:pt x="329842" y="961349"/>
                    <a:pt x="328384" y="951876"/>
                    <a:pt x="326441" y="943618"/>
                  </a:cubicBezTo>
                  <a:cubicBezTo>
                    <a:pt x="324498" y="935360"/>
                    <a:pt x="323041" y="928316"/>
                    <a:pt x="322069" y="922487"/>
                  </a:cubicBezTo>
                  <a:cubicBezTo>
                    <a:pt x="321098" y="911800"/>
                    <a:pt x="318669" y="903542"/>
                    <a:pt x="314783" y="897712"/>
                  </a:cubicBezTo>
                  <a:lnTo>
                    <a:pt x="313325" y="883139"/>
                  </a:lnTo>
                  <a:cubicBezTo>
                    <a:pt x="313325" y="879253"/>
                    <a:pt x="312839" y="876824"/>
                    <a:pt x="311868" y="875852"/>
                  </a:cubicBezTo>
                  <a:cubicBezTo>
                    <a:pt x="309925" y="871966"/>
                    <a:pt x="309925" y="868566"/>
                    <a:pt x="311868" y="865651"/>
                  </a:cubicBezTo>
                  <a:cubicBezTo>
                    <a:pt x="313811" y="864680"/>
                    <a:pt x="314783" y="862737"/>
                    <a:pt x="314783" y="859822"/>
                  </a:cubicBezTo>
                  <a:lnTo>
                    <a:pt x="314783" y="855450"/>
                  </a:lnTo>
                  <a:cubicBezTo>
                    <a:pt x="314783" y="851564"/>
                    <a:pt x="316240" y="849135"/>
                    <a:pt x="319154" y="848163"/>
                  </a:cubicBezTo>
                  <a:cubicBezTo>
                    <a:pt x="320126" y="846220"/>
                    <a:pt x="321098" y="845734"/>
                    <a:pt x="322069" y="846706"/>
                  </a:cubicBezTo>
                  <a:cubicBezTo>
                    <a:pt x="325955" y="846706"/>
                    <a:pt x="328384" y="845734"/>
                    <a:pt x="329356" y="843791"/>
                  </a:cubicBezTo>
                  <a:cubicBezTo>
                    <a:pt x="330327" y="839905"/>
                    <a:pt x="330813" y="837962"/>
                    <a:pt x="330813" y="837962"/>
                  </a:cubicBezTo>
                  <a:cubicBezTo>
                    <a:pt x="330813" y="837962"/>
                    <a:pt x="330813" y="837719"/>
                    <a:pt x="330813" y="837233"/>
                  </a:cubicBezTo>
                  <a:cubicBezTo>
                    <a:pt x="330813" y="836748"/>
                    <a:pt x="330813" y="836505"/>
                    <a:pt x="330813" y="836505"/>
                  </a:cubicBezTo>
                  <a:cubicBezTo>
                    <a:pt x="330813" y="835533"/>
                    <a:pt x="330813" y="834805"/>
                    <a:pt x="330813" y="834319"/>
                  </a:cubicBezTo>
                  <a:cubicBezTo>
                    <a:pt x="330813" y="833833"/>
                    <a:pt x="330813" y="833104"/>
                    <a:pt x="330813" y="832133"/>
                  </a:cubicBezTo>
                  <a:cubicBezTo>
                    <a:pt x="332756" y="830190"/>
                    <a:pt x="332756" y="828246"/>
                    <a:pt x="330813" y="826303"/>
                  </a:cubicBezTo>
                  <a:cubicBezTo>
                    <a:pt x="330813" y="825332"/>
                    <a:pt x="330813" y="824360"/>
                    <a:pt x="330813" y="823389"/>
                  </a:cubicBezTo>
                  <a:lnTo>
                    <a:pt x="329356" y="820474"/>
                  </a:lnTo>
                  <a:lnTo>
                    <a:pt x="335185" y="816102"/>
                  </a:lnTo>
                  <a:cubicBezTo>
                    <a:pt x="336157" y="815131"/>
                    <a:pt x="337371" y="814159"/>
                    <a:pt x="338828" y="813188"/>
                  </a:cubicBezTo>
                  <a:cubicBezTo>
                    <a:pt x="340286" y="812216"/>
                    <a:pt x="341014" y="811730"/>
                    <a:pt x="341014" y="811730"/>
                  </a:cubicBezTo>
                  <a:cubicBezTo>
                    <a:pt x="344901" y="810759"/>
                    <a:pt x="347329" y="812702"/>
                    <a:pt x="348301" y="817560"/>
                  </a:cubicBezTo>
                  <a:lnTo>
                    <a:pt x="348301" y="820474"/>
                  </a:lnTo>
                  <a:lnTo>
                    <a:pt x="352673" y="819017"/>
                  </a:lnTo>
                  <a:cubicBezTo>
                    <a:pt x="362388" y="817074"/>
                    <a:pt x="371132" y="814645"/>
                    <a:pt x="378905" y="811730"/>
                  </a:cubicBezTo>
                  <a:lnTo>
                    <a:pt x="387649" y="807358"/>
                  </a:lnTo>
                  <a:cubicBezTo>
                    <a:pt x="392507" y="805415"/>
                    <a:pt x="394935" y="803472"/>
                    <a:pt x="394935" y="801529"/>
                  </a:cubicBezTo>
                  <a:cubicBezTo>
                    <a:pt x="392021" y="796671"/>
                    <a:pt x="390321" y="793028"/>
                    <a:pt x="389835" y="790599"/>
                  </a:cubicBezTo>
                  <a:cubicBezTo>
                    <a:pt x="389349" y="788170"/>
                    <a:pt x="389592" y="785013"/>
                    <a:pt x="390563" y="781126"/>
                  </a:cubicBezTo>
                  <a:cubicBezTo>
                    <a:pt x="391535" y="784041"/>
                    <a:pt x="392507" y="786470"/>
                    <a:pt x="393478" y="788413"/>
                  </a:cubicBezTo>
                  <a:cubicBezTo>
                    <a:pt x="394450" y="790356"/>
                    <a:pt x="395421" y="792299"/>
                    <a:pt x="396393" y="794242"/>
                  </a:cubicBezTo>
                  <a:cubicBezTo>
                    <a:pt x="396393" y="796185"/>
                    <a:pt x="397364" y="798128"/>
                    <a:pt x="399307" y="800072"/>
                  </a:cubicBezTo>
                  <a:cubicBezTo>
                    <a:pt x="404165" y="800072"/>
                    <a:pt x="407566" y="799586"/>
                    <a:pt x="409509" y="798614"/>
                  </a:cubicBezTo>
                  <a:cubicBezTo>
                    <a:pt x="409509" y="797643"/>
                    <a:pt x="409266" y="796914"/>
                    <a:pt x="408780" y="796428"/>
                  </a:cubicBezTo>
                  <a:cubicBezTo>
                    <a:pt x="408294" y="795943"/>
                    <a:pt x="407566" y="795214"/>
                    <a:pt x="406594" y="794242"/>
                  </a:cubicBezTo>
                  <a:cubicBezTo>
                    <a:pt x="405623" y="794242"/>
                    <a:pt x="405137" y="793271"/>
                    <a:pt x="405137" y="791328"/>
                  </a:cubicBezTo>
                  <a:lnTo>
                    <a:pt x="405137" y="782584"/>
                  </a:lnTo>
                  <a:cubicBezTo>
                    <a:pt x="406108" y="783555"/>
                    <a:pt x="406594" y="785498"/>
                    <a:pt x="406594" y="788413"/>
                  </a:cubicBezTo>
                  <a:cubicBezTo>
                    <a:pt x="408537" y="790356"/>
                    <a:pt x="410966" y="791328"/>
                    <a:pt x="413881" y="791328"/>
                  </a:cubicBezTo>
                  <a:cubicBezTo>
                    <a:pt x="413881" y="791328"/>
                    <a:pt x="414852" y="791328"/>
                    <a:pt x="416795" y="791328"/>
                  </a:cubicBezTo>
                  <a:lnTo>
                    <a:pt x="418253" y="792785"/>
                  </a:lnTo>
                  <a:cubicBezTo>
                    <a:pt x="419224" y="791813"/>
                    <a:pt x="420196" y="791328"/>
                    <a:pt x="421167" y="791328"/>
                  </a:cubicBezTo>
                  <a:cubicBezTo>
                    <a:pt x="422139" y="791328"/>
                    <a:pt x="422625" y="791328"/>
                    <a:pt x="422625" y="791328"/>
                  </a:cubicBezTo>
                  <a:cubicBezTo>
                    <a:pt x="422625" y="789385"/>
                    <a:pt x="421896" y="787199"/>
                    <a:pt x="420439" y="784770"/>
                  </a:cubicBezTo>
                  <a:cubicBezTo>
                    <a:pt x="418981" y="782341"/>
                    <a:pt x="417767" y="780641"/>
                    <a:pt x="416795" y="779669"/>
                  </a:cubicBezTo>
                  <a:cubicBezTo>
                    <a:pt x="410966" y="777726"/>
                    <a:pt x="407566" y="776269"/>
                    <a:pt x="406594" y="775297"/>
                  </a:cubicBezTo>
                  <a:cubicBezTo>
                    <a:pt x="403679" y="775297"/>
                    <a:pt x="401250" y="773354"/>
                    <a:pt x="399307" y="769468"/>
                  </a:cubicBezTo>
                  <a:cubicBezTo>
                    <a:pt x="399307" y="769468"/>
                    <a:pt x="398822" y="769468"/>
                    <a:pt x="397850" y="769468"/>
                  </a:cubicBezTo>
                  <a:cubicBezTo>
                    <a:pt x="393964" y="769468"/>
                    <a:pt x="390078" y="767525"/>
                    <a:pt x="386192" y="763638"/>
                  </a:cubicBezTo>
                  <a:cubicBezTo>
                    <a:pt x="385220" y="763638"/>
                    <a:pt x="384734" y="762667"/>
                    <a:pt x="384734" y="760724"/>
                  </a:cubicBezTo>
                  <a:cubicBezTo>
                    <a:pt x="384734" y="759752"/>
                    <a:pt x="382305" y="756838"/>
                    <a:pt x="377448" y="751980"/>
                  </a:cubicBezTo>
                  <a:cubicBezTo>
                    <a:pt x="376476" y="750037"/>
                    <a:pt x="374047" y="749065"/>
                    <a:pt x="370161" y="749065"/>
                  </a:cubicBezTo>
                  <a:lnTo>
                    <a:pt x="342472" y="756352"/>
                  </a:lnTo>
                  <a:cubicBezTo>
                    <a:pt x="341500" y="756352"/>
                    <a:pt x="333728" y="757323"/>
                    <a:pt x="319154" y="759266"/>
                  </a:cubicBezTo>
                  <a:cubicBezTo>
                    <a:pt x="312354" y="759266"/>
                    <a:pt x="304095" y="760238"/>
                    <a:pt x="294380" y="762181"/>
                  </a:cubicBezTo>
                  <a:lnTo>
                    <a:pt x="292923" y="762181"/>
                  </a:lnTo>
                  <a:cubicBezTo>
                    <a:pt x="286122" y="764124"/>
                    <a:pt x="280778" y="766067"/>
                    <a:pt x="276892" y="768010"/>
                  </a:cubicBezTo>
                  <a:cubicBezTo>
                    <a:pt x="276892" y="768010"/>
                    <a:pt x="276892" y="768253"/>
                    <a:pt x="276892" y="768739"/>
                  </a:cubicBezTo>
                  <a:cubicBezTo>
                    <a:pt x="276892" y="769225"/>
                    <a:pt x="276892" y="769468"/>
                    <a:pt x="276892" y="769468"/>
                  </a:cubicBezTo>
                  <a:cubicBezTo>
                    <a:pt x="276892" y="769468"/>
                    <a:pt x="276649" y="769225"/>
                    <a:pt x="276163" y="768739"/>
                  </a:cubicBezTo>
                  <a:cubicBezTo>
                    <a:pt x="275678" y="768253"/>
                    <a:pt x="275435" y="768010"/>
                    <a:pt x="275435" y="768010"/>
                  </a:cubicBezTo>
                  <a:cubicBezTo>
                    <a:pt x="274463" y="768010"/>
                    <a:pt x="273977" y="766553"/>
                    <a:pt x="273977" y="763638"/>
                  </a:cubicBezTo>
                  <a:cubicBezTo>
                    <a:pt x="270091" y="763638"/>
                    <a:pt x="267662" y="764124"/>
                    <a:pt x="266691" y="765096"/>
                  </a:cubicBezTo>
                  <a:lnTo>
                    <a:pt x="263776" y="763638"/>
                  </a:lnTo>
                  <a:cubicBezTo>
                    <a:pt x="263776" y="762667"/>
                    <a:pt x="264748" y="762181"/>
                    <a:pt x="266691" y="762181"/>
                  </a:cubicBezTo>
                  <a:cubicBezTo>
                    <a:pt x="267662" y="761210"/>
                    <a:pt x="269605" y="760724"/>
                    <a:pt x="272520" y="760724"/>
                  </a:cubicBezTo>
                  <a:cubicBezTo>
                    <a:pt x="273492" y="760724"/>
                    <a:pt x="273977" y="760238"/>
                    <a:pt x="273977" y="759266"/>
                  </a:cubicBezTo>
                  <a:cubicBezTo>
                    <a:pt x="269120" y="759266"/>
                    <a:pt x="265233" y="759266"/>
                    <a:pt x="262319" y="759266"/>
                  </a:cubicBezTo>
                  <a:cubicBezTo>
                    <a:pt x="264262" y="757323"/>
                    <a:pt x="266205" y="756352"/>
                    <a:pt x="268148" y="756352"/>
                  </a:cubicBezTo>
                  <a:cubicBezTo>
                    <a:pt x="270091" y="755380"/>
                    <a:pt x="272520" y="754895"/>
                    <a:pt x="275435" y="754895"/>
                  </a:cubicBezTo>
                  <a:cubicBezTo>
                    <a:pt x="276406" y="754895"/>
                    <a:pt x="276892" y="754409"/>
                    <a:pt x="276892" y="753437"/>
                  </a:cubicBezTo>
                  <a:cubicBezTo>
                    <a:pt x="273006" y="751494"/>
                    <a:pt x="269605" y="751494"/>
                    <a:pt x="266691" y="753437"/>
                  </a:cubicBezTo>
                  <a:cubicBezTo>
                    <a:pt x="263776" y="754409"/>
                    <a:pt x="259404" y="754895"/>
                    <a:pt x="253575" y="754895"/>
                  </a:cubicBezTo>
                  <a:cubicBezTo>
                    <a:pt x="249689" y="754895"/>
                    <a:pt x="246774" y="755380"/>
                    <a:pt x="244831" y="756352"/>
                  </a:cubicBezTo>
                  <a:cubicBezTo>
                    <a:pt x="244831" y="758295"/>
                    <a:pt x="242888" y="759266"/>
                    <a:pt x="239002" y="759266"/>
                  </a:cubicBezTo>
                  <a:cubicBezTo>
                    <a:pt x="230258" y="759266"/>
                    <a:pt x="223943" y="759266"/>
                    <a:pt x="220056" y="759266"/>
                  </a:cubicBezTo>
                  <a:cubicBezTo>
                    <a:pt x="218113" y="759266"/>
                    <a:pt x="217142" y="759752"/>
                    <a:pt x="217142" y="760724"/>
                  </a:cubicBezTo>
                  <a:cubicBezTo>
                    <a:pt x="219085" y="760724"/>
                    <a:pt x="220542" y="761210"/>
                    <a:pt x="221514" y="762181"/>
                  </a:cubicBezTo>
                  <a:lnTo>
                    <a:pt x="224428" y="763638"/>
                  </a:lnTo>
                  <a:cubicBezTo>
                    <a:pt x="226371" y="761695"/>
                    <a:pt x="227829" y="760724"/>
                    <a:pt x="228800" y="760724"/>
                  </a:cubicBezTo>
                  <a:cubicBezTo>
                    <a:pt x="228800" y="760724"/>
                    <a:pt x="229529" y="760967"/>
                    <a:pt x="230986" y="761452"/>
                  </a:cubicBezTo>
                  <a:cubicBezTo>
                    <a:pt x="232444" y="761938"/>
                    <a:pt x="233658" y="761695"/>
                    <a:pt x="234630" y="760724"/>
                  </a:cubicBezTo>
                  <a:cubicBezTo>
                    <a:pt x="234630" y="759752"/>
                    <a:pt x="235358" y="759509"/>
                    <a:pt x="236816" y="759995"/>
                  </a:cubicBezTo>
                  <a:cubicBezTo>
                    <a:pt x="238273" y="760481"/>
                    <a:pt x="239487" y="760238"/>
                    <a:pt x="240459" y="759266"/>
                  </a:cubicBezTo>
                  <a:lnTo>
                    <a:pt x="246288" y="759266"/>
                  </a:lnTo>
                  <a:cubicBezTo>
                    <a:pt x="246288" y="759266"/>
                    <a:pt x="247260" y="760238"/>
                    <a:pt x="249203" y="762181"/>
                  </a:cubicBezTo>
                  <a:lnTo>
                    <a:pt x="249203" y="763638"/>
                  </a:lnTo>
                  <a:cubicBezTo>
                    <a:pt x="249203" y="763638"/>
                    <a:pt x="248960" y="763881"/>
                    <a:pt x="248474" y="764367"/>
                  </a:cubicBezTo>
                  <a:cubicBezTo>
                    <a:pt x="247988" y="764853"/>
                    <a:pt x="247746" y="765096"/>
                    <a:pt x="247746" y="765096"/>
                  </a:cubicBezTo>
                  <a:cubicBezTo>
                    <a:pt x="242888" y="765096"/>
                    <a:pt x="239487" y="764610"/>
                    <a:pt x="237544" y="763638"/>
                  </a:cubicBezTo>
                  <a:lnTo>
                    <a:pt x="236087" y="768010"/>
                  </a:lnTo>
                  <a:cubicBezTo>
                    <a:pt x="237059" y="768982"/>
                    <a:pt x="239487" y="769468"/>
                    <a:pt x="243374" y="769468"/>
                  </a:cubicBezTo>
                  <a:cubicBezTo>
                    <a:pt x="238516" y="771411"/>
                    <a:pt x="235601" y="771897"/>
                    <a:pt x="234630" y="770925"/>
                  </a:cubicBezTo>
                  <a:lnTo>
                    <a:pt x="234630" y="769468"/>
                  </a:lnTo>
                  <a:cubicBezTo>
                    <a:pt x="234630" y="768496"/>
                    <a:pt x="233172" y="768010"/>
                    <a:pt x="230258" y="768010"/>
                  </a:cubicBezTo>
                  <a:lnTo>
                    <a:pt x="220056" y="770925"/>
                  </a:lnTo>
                  <a:lnTo>
                    <a:pt x="218599" y="773840"/>
                  </a:lnTo>
                  <a:lnTo>
                    <a:pt x="214227" y="773840"/>
                  </a:lnTo>
                  <a:cubicBezTo>
                    <a:pt x="211312" y="774811"/>
                    <a:pt x="207426" y="775297"/>
                    <a:pt x="202569" y="775297"/>
                  </a:cubicBezTo>
                  <a:cubicBezTo>
                    <a:pt x="199654" y="773354"/>
                    <a:pt x="196253" y="773354"/>
                    <a:pt x="192367" y="775297"/>
                  </a:cubicBezTo>
                  <a:cubicBezTo>
                    <a:pt x="191396" y="777240"/>
                    <a:pt x="189210" y="778455"/>
                    <a:pt x="185809" y="778940"/>
                  </a:cubicBezTo>
                  <a:cubicBezTo>
                    <a:pt x="182409" y="779426"/>
                    <a:pt x="180709" y="779669"/>
                    <a:pt x="180709" y="779669"/>
                  </a:cubicBezTo>
                  <a:lnTo>
                    <a:pt x="167593" y="779669"/>
                  </a:lnTo>
                  <a:cubicBezTo>
                    <a:pt x="163706" y="779669"/>
                    <a:pt x="161763" y="780155"/>
                    <a:pt x="161763" y="781126"/>
                  </a:cubicBezTo>
                  <a:cubicBezTo>
                    <a:pt x="160792" y="782098"/>
                    <a:pt x="158849" y="782584"/>
                    <a:pt x="155934" y="782584"/>
                  </a:cubicBezTo>
                  <a:lnTo>
                    <a:pt x="160306" y="792785"/>
                  </a:lnTo>
                  <a:lnTo>
                    <a:pt x="161763" y="801529"/>
                  </a:lnTo>
                  <a:lnTo>
                    <a:pt x="161763" y="807358"/>
                  </a:lnTo>
                  <a:cubicBezTo>
                    <a:pt x="161763" y="809301"/>
                    <a:pt x="162249" y="810759"/>
                    <a:pt x="163221" y="811730"/>
                  </a:cubicBezTo>
                  <a:cubicBezTo>
                    <a:pt x="164192" y="811730"/>
                    <a:pt x="164678" y="813188"/>
                    <a:pt x="164678" y="816102"/>
                  </a:cubicBezTo>
                  <a:cubicBezTo>
                    <a:pt x="164678" y="819988"/>
                    <a:pt x="166621" y="823875"/>
                    <a:pt x="170507" y="827761"/>
                  </a:cubicBezTo>
                  <a:cubicBezTo>
                    <a:pt x="172450" y="827761"/>
                    <a:pt x="173422" y="829218"/>
                    <a:pt x="173422" y="832133"/>
                  </a:cubicBezTo>
                  <a:cubicBezTo>
                    <a:pt x="173422" y="833104"/>
                    <a:pt x="173908" y="834076"/>
                    <a:pt x="174879" y="835047"/>
                  </a:cubicBezTo>
                  <a:cubicBezTo>
                    <a:pt x="175851" y="836019"/>
                    <a:pt x="176337" y="836990"/>
                    <a:pt x="176337" y="837962"/>
                  </a:cubicBezTo>
                  <a:cubicBezTo>
                    <a:pt x="178280" y="842820"/>
                    <a:pt x="180709" y="847920"/>
                    <a:pt x="183623" y="853264"/>
                  </a:cubicBezTo>
                  <a:cubicBezTo>
                    <a:pt x="186538" y="858607"/>
                    <a:pt x="188967" y="863708"/>
                    <a:pt x="190910" y="868566"/>
                  </a:cubicBezTo>
                  <a:cubicBezTo>
                    <a:pt x="190910" y="870509"/>
                    <a:pt x="191396" y="872452"/>
                    <a:pt x="192367" y="874395"/>
                  </a:cubicBezTo>
                  <a:cubicBezTo>
                    <a:pt x="194310" y="878281"/>
                    <a:pt x="196253" y="883625"/>
                    <a:pt x="198197" y="890426"/>
                  </a:cubicBezTo>
                  <a:lnTo>
                    <a:pt x="201111" y="897712"/>
                  </a:lnTo>
                  <a:cubicBezTo>
                    <a:pt x="202083" y="897712"/>
                    <a:pt x="202569" y="898441"/>
                    <a:pt x="202569" y="899898"/>
                  </a:cubicBezTo>
                  <a:cubicBezTo>
                    <a:pt x="202569" y="901356"/>
                    <a:pt x="203054" y="902084"/>
                    <a:pt x="204026" y="902084"/>
                  </a:cubicBezTo>
                  <a:cubicBezTo>
                    <a:pt x="206941" y="903056"/>
                    <a:pt x="208398" y="904999"/>
                    <a:pt x="208398" y="907914"/>
                  </a:cubicBezTo>
                  <a:cubicBezTo>
                    <a:pt x="210341" y="912771"/>
                    <a:pt x="211312" y="915200"/>
                    <a:pt x="211312" y="915200"/>
                  </a:cubicBezTo>
                  <a:cubicBezTo>
                    <a:pt x="211312" y="918115"/>
                    <a:pt x="211798" y="918601"/>
                    <a:pt x="212770" y="916658"/>
                  </a:cubicBezTo>
                  <a:cubicBezTo>
                    <a:pt x="212770" y="910828"/>
                    <a:pt x="210341" y="904027"/>
                    <a:pt x="205483" y="896255"/>
                  </a:cubicBezTo>
                  <a:cubicBezTo>
                    <a:pt x="203540" y="893340"/>
                    <a:pt x="202083" y="890426"/>
                    <a:pt x="201111" y="887511"/>
                  </a:cubicBezTo>
                  <a:lnTo>
                    <a:pt x="201111" y="884596"/>
                  </a:lnTo>
                  <a:lnTo>
                    <a:pt x="204026" y="887511"/>
                  </a:lnTo>
                  <a:lnTo>
                    <a:pt x="209855" y="896255"/>
                  </a:lnTo>
                  <a:lnTo>
                    <a:pt x="212770" y="900627"/>
                  </a:lnTo>
                  <a:cubicBezTo>
                    <a:pt x="213741" y="901599"/>
                    <a:pt x="214470" y="902570"/>
                    <a:pt x="214956" y="903542"/>
                  </a:cubicBezTo>
                  <a:cubicBezTo>
                    <a:pt x="215442" y="904513"/>
                    <a:pt x="215684" y="905485"/>
                    <a:pt x="215684" y="906456"/>
                  </a:cubicBezTo>
                  <a:lnTo>
                    <a:pt x="217142" y="906456"/>
                  </a:lnTo>
                  <a:cubicBezTo>
                    <a:pt x="218113" y="906456"/>
                    <a:pt x="220542" y="904513"/>
                    <a:pt x="224428" y="900627"/>
                  </a:cubicBezTo>
                  <a:cubicBezTo>
                    <a:pt x="224428" y="898684"/>
                    <a:pt x="224914" y="897712"/>
                    <a:pt x="225886" y="897712"/>
                  </a:cubicBezTo>
                  <a:lnTo>
                    <a:pt x="230258" y="891883"/>
                  </a:lnTo>
                  <a:lnTo>
                    <a:pt x="234630" y="886054"/>
                  </a:lnTo>
                  <a:cubicBezTo>
                    <a:pt x="241430" y="873424"/>
                    <a:pt x="247260" y="864680"/>
                    <a:pt x="252118" y="859822"/>
                  </a:cubicBezTo>
                  <a:lnTo>
                    <a:pt x="256490" y="851078"/>
                  </a:lnTo>
                  <a:cubicBezTo>
                    <a:pt x="257461" y="851078"/>
                    <a:pt x="258676" y="850835"/>
                    <a:pt x="260133" y="850349"/>
                  </a:cubicBezTo>
                  <a:cubicBezTo>
                    <a:pt x="261590" y="849863"/>
                    <a:pt x="262319" y="849135"/>
                    <a:pt x="262319" y="848163"/>
                  </a:cubicBezTo>
                  <a:cubicBezTo>
                    <a:pt x="264262" y="846220"/>
                    <a:pt x="265476" y="844763"/>
                    <a:pt x="265962" y="843791"/>
                  </a:cubicBezTo>
                  <a:cubicBezTo>
                    <a:pt x="266448" y="842820"/>
                    <a:pt x="266691" y="841848"/>
                    <a:pt x="266691" y="840877"/>
                  </a:cubicBezTo>
                  <a:lnTo>
                    <a:pt x="271063" y="836505"/>
                  </a:lnTo>
                  <a:lnTo>
                    <a:pt x="271063" y="833590"/>
                  </a:lnTo>
                  <a:cubicBezTo>
                    <a:pt x="273977" y="832618"/>
                    <a:pt x="275921" y="830918"/>
                    <a:pt x="276892" y="828490"/>
                  </a:cubicBezTo>
                  <a:cubicBezTo>
                    <a:pt x="277864" y="826061"/>
                    <a:pt x="279807" y="824360"/>
                    <a:pt x="282721" y="823389"/>
                  </a:cubicBezTo>
                  <a:lnTo>
                    <a:pt x="284179" y="817560"/>
                  </a:lnTo>
                  <a:cubicBezTo>
                    <a:pt x="285150" y="817560"/>
                    <a:pt x="287093" y="816588"/>
                    <a:pt x="290008" y="814645"/>
                  </a:cubicBezTo>
                  <a:cubicBezTo>
                    <a:pt x="290980" y="814645"/>
                    <a:pt x="291708" y="814159"/>
                    <a:pt x="292194" y="813188"/>
                  </a:cubicBezTo>
                  <a:cubicBezTo>
                    <a:pt x="292680" y="812216"/>
                    <a:pt x="293408" y="811730"/>
                    <a:pt x="294380" y="811730"/>
                  </a:cubicBezTo>
                  <a:lnTo>
                    <a:pt x="297295" y="811730"/>
                  </a:lnTo>
                  <a:lnTo>
                    <a:pt x="291465" y="817560"/>
                  </a:lnTo>
                  <a:lnTo>
                    <a:pt x="291465" y="823389"/>
                  </a:lnTo>
                  <a:lnTo>
                    <a:pt x="297295" y="820474"/>
                  </a:lnTo>
                  <a:lnTo>
                    <a:pt x="298752" y="820474"/>
                  </a:lnTo>
                  <a:lnTo>
                    <a:pt x="297295" y="821931"/>
                  </a:lnTo>
                  <a:cubicBezTo>
                    <a:pt x="296323" y="822903"/>
                    <a:pt x="295109" y="824118"/>
                    <a:pt x="293651" y="825575"/>
                  </a:cubicBezTo>
                  <a:cubicBezTo>
                    <a:pt x="292194" y="827032"/>
                    <a:pt x="290980" y="828732"/>
                    <a:pt x="290008" y="830675"/>
                  </a:cubicBezTo>
                  <a:cubicBezTo>
                    <a:pt x="289036" y="832618"/>
                    <a:pt x="287822" y="834076"/>
                    <a:pt x="286365" y="835047"/>
                  </a:cubicBezTo>
                  <a:cubicBezTo>
                    <a:pt x="284907" y="836019"/>
                    <a:pt x="283693" y="837962"/>
                    <a:pt x="282721" y="840877"/>
                  </a:cubicBezTo>
                  <a:cubicBezTo>
                    <a:pt x="279807" y="842820"/>
                    <a:pt x="278106" y="844763"/>
                    <a:pt x="277621" y="846706"/>
                  </a:cubicBezTo>
                  <a:lnTo>
                    <a:pt x="277162" y="849459"/>
                  </a:lnTo>
                  <a:lnTo>
                    <a:pt x="284179" y="845249"/>
                  </a:lnTo>
                  <a:cubicBezTo>
                    <a:pt x="286122" y="842334"/>
                    <a:pt x="288794" y="839419"/>
                    <a:pt x="292194" y="836505"/>
                  </a:cubicBezTo>
                  <a:cubicBezTo>
                    <a:pt x="295594" y="833590"/>
                    <a:pt x="297780" y="830675"/>
                    <a:pt x="298752" y="827761"/>
                  </a:cubicBezTo>
                  <a:cubicBezTo>
                    <a:pt x="300695" y="825818"/>
                    <a:pt x="302395" y="824603"/>
                    <a:pt x="303853" y="824118"/>
                  </a:cubicBezTo>
                  <a:cubicBezTo>
                    <a:pt x="305310" y="823632"/>
                    <a:pt x="307010" y="823389"/>
                    <a:pt x="308953" y="823389"/>
                  </a:cubicBezTo>
                  <a:lnTo>
                    <a:pt x="308953" y="819017"/>
                  </a:lnTo>
                  <a:lnTo>
                    <a:pt x="322069" y="819017"/>
                  </a:lnTo>
                  <a:lnTo>
                    <a:pt x="323527" y="820474"/>
                  </a:lnTo>
                  <a:cubicBezTo>
                    <a:pt x="321583" y="822417"/>
                    <a:pt x="320612" y="823389"/>
                    <a:pt x="320612" y="823389"/>
                  </a:cubicBezTo>
                  <a:cubicBezTo>
                    <a:pt x="317697" y="823389"/>
                    <a:pt x="314297" y="824846"/>
                    <a:pt x="310411" y="827761"/>
                  </a:cubicBezTo>
                  <a:lnTo>
                    <a:pt x="308953" y="827761"/>
                  </a:lnTo>
                  <a:cubicBezTo>
                    <a:pt x="304095" y="828732"/>
                    <a:pt x="301181" y="831647"/>
                    <a:pt x="300209" y="836505"/>
                  </a:cubicBezTo>
                  <a:cubicBezTo>
                    <a:pt x="299238" y="839419"/>
                    <a:pt x="297295" y="842334"/>
                    <a:pt x="294380" y="845249"/>
                  </a:cubicBezTo>
                  <a:cubicBezTo>
                    <a:pt x="292437" y="846220"/>
                    <a:pt x="289522" y="850106"/>
                    <a:pt x="285636" y="856907"/>
                  </a:cubicBezTo>
                  <a:lnTo>
                    <a:pt x="284179" y="859822"/>
                  </a:lnTo>
                  <a:cubicBezTo>
                    <a:pt x="283207" y="862737"/>
                    <a:pt x="281750" y="865894"/>
                    <a:pt x="279807" y="869295"/>
                  </a:cubicBezTo>
                  <a:cubicBezTo>
                    <a:pt x="277864" y="872695"/>
                    <a:pt x="276406" y="875367"/>
                    <a:pt x="275435" y="877310"/>
                  </a:cubicBezTo>
                  <a:lnTo>
                    <a:pt x="272520" y="883139"/>
                  </a:lnTo>
                  <a:lnTo>
                    <a:pt x="266691" y="887511"/>
                  </a:lnTo>
                  <a:lnTo>
                    <a:pt x="266691" y="893340"/>
                  </a:lnTo>
                  <a:cubicBezTo>
                    <a:pt x="264748" y="898198"/>
                    <a:pt x="263776" y="902084"/>
                    <a:pt x="263776" y="904999"/>
                  </a:cubicBezTo>
                  <a:cubicBezTo>
                    <a:pt x="263776" y="907914"/>
                    <a:pt x="262319" y="910828"/>
                    <a:pt x="259404" y="913743"/>
                  </a:cubicBezTo>
                  <a:lnTo>
                    <a:pt x="256490" y="919572"/>
                  </a:lnTo>
                  <a:lnTo>
                    <a:pt x="255032" y="926859"/>
                  </a:lnTo>
                  <a:cubicBezTo>
                    <a:pt x="256004" y="928802"/>
                    <a:pt x="256975" y="929774"/>
                    <a:pt x="257947" y="929774"/>
                  </a:cubicBezTo>
                  <a:cubicBezTo>
                    <a:pt x="257947" y="929774"/>
                    <a:pt x="257704" y="929774"/>
                    <a:pt x="257218" y="929774"/>
                  </a:cubicBezTo>
                  <a:cubicBezTo>
                    <a:pt x="256732" y="929774"/>
                    <a:pt x="256490" y="929774"/>
                    <a:pt x="256490" y="929774"/>
                  </a:cubicBezTo>
                  <a:cubicBezTo>
                    <a:pt x="254546" y="930745"/>
                    <a:pt x="253575" y="932202"/>
                    <a:pt x="253575" y="934146"/>
                  </a:cubicBezTo>
                  <a:lnTo>
                    <a:pt x="252118" y="944347"/>
                  </a:lnTo>
                  <a:cubicBezTo>
                    <a:pt x="252118" y="946290"/>
                    <a:pt x="252603" y="947261"/>
                    <a:pt x="253575" y="947261"/>
                  </a:cubicBezTo>
                  <a:cubicBezTo>
                    <a:pt x="253575" y="946290"/>
                    <a:pt x="253818" y="944833"/>
                    <a:pt x="254304" y="942889"/>
                  </a:cubicBezTo>
                  <a:cubicBezTo>
                    <a:pt x="254789" y="940946"/>
                    <a:pt x="255518" y="938518"/>
                    <a:pt x="256490" y="935603"/>
                  </a:cubicBezTo>
                  <a:lnTo>
                    <a:pt x="256490" y="938518"/>
                  </a:lnTo>
                  <a:cubicBezTo>
                    <a:pt x="256490" y="939489"/>
                    <a:pt x="255518" y="943861"/>
                    <a:pt x="253575" y="951633"/>
                  </a:cubicBezTo>
                  <a:cubicBezTo>
                    <a:pt x="252603" y="952605"/>
                    <a:pt x="251632" y="953091"/>
                    <a:pt x="250660" y="953091"/>
                  </a:cubicBezTo>
                  <a:cubicBezTo>
                    <a:pt x="249689" y="953091"/>
                    <a:pt x="249203" y="953576"/>
                    <a:pt x="249203" y="954548"/>
                  </a:cubicBezTo>
                  <a:cubicBezTo>
                    <a:pt x="251146" y="956491"/>
                    <a:pt x="252360" y="958191"/>
                    <a:pt x="252846" y="959649"/>
                  </a:cubicBezTo>
                  <a:cubicBezTo>
                    <a:pt x="253332" y="961106"/>
                    <a:pt x="253089" y="962320"/>
                    <a:pt x="252118" y="963292"/>
                  </a:cubicBezTo>
                  <a:lnTo>
                    <a:pt x="252118" y="970579"/>
                  </a:lnTo>
                  <a:cubicBezTo>
                    <a:pt x="253089" y="969607"/>
                    <a:pt x="254546" y="967178"/>
                    <a:pt x="256490" y="963292"/>
                  </a:cubicBezTo>
                  <a:lnTo>
                    <a:pt x="257947" y="963292"/>
                  </a:lnTo>
                  <a:cubicBezTo>
                    <a:pt x="257947" y="965235"/>
                    <a:pt x="257461" y="968635"/>
                    <a:pt x="256490" y="973493"/>
                  </a:cubicBezTo>
                  <a:cubicBezTo>
                    <a:pt x="254546" y="978351"/>
                    <a:pt x="254061" y="983209"/>
                    <a:pt x="255032" y="988067"/>
                  </a:cubicBezTo>
                  <a:cubicBezTo>
                    <a:pt x="256004" y="990981"/>
                    <a:pt x="256490" y="995353"/>
                    <a:pt x="256490" y="1001182"/>
                  </a:cubicBezTo>
                  <a:lnTo>
                    <a:pt x="256490" y="1007012"/>
                  </a:lnTo>
                  <a:cubicBezTo>
                    <a:pt x="258433" y="1009926"/>
                    <a:pt x="258918" y="1012355"/>
                    <a:pt x="257947" y="1014298"/>
                  </a:cubicBezTo>
                  <a:cubicBezTo>
                    <a:pt x="256975" y="1015270"/>
                    <a:pt x="257461" y="1018185"/>
                    <a:pt x="259404" y="1023042"/>
                  </a:cubicBezTo>
                  <a:cubicBezTo>
                    <a:pt x="261347" y="1024985"/>
                    <a:pt x="262319" y="1026443"/>
                    <a:pt x="262319" y="1027414"/>
                  </a:cubicBezTo>
                  <a:cubicBezTo>
                    <a:pt x="263290" y="1028386"/>
                    <a:pt x="263776" y="1030329"/>
                    <a:pt x="263776" y="1033244"/>
                  </a:cubicBezTo>
                  <a:cubicBezTo>
                    <a:pt x="265719" y="1033244"/>
                    <a:pt x="266691" y="1032272"/>
                    <a:pt x="266691" y="1030329"/>
                  </a:cubicBezTo>
                  <a:cubicBezTo>
                    <a:pt x="266691" y="1028386"/>
                    <a:pt x="266691" y="1026929"/>
                    <a:pt x="266691" y="1025957"/>
                  </a:cubicBezTo>
                  <a:cubicBezTo>
                    <a:pt x="269605" y="1025957"/>
                    <a:pt x="271063" y="1025957"/>
                    <a:pt x="271063" y="1025957"/>
                  </a:cubicBezTo>
                  <a:cubicBezTo>
                    <a:pt x="271063" y="1026929"/>
                    <a:pt x="270577" y="1027657"/>
                    <a:pt x="269605" y="1028143"/>
                  </a:cubicBezTo>
                  <a:cubicBezTo>
                    <a:pt x="268634" y="1028629"/>
                    <a:pt x="268148" y="1029357"/>
                    <a:pt x="268148" y="1030329"/>
                  </a:cubicBezTo>
                  <a:lnTo>
                    <a:pt x="266691" y="1036158"/>
                  </a:lnTo>
                  <a:cubicBezTo>
                    <a:pt x="266691" y="1037130"/>
                    <a:pt x="267177" y="1040044"/>
                    <a:pt x="268148" y="1044902"/>
                  </a:cubicBezTo>
                  <a:cubicBezTo>
                    <a:pt x="269120" y="1045874"/>
                    <a:pt x="272034" y="1049274"/>
                    <a:pt x="276892" y="1055103"/>
                  </a:cubicBezTo>
                  <a:cubicBezTo>
                    <a:pt x="279807" y="1058018"/>
                    <a:pt x="282236" y="1062390"/>
                    <a:pt x="284179" y="1068219"/>
                  </a:cubicBezTo>
                  <a:cubicBezTo>
                    <a:pt x="287093" y="1072106"/>
                    <a:pt x="290008" y="1074049"/>
                    <a:pt x="292923" y="1074049"/>
                  </a:cubicBezTo>
                  <a:lnTo>
                    <a:pt x="294380" y="1074049"/>
                  </a:lnTo>
                  <a:cubicBezTo>
                    <a:pt x="294380" y="1075992"/>
                    <a:pt x="294866" y="1077449"/>
                    <a:pt x="295837" y="1078421"/>
                  </a:cubicBezTo>
                  <a:cubicBezTo>
                    <a:pt x="296809" y="1078421"/>
                    <a:pt x="297537" y="1078664"/>
                    <a:pt x="298023" y="1079149"/>
                  </a:cubicBezTo>
                  <a:cubicBezTo>
                    <a:pt x="298509" y="1079635"/>
                    <a:pt x="298752" y="1080364"/>
                    <a:pt x="298752" y="1081335"/>
                  </a:cubicBezTo>
                  <a:cubicBezTo>
                    <a:pt x="298752" y="1083278"/>
                    <a:pt x="299723" y="1085222"/>
                    <a:pt x="301667" y="1087165"/>
                  </a:cubicBezTo>
                  <a:cubicBezTo>
                    <a:pt x="303610" y="1089108"/>
                    <a:pt x="306039" y="1091051"/>
                    <a:pt x="308953" y="1092994"/>
                  </a:cubicBezTo>
                  <a:cubicBezTo>
                    <a:pt x="308953" y="1092022"/>
                    <a:pt x="308225" y="1091051"/>
                    <a:pt x="306767" y="1090079"/>
                  </a:cubicBezTo>
                  <a:cubicBezTo>
                    <a:pt x="305310" y="1089108"/>
                    <a:pt x="304095" y="1087650"/>
                    <a:pt x="303124" y="1085707"/>
                  </a:cubicBezTo>
                  <a:lnTo>
                    <a:pt x="304581" y="1082793"/>
                  </a:lnTo>
                  <a:cubicBezTo>
                    <a:pt x="306524" y="1084736"/>
                    <a:pt x="308467" y="1085707"/>
                    <a:pt x="310411" y="1085707"/>
                  </a:cubicBezTo>
                  <a:cubicBezTo>
                    <a:pt x="312354" y="1087650"/>
                    <a:pt x="313325" y="1089593"/>
                    <a:pt x="313325" y="1091537"/>
                  </a:cubicBezTo>
                  <a:cubicBezTo>
                    <a:pt x="316240" y="1096394"/>
                    <a:pt x="318669" y="1099309"/>
                    <a:pt x="320612" y="1100280"/>
                  </a:cubicBezTo>
                  <a:cubicBezTo>
                    <a:pt x="325470" y="1101252"/>
                    <a:pt x="328384" y="1103195"/>
                    <a:pt x="329356" y="1106110"/>
                  </a:cubicBezTo>
                  <a:cubicBezTo>
                    <a:pt x="330327" y="1109025"/>
                    <a:pt x="331299" y="1110968"/>
                    <a:pt x="332270" y="1111939"/>
                  </a:cubicBezTo>
                  <a:lnTo>
                    <a:pt x="333728" y="1111939"/>
                  </a:lnTo>
                  <a:lnTo>
                    <a:pt x="332270" y="1110482"/>
                  </a:lnTo>
                  <a:cubicBezTo>
                    <a:pt x="333242" y="1109510"/>
                    <a:pt x="333728" y="1108296"/>
                    <a:pt x="333728" y="1106838"/>
                  </a:cubicBezTo>
                  <a:cubicBezTo>
                    <a:pt x="333728" y="1105381"/>
                    <a:pt x="334214" y="1104167"/>
                    <a:pt x="335185" y="1103195"/>
                  </a:cubicBezTo>
                  <a:cubicBezTo>
                    <a:pt x="338100" y="1108053"/>
                    <a:pt x="339557" y="1113882"/>
                    <a:pt x="339557" y="1120683"/>
                  </a:cubicBezTo>
                  <a:lnTo>
                    <a:pt x="339557" y="1122140"/>
                  </a:lnTo>
                  <a:cubicBezTo>
                    <a:pt x="336642" y="1126027"/>
                    <a:pt x="337128" y="1129427"/>
                    <a:pt x="341014" y="1132342"/>
                  </a:cubicBezTo>
                  <a:lnTo>
                    <a:pt x="342472" y="1142543"/>
                  </a:lnTo>
                  <a:cubicBezTo>
                    <a:pt x="345386" y="1142543"/>
                    <a:pt x="347329" y="1143514"/>
                    <a:pt x="348301" y="1145458"/>
                  </a:cubicBezTo>
                  <a:cubicBezTo>
                    <a:pt x="349273" y="1147401"/>
                    <a:pt x="349758" y="1149830"/>
                    <a:pt x="349758" y="1152744"/>
                  </a:cubicBezTo>
                  <a:cubicBezTo>
                    <a:pt x="349758" y="1162460"/>
                    <a:pt x="350730" y="1169746"/>
                    <a:pt x="352673" y="1174604"/>
                  </a:cubicBezTo>
                  <a:cubicBezTo>
                    <a:pt x="352673" y="1178490"/>
                    <a:pt x="353159" y="1182376"/>
                    <a:pt x="354130" y="1186263"/>
                  </a:cubicBezTo>
                  <a:cubicBezTo>
                    <a:pt x="355102" y="1190149"/>
                    <a:pt x="355588" y="1194035"/>
                    <a:pt x="355588" y="1197921"/>
                  </a:cubicBezTo>
                  <a:cubicBezTo>
                    <a:pt x="355588" y="1204722"/>
                    <a:pt x="354616" y="1210066"/>
                    <a:pt x="352673" y="1213952"/>
                  </a:cubicBezTo>
                  <a:lnTo>
                    <a:pt x="352673" y="1216867"/>
                  </a:lnTo>
                  <a:cubicBezTo>
                    <a:pt x="352673" y="1219781"/>
                    <a:pt x="352187" y="1223182"/>
                    <a:pt x="351216" y="1227068"/>
                  </a:cubicBezTo>
                  <a:cubicBezTo>
                    <a:pt x="348301" y="1234840"/>
                    <a:pt x="343929" y="1240184"/>
                    <a:pt x="338100" y="1243098"/>
                  </a:cubicBezTo>
                  <a:cubicBezTo>
                    <a:pt x="338100" y="1244070"/>
                    <a:pt x="337857" y="1244799"/>
                    <a:pt x="337371" y="1245284"/>
                  </a:cubicBezTo>
                  <a:cubicBezTo>
                    <a:pt x="336885" y="1245770"/>
                    <a:pt x="336157" y="1246013"/>
                    <a:pt x="335185" y="1246013"/>
                  </a:cubicBezTo>
                  <a:cubicBezTo>
                    <a:pt x="334214" y="1248928"/>
                    <a:pt x="330813" y="1251357"/>
                    <a:pt x="324984" y="1253300"/>
                  </a:cubicBezTo>
                  <a:lnTo>
                    <a:pt x="320612" y="1253300"/>
                  </a:lnTo>
                  <a:cubicBezTo>
                    <a:pt x="311868" y="1253300"/>
                    <a:pt x="305067" y="1255729"/>
                    <a:pt x="300209" y="1260586"/>
                  </a:cubicBezTo>
                  <a:cubicBezTo>
                    <a:pt x="297295" y="1262529"/>
                    <a:pt x="294380" y="1263501"/>
                    <a:pt x="291465" y="1263501"/>
                  </a:cubicBezTo>
                  <a:cubicBezTo>
                    <a:pt x="281750" y="1263501"/>
                    <a:pt x="275435" y="1263987"/>
                    <a:pt x="272520" y="1264958"/>
                  </a:cubicBezTo>
                  <a:cubicBezTo>
                    <a:pt x="266691" y="1264958"/>
                    <a:pt x="261833" y="1263987"/>
                    <a:pt x="257947" y="1262044"/>
                  </a:cubicBezTo>
                  <a:cubicBezTo>
                    <a:pt x="256975" y="1261072"/>
                    <a:pt x="254061" y="1260586"/>
                    <a:pt x="249203" y="1260586"/>
                  </a:cubicBezTo>
                  <a:cubicBezTo>
                    <a:pt x="247260" y="1262529"/>
                    <a:pt x="246288" y="1262529"/>
                    <a:pt x="246288" y="1260586"/>
                  </a:cubicBezTo>
                  <a:cubicBezTo>
                    <a:pt x="245317" y="1259615"/>
                    <a:pt x="243131" y="1258643"/>
                    <a:pt x="239730" y="1257672"/>
                  </a:cubicBezTo>
                  <a:cubicBezTo>
                    <a:pt x="236330" y="1256700"/>
                    <a:pt x="233658" y="1255729"/>
                    <a:pt x="231715" y="1254757"/>
                  </a:cubicBezTo>
                  <a:lnTo>
                    <a:pt x="227343" y="1251842"/>
                  </a:lnTo>
                  <a:cubicBezTo>
                    <a:pt x="225400" y="1250871"/>
                    <a:pt x="223943" y="1250142"/>
                    <a:pt x="222971" y="1249656"/>
                  </a:cubicBezTo>
                  <a:cubicBezTo>
                    <a:pt x="222000" y="1249171"/>
                    <a:pt x="220542" y="1248442"/>
                    <a:pt x="218599" y="1247470"/>
                  </a:cubicBezTo>
                  <a:cubicBezTo>
                    <a:pt x="218599" y="1246499"/>
                    <a:pt x="218356" y="1246499"/>
                    <a:pt x="217870" y="1247470"/>
                  </a:cubicBezTo>
                  <a:cubicBezTo>
                    <a:pt x="217385" y="1248442"/>
                    <a:pt x="217142" y="1249414"/>
                    <a:pt x="217142" y="1250385"/>
                  </a:cubicBezTo>
                  <a:lnTo>
                    <a:pt x="218599" y="1251842"/>
                  </a:lnTo>
                  <a:lnTo>
                    <a:pt x="225886" y="1260586"/>
                  </a:lnTo>
                  <a:cubicBezTo>
                    <a:pt x="227829" y="1262529"/>
                    <a:pt x="230743" y="1263501"/>
                    <a:pt x="234630" y="1263501"/>
                  </a:cubicBezTo>
                  <a:lnTo>
                    <a:pt x="236087" y="1264958"/>
                  </a:lnTo>
                  <a:cubicBezTo>
                    <a:pt x="235115" y="1265930"/>
                    <a:pt x="233901" y="1266173"/>
                    <a:pt x="232444" y="1265687"/>
                  </a:cubicBezTo>
                  <a:cubicBezTo>
                    <a:pt x="230986" y="1265201"/>
                    <a:pt x="230258" y="1264958"/>
                    <a:pt x="230258" y="1264958"/>
                  </a:cubicBezTo>
                  <a:lnTo>
                    <a:pt x="227343" y="1266416"/>
                  </a:lnTo>
                  <a:cubicBezTo>
                    <a:pt x="227343" y="1268359"/>
                    <a:pt x="227829" y="1269573"/>
                    <a:pt x="228800" y="1270059"/>
                  </a:cubicBezTo>
                  <a:cubicBezTo>
                    <a:pt x="229772" y="1270545"/>
                    <a:pt x="229772" y="1271759"/>
                    <a:pt x="228800" y="1273702"/>
                  </a:cubicBezTo>
                  <a:lnTo>
                    <a:pt x="227343" y="1270788"/>
                  </a:lnTo>
                  <a:cubicBezTo>
                    <a:pt x="225400" y="1269816"/>
                    <a:pt x="224428" y="1267873"/>
                    <a:pt x="224428" y="1264958"/>
                  </a:cubicBezTo>
                  <a:cubicBezTo>
                    <a:pt x="217628" y="1255243"/>
                    <a:pt x="213741" y="1248442"/>
                    <a:pt x="212770" y="1244556"/>
                  </a:cubicBezTo>
                  <a:cubicBezTo>
                    <a:pt x="210827" y="1242613"/>
                    <a:pt x="208884" y="1241641"/>
                    <a:pt x="206941" y="1241641"/>
                  </a:cubicBezTo>
                  <a:cubicBezTo>
                    <a:pt x="205969" y="1241641"/>
                    <a:pt x="205483" y="1240670"/>
                    <a:pt x="205483" y="1238726"/>
                  </a:cubicBezTo>
                  <a:cubicBezTo>
                    <a:pt x="205483" y="1238726"/>
                    <a:pt x="205726" y="1238484"/>
                    <a:pt x="206212" y="1237998"/>
                  </a:cubicBezTo>
                  <a:cubicBezTo>
                    <a:pt x="206698" y="1237512"/>
                    <a:pt x="206941" y="1237269"/>
                    <a:pt x="206941" y="1237269"/>
                  </a:cubicBezTo>
                  <a:cubicBezTo>
                    <a:pt x="204997" y="1233383"/>
                    <a:pt x="203054" y="1230954"/>
                    <a:pt x="201111" y="1229982"/>
                  </a:cubicBezTo>
                  <a:cubicBezTo>
                    <a:pt x="200140" y="1229011"/>
                    <a:pt x="199411" y="1228039"/>
                    <a:pt x="198925" y="1227068"/>
                  </a:cubicBezTo>
                  <a:cubicBezTo>
                    <a:pt x="198439" y="1226096"/>
                    <a:pt x="197225" y="1225125"/>
                    <a:pt x="195282" y="1224153"/>
                  </a:cubicBezTo>
                  <a:cubicBezTo>
                    <a:pt x="193339" y="1223182"/>
                    <a:pt x="191881" y="1221238"/>
                    <a:pt x="190910" y="1218324"/>
                  </a:cubicBezTo>
                  <a:cubicBezTo>
                    <a:pt x="190910" y="1216381"/>
                    <a:pt x="189453" y="1215409"/>
                    <a:pt x="186538" y="1215409"/>
                  </a:cubicBezTo>
                  <a:cubicBezTo>
                    <a:pt x="183623" y="1213466"/>
                    <a:pt x="180223" y="1212495"/>
                    <a:pt x="176337" y="1212495"/>
                  </a:cubicBezTo>
                  <a:cubicBezTo>
                    <a:pt x="173422" y="1208608"/>
                    <a:pt x="170993" y="1206180"/>
                    <a:pt x="169050" y="1205208"/>
                  </a:cubicBezTo>
                  <a:lnTo>
                    <a:pt x="167593" y="1202293"/>
                  </a:lnTo>
                  <a:cubicBezTo>
                    <a:pt x="162735" y="1196464"/>
                    <a:pt x="156906" y="1191606"/>
                    <a:pt x="150105" y="1187720"/>
                  </a:cubicBezTo>
                  <a:cubicBezTo>
                    <a:pt x="146219" y="1185777"/>
                    <a:pt x="143790" y="1183834"/>
                    <a:pt x="142818" y="1181891"/>
                  </a:cubicBezTo>
                  <a:lnTo>
                    <a:pt x="139904" y="1177519"/>
                  </a:lnTo>
                  <a:cubicBezTo>
                    <a:pt x="138932" y="1179462"/>
                    <a:pt x="136989" y="1180433"/>
                    <a:pt x="134074" y="1180433"/>
                  </a:cubicBezTo>
                  <a:lnTo>
                    <a:pt x="126788" y="1178976"/>
                  </a:lnTo>
                  <a:cubicBezTo>
                    <a:pt x="127759" y="1178005"/>
                    <a:pt x="129945" y="1177033"/>
                    <a:pt x="133346" y="1176061"/>
                  </a:cubicBezTo>
                  <a:lnTo>
                    <a:pt x="134621" y="1174604"/>
                  </a:lnTo>
                  <a:lnTo>
                    <a:pt x="135532" y="1174604"/>
                  </a:lnTo>
                  <a:cubicBezTo>
                    <a:pt x="135532" y="1171689"/>
                    <a:pt x="136503" y="1170232"/>
                    <a:pt x="138446" y="1170232"/>
                  </a:cubicBezTo>
                  <a:lnTo>
                    <a:pt x="134621" y="1174604"/>
                  </a:lnTo>
                  <a:lnTo>
                    <a:pt x="126788" y="1174604"/>
                  </a:lnTo>
                  <a:lnTo>
                    <a:pt x="122416" y="1174604"/>
                  </a:lnTo>
                  <a:lnTo>
                    <a:pt x="126788" y="1171689"/>
                  </a:lnTo>
                  <a:lnTo>
                    <a:pt x="122416" y="1170232"/>
                  </a:lnTo>
                  <a:cubicBezTo>
                    <a:pt x="122416" y="1168289"/>
                    <a:pt x="122901" y="1167318"/>
                    <a:pt x="123873" y="1167318"/>
                  </a:cubicBezTo>
                  <a:cubicBezTo>
                    <a:pt x="123873" y="1165374"/>
                    <a:pt x="123873" y="1164403"/>
                    <a:pt x="123873" y="1164403"/>
                  </a:cubicBezTo>
                  <a:lnTo>
                    <a:pt x="122416" y="1164403"/>
                  </a:lnTo>
                  <a:lnTo>
                    <a:pt x="119501" y="1165860"/>
                  </a:lnTo>
                  <a:lnTo>
                    <a:pt x="116586" y="1165860"/>
                  </a:lnTo>
                  <a:cubicBezTo>
                    <a:pt x="114643" y="1163917"/>
                    <a:pt x="113672" y="1161002"/>
                    <a:pt x="113672" y="1157116"/>
                  </a:cubicBezTo>
                  <a:cubicBezTo>
                    <a:pt x="113672" y="1154202"/>
                    <a:pt x="111729" y="1151287"/>
                    <a:pt x="107842" y="1148372"/>
                  </a:cubicBezTo>
                  <a:cubicBezTo>
                    <a:pt x="104928" y="1144486"/>
                    <a:pt x="103470" y="1139628"/>
                    <a:pt x="103470" y="1133799"/>
                  </a:cubicBezTo>
                  <a:cubicBezTo>
                    <a:pt x="103470" y="1130884"/>
                    <a:pt x="101527" y="1129427"/>
                    <a:pt x="97641" y="1129427"/>
                  </a:cubicBezTo>
                  <a:lnTo>
                    <a:pt x="94726" y="1123598"/>
                  </a:lnTo>
                  <a:lnTo>
                    <a:pt x="93269" y="1122140"/>
                  </a:lnTo>
                  <a:lnTo>
                    <a:pt x="96184" y="1122140"/>
                  </a:lnTo>
                  <a:cubicBezTo>
                    <a:pt x="99098" y="1117283"/>
                    <a:pt x="100556" y="1114368"/>
                    <a:pt x="100556" y="1113397"/>
                  </a:cubicBezTo>
                  <a:cubicBezTo>
                    <a:pt x="100556" y="1111453"/>
                    <a:pt x="102013" y="1109996"/>
                    <a:pt x="104928" y="1109025"/>
                  </a:cubicBezTo>
                  <a:cubicBezTo>
                    <a:pt x="105899" y="1107081"/>
                    <a:pt x="107114" y="1104895"/>
                    <a:pt x="108571" y="1102467"/>
                  </a:cubicBezTo>
                  <a:cubicBezTo>
                    <a:pt x="110028" y="1100038"/>
                    <a:pt x="110757" y="1096880"/>
                    <a:pt x="110757" y="1092994"/>
                  </a:cubicBezTo>
                  <a:cubicBezTo>
                    <a:pt x="111729" y="1091051"/>
                    <a:pt x="111729" y="1089351"/>
                    <a:pt x="110757" y="1087893"/>
                  </a:cubicBezTo>
                  <a:cubicBezTo>
                    <a:pt x="109785" y="1086436"/>
                    <a:pt x="108328" y="1085222"/>
                    <a:pt x="106385" y="1084250"/>
                  </a:cubicBezTo>
                  <a:lnTo>
                    <a:pt x="97641" y="1078421"/>
                  </a:lnTo>
                  <a:lnTo>
                    <a:pt x="94726" y="1076963"/>
                  </a:lnTo>
                  <a:cubicBezTo>
                    <a:pt x="93755" y="1075020"/>
                    <a:pt x="93269" y="1073077"/>
                    <a:pt x="93269" y="1071134"/>
                  </a:cubicBezTo>
                  <a:cubicBezTo>
                    <a:pt x="93269" y="1069191"/>
                    <a:pt x="92783" y="1067248"/>
                    <a:pt x="91812" y="1065305"/>
                  </a:cubicBezTo>
                  <a:lnTo>
                    <a:pt x="91812" y="1060933"/>
                  </a:lnTo>
                  <a:lnTo>
                    <a:pt x="96184" y="1062390"/>
                  </a:lnTo>
                  <a:cubicBezTo>
                    <a:pt x="99098" y="1062390"/>
                    <a:pt x="100556" y="1061904"/>
                    <a:pt x="100556" y="1060933"/>
                  </a:cubicBezTo>
                  <a:cubicBezTo>
                    <a:pt x="102499" y="1056075"/>
                    <a:pt x="103470" y="1053160"/>
                    <a:pt x="103470" y="1052189"/>
                  </a:cubicBezTo>
                  <a:cubicBezTo>
                    <a:pt x="105414" y="1050246"/>
                    <a:pt x="105414" y="1048788"/>
                    <a:pt x="103470" y="1047817"/>
                  </a:cubicBezTo>
                  <a:cubicBezTo>
                    <a:pt x="103470" y="1046845"/>
                    <a:pt x="102499" y="1043445"/>
                    <a:pt x="100556" y="1037616"/>
                  </a:cubicBezTo>
                  <a:cubicBezTo>
                    <a:pt x="97641" y="1029843"/>
                    <a:pt x="97641" y="1023528"/>
                    <a:pt x="100556" y="1018670"/>
                  </a:cubicBezTo>
                  <a:lnTo>
                    <a:pt x="100556" y="1015756"/>
                  </a:lnTo>
                  <a:cubicBezTo>
                    <a:pt x="100556" y="1008955"/>
                    <a:pt x="99584" y="1004097"/>
                    <a:pt x="97641" y="1001182"/>
                  </a:cubicBezTo>
                  <a:lnTo>
                    <a:pt x="97641" y="995353"/>
                  </a:lnTo>
                  <a:cubicBezTo>
                    <a:pt x="96670" y="976894"/>
                    <a:pt x="95212" y="961835"/>
                    <a:pt x="93269" y="950176"/>
                  </a:cubicBezTo>
                  <a:cubicBezTo>
                    <a:pt x="92298" y="948233"/>
                    <a:pt x="91326" y="945318"/>
                    <a:pt x="90354" y="941432"/>
                  </a:cubicBezTo>
                  <a:cubicBezTo>
                    <a:pt x="89383" y="937546"/>
                    <a:pt x="88897" y="933660"/>
                    <a:pt x="88897" y="929774"/>
                  </a:cubicBezTo>
                  <a:lnTo>
                    <a:pt x="88897" y="915200"/>
                  </a:lnTo>
                  <a:cubicBezTo>
                    <a:pt x="87926" y="913257"/>
                    <a:pt x="87440" y="909857"/>
                    <a:pt x="87440" y="904999"/>
                  </a:cubicBezTo>
                  <a:cubicBezTo>
                    <a:pt x="86468" y="901113"/>
                    <a:pt x="86225" y="897955"/>
                    <a:pt x="86711" y="895526"/>
                  </a:cubicBezTo>
                  <a:cubicBezTo>
                    <a:pt x="87197" y="893097"/>
                    <a:pt x="86954" y="890426"/>
                    <a:pt x="85983" y="887511"/>
                  </a:cubicBezTo>
                  <a:cubicBezTo>
                    <a:pt x="85011" y="880710"/>
                    <a:pt x="84525" y="875367"/>
                    <a:pt x="84525" y="871480"/>
                  </a:cubicBezTo>
                  <a:lnTo>
                    <a:pt x="84525" y="851078"/>
                  </a:lnTo>
                  <a:cubicBezTo>
                    <a:pt x="83554" y="849135"/>
                    <a:pt x="82582" y="847435"/>
                    <a:pt x="81611" y="845977"/>
                  </a:cubicBezTo>
                  <a:cubicBezTo>
                    <a:pt x="80639" y="844520"/>
                    <a:pt x="80153" y="842820"/>
                    <a:pt x="80153" y="840877"/>
                  </a:cubicBezTo>
                  <a:lnTo>
                    <a:pt x="80153" y="819017"/>
                  </a:lnTo>
                  <a:cubicBezTo>
                    <a:pt x="80153" y="811244"/>
                    <a:pt x="81611" y="805415"/>
                    <a:pt x="84525" y="801529"/>
                  </a:cubicBezTo>
                  <a:cubicBezTo>
                    <a:pt x="85497" y="796671"/>
                    <a:pt x="86954" y="793271"/>
                    <a:pt x="88897" y="791328"/>
                  </a:cubicBezTo>
                  <a:cubicBezTo>
                    <a:pt x="91812" y="790356"/>
                    <a:pt x="92783" y="787927"/>
                    <a:pt x="91812" y="784041"/>
                  </a:cubicBezTo>
                  <a:cubicBezTo>
                    <a:pt x="91812" y="782098"/>
                    <a:pt x="92298" y="780641"/>
                    <a:pt x="93269" y="779669"/>
                  </a:cubicBezTo>
                  <a:cubicBezTo>
                    <a:pt x="96184" y="779669"/>
                    <a:pt x="97641" y="778212"/>
                    <a:pt x="97641" y="775297"/>
                  </a:cubicBezTo>
                  <a:lnTo>
                    <a:pt x="100556" y="775297"/>
                  </a:lnTo>
                  <a:lnTo>
                    <a:pt x="104928" y="770925"/>
                  </a:lnTo>
                  <a:cubicBezTo>
                    <a:pt x="105899" y="769954"/>
                    <a:pt x="106871" y="769468"/>
                    <a:pt x="107842" y="769468"/>
                  </a:cubicBezTo>
                  <a:cubicBezTo>
                    <a:pt x="109785" y="769468"/>
                    <a:pt x="111243" y="768982"/>
                    <a:pt x="112214" y="768010"/>
                  </a:cubicBezTo>
                  <a:cubicBezTo>
                    <a:pt x="113186" y="767039"/>
                    <a:pt x="113672" y="765096"/>
                    <a:pt x="113672" y="762181"/>
                  </a:cubicBezTo>
                  <a:lnTo>
                    <a:pt x="110757" y="760724"/>
                  </a:lnTo>
                  <a:cubicBezTo>
                    <a:pt x="111729" y="759752"/>
                    <a:pt x="112700" y="758781"/>
                    <a:pt x="113672" y="757809"/>
                  </a:cubicBezTo>
                  <a:cubicBezTo>
                    <a:pt x="114643" y="756838"/>
                    <a:pt x="115129" y="755380"/>
                    <a:pt x="115129" y="753437"/>
                  </a:cubicBezTo>
                  <a:cubicBezTo>
                    <a:pt x="116101" y="752466"/>
                    <a:pt x="116586" y="751251"/>
                    <a:pt x="116586" y="749794"/>
                  </a:cubicBezTo>
                  <a:cubicBezTo>
                    <a:pt x="116586" y="748337"/>
                    <a:pt x="116586" y="747608"/>
                    <a:pt x="116586" y="747608"/>
                  </a:cubicBezTo>
                  <a:cubicBezTo>
                    <a:pt x="119501" y="747608"/>
                    <a:pt x="122173" y="748579"/>
                    <a:pt x="124602" y="750523"/>
                  </a:cubicBezTo>
                  <a:cubicBezTo>
                    <a:pt x="127031" y="752466"/>
                    <a:pt x="128245" y="753923"/>
                    <a:pt x="128245" y="754895"/>
                  </a:cubicBezTo>
                  <a:lnTo>
                    <a:pt x="129702" y="750523"/>
                  </a:lnTo>
                  <a:cubicBezTo>
                    <a:pt x="130674" y="748579"/>
                    <a:pt x="132374" y="747608"/>
                    <a:pt x="134803" y="747608"/>
                  </a:cubicBezTo>
                  <a:cubicBezTo>
                    <a:pt x="137232" y="747608"/>
                    <a:pt x="138446" y="747608"/>
                    <a:pt x="138446" y="747608"/>
                  </a:cubicBezTo>
                  <a:cubicBezTo>
                    <a:pt x="137475" y="744693"/>
                    <a:pt x="134074" y="743236"/>
                    <a:pt x="128245" y="743236"/>
                  </a:cubicBezTo>
                  <a:cubicBezTo>
                    <a:pt x="128245" y="743236"/>
                    <a:pt x="127273" y="744693"/>
                    <a:pt x="125330" y="747608"/>
                  </a:cubicBezTo>
                  <a:cubicBezTo>
                    <a:pt x="125330" y="744693"/>
                    <a:pt x="126302" y="742750"/>
                    <a:pt x="128245" y="741779"/>
                  </a:cubicBezTo>
                  <a:lnTo>
                    <a:pt x="129702" y="741779"/>
                  </a:lnTo>
                  <a:cubicBezTo>
                    <a:pt x="131645" y="742750"/>
                    <a:pt x="133588" y="743236"/>
                    <a:pt x="135532" y="743236"/>
                  </a:cubicBezTo>
                  <a:cubicBezTo>
                    <a:pt x="137475" y="743236"/>
                    <a:pt x="139418" y="743722"/>
                    <a:pt x="141361" y="744693"/>
                  </a:cubicBezTo>
                  <a:cubicBezTo>
                    <a:pt x="143304" y="745665"/>
                    <a:pt x="145733" y="746151"/>
                    <a:pt x="148648" y="746151"/>
                  </a:cubicBezTo>
                  <a:lnTo>
                    <a:pt x="160306" y="746151"/>
                  </a:lnTo>
                  <a:cubicBezTo>
                    <a:pt x="161278" y="747122"/>
                    <a:pt x="164192" y="747608"/>
                    <a:pt x="169050" y="747608"/>
                  </a:cubicBezTo>
                  <a:cubicBezTo>
                    <a:pt x="170022" y="747608"/>
                    <a:pt x="171479" y="748579"/>
                    <a:pt x="173422" y="750523"/>
                  </a:cubicBezTo>
                  <a:lnTo>
                    <a:pt x="179251" y="749065"/>
                  </a:lnTo>
                  <a:cubicBezTo>
                    <a:pt x="184109" y="746151"/>
                    <a:pt x="187509" y="747122"/>
                    <a:pt x="189453" y="751980"/>
                  </a:cubicBezTo>
                  <a:cubicBezTo>
                    <a:pt x="191396" y="753923"/>
                    <a:pt x="192367" y="754409"/>
                    <a:pt x="192367" y="753437"/>
                  </a:cubicBezTo>
                  <a:lnTo>
                    <a:pt x="233172" y="747608"/>
                  </a:lnTo>
                  <a:cubicBezTo>
                    <a:pt x="239973" y="745665"/>
                    <a:pt x="250174" y="743722"/>
                    <a:pt x="263776" y="741779"/>
                  </a:cubicBezTo>
                  <a:cubicBezTo>
                    <a:pt x="293894" y="734978"/>
                    <a:pt x="324498" y="727205"/>
                    <a:pt x="355588" y="718461"/>
                  </a:cubicBezTo>
                  <a:lnTo>
                    <a:pt x="357045" y="718461"/>
                  </a:lnTo>
                  <a:cubicBezTo>
                    <a:pt x="357045" y="717490"/>
                    <a:pt x="356559" y="716761"/>
                    <a:pt x="355588" y="716275"/>
                  </a:cubicBezTo>
                  <a:cubicBezTo>
                    <a:pt x="354616" y="715790"/>
                    <a:pt x="353644" y="715547"/>
                    <a:pt x="352673" y="715547"/>
                  </a:cubicBezTo>
                  <a:cubicBezTo>
                    <a:pt x="351701" y="715547"/>
                    <a:pt x="350730" y="715547"/>
                    <a:pt x="349758" y="715547"/>
                  </a:cubicBezTo>
                  <a:cubicBezTo>
                    <a:pt x="349758" y="714575"/>
                    <a:pt x="348787" y="713118"/>
                    <a:pt x="346844" y="711175"/>
                  </a:cubicBezTo>
                  <a:cubicBezTo>
                    <a:pt x="345872" y="711175"/>
                    <a:pt x="344901" y="710689"/>
                    <a:pt x="343929" y="709717"/>
                  </a:cubicBezTo>
                  <a:cubicBezTo>
                    <a:pt x="342957" y="708746"/>
                    <a:pt x="342957" y="707774"/>
                    <a:pt x="343929" y="706803"/>
                  </a:cubicBezTo>
                  <a:cubicBezTo>
                    <a:pt x="343929" y="705831"/>
                    <a:pt x="344901" y="705345"/>
                    <a:pt x="346844" y="705345"/>
                  </a:cubicBezTo>
                  <a:lnTo>
                    <a:pt x="348301" y="702431"/>
                  </a:lnTo>
                  <a:lnTo>
                    <a:pt x="338100" y="693687"/>
                  </a:lnTo>
                  <a:cubicBezTo>
                    <a:pt x="340043" y="687858"/>
                    <a:pt x="341014" y="684943"/>
                    <a:pt x="341014" y="684943"/>
                  </a:cubicBezTo>
                  <a:cubicBezTo>
                    <a:pt x="337128" y="684943"/>
                    <a:pt x="334214" y="684457"/>
                    <a:pt x="332270" y="683486"/>
                  </a:cubicBezTo>
                  <a:lnTo>
                    <a:pt x="332270" y="680571"/>
                  </a:lnTo>
                  <a:lnTo>
                    <a:pt x="330813" y="676199"/>
                  </a:lnTo>
                  <a:cubicBezTo>
                    <a:pt x="329842" y="675227"/>
                    <a:pt x="329113" y="673770"/>
                    <a:pt x="328627" y="671827"/>
                  </a:cubicBezTo>
                  <a:cubicBezTo>
                    <a:pt x="328141" y="669884"/>
                    <a:pt x="327898" y="668427"/>
                    <a:pt x="327898" y="667455"/>
                  </a:cubicBezTo>
                  <a:lnTo>
                    <a:pt x="327898" y="660168"/>
                  </a:lnTo>
                  <a:cubicBezTo>
                    <a:pt x="324984" y="657254"/>
                    <a:pt x="324984" y="654339"/>
                    <a:pt x="327898" y="651425"/>
                  </a:cubicBezTo>
                  <a:cubicBezTo>
                    <a:pt x="328870" y="650453"/>
                    <a:pt x="327898" y="648996"/>
                    <a:pt x="324984" y="647052"/>
                  </a:cubicBezTo>
                  <a:cubicBezTo>
                    <a:pt x="324984" y="647052"/>
                    <a:pt x="324741" y="646810"/>
                    <a:pt x="324255" y="646324"/>
                  </a:cubicBezTo>
                  <a:cubicBezTo>
                    <a:pt x="323769" y="645838"/>
                    <a:pt x="323527" y="645595"/>
                    <a:pt x="323527" y="645595"/>
                  </a:cubicBezTo>
                  <a:lnTo>
                    <a:pt x="323527" y="642681"/>
                  </a:lnTo>
                  <a:lnTo>
                    <a:pt x="327898" y="641223"/>
                  </a:lnTo>
                  <a:lnTo>
                    <a:pt x="327898" y="631022"/>
                  </a:lnTo>
                  <a:cubicBezTo>
                    <a:pt x="327898" y="629079"/>
                    <a:pt x="328870" y="626164"/>
                    <a:pt x="330813" y="622278"/>
                  </a:cubicBezTo>
                  <a:cubicBezTo>
                    <a:pt x="332756" y="622278"/>
                    <a:pt x="333728" y="621306"/>
                    <a:pt x="333728" y="619363"/>
                  </a:cubicBezTo>
                  <a:cubicBezTo>
                    <a:pt x="334699" y="618392"/>
                    <a:pt x="335671" y="616691"/>
                    <a:pt x="336642" y="614263"/>
                  </a:cubicBezTo>
                  <a:cubicBezTo>
                    <a:pt x="337614" y="611834"/>
                    <a:pt x="338100" y="610134"/>
                    <a:pt x="338100" y="609162"/>
                  </a:cubicBezTo>
                  <a:lnTo>
                    <a:pt x="338100" y="603333"/>
                  </a:lnTo>
                  <a:cubicBezTo>
                    <a:pt x="339071" y="601390"/>
                    <a:pt x="340043" y="599932"/>
                    <a:pt x="341014" y="598961"/>
                  </a:cubicBezTo>
                  <a:lnTo>
                    <a:pt x="346844" y="598961"/>
                  </a:lnTo>
                  <a:cubicBezTo>
                    <a:pt x="347815" y="598961"/>
                    <a:pt x="349030" y="599204"/>
                    <a:pt x="350487" y="599689"/>
                  </a:cubicBezTo>
                  <a:cubicBezTo>
                    <a:pt x="351944" y="600175"/>
                    <a:pt x="353644" y="599932"/>
                    <a:pt x="355588" y="598961"/>
                  </a:cubicBezTo>
                  <a:cubicBezTo>
                    <a:pt x="356559" y="598961"/>
                    <a:pt x="356802" y="598475"/>
                    <a:pt x="356316" y="597503"/>
                  </a:cubicBezTo>
                  <a:cubicBezTo>
                    <a:pt x="355830" y="596532"/>
                    <a:pt x="355588" y="595560"/>
                    <a:pt x="355588" y="594589"/>
                  </a:cubicBezTo>
                  <a:cubicBezTo>
                    <a:pt x="353644" y="589731"/>
                    <a:pt x="351701" y="582444"/>
                    <a:pt x="349758" y="572729"/>
                  </a:cubicBezTo>
                  <a:cubicBezTo>
                    <a:pt x="348787" y="570786"/>
                    <a:pt x="348301" y="567871"/>
                    <a:pt x="348301" y="563985"/>
                  </a:cubicBezTo>
                  <a:cubicBezTo>
                    <a:pt x="348301" y="561070"/>
                    <a:pt x="347815" y="557184"/>
                    <a:pt x="346844" y="552326"/>
                  </a:cubicBezTo>
                  <a:cubicBezTo>
                    <a:pt x="345872" y="547469"/>
                    <a:pt x="344901" y="543097"/>
                    <a:pt x="343929" y="539210"/>
                  </a:cubicBezTo>
                  <a:cubicBezTo>
                    <a:pt x="341986" y="528523"/>
                    <a:pt x="341014" y="519779"/>
                    <a:pt x="341014" y="512979"/>
                  </a:cubicBezTo>
                  <a:cubicBezTo>
                    <a:pt x="341986" y="499377"/>
                    <a:pt x="341986" y="487232"/>
                    <a:pt x="341014" y="476545"/>
                  </a:cubicBezTo>
                  <a:cubicBezTo>
                    <a:pt x="341014" y="474602"/>
                    <a:pt x="341257" y="473145"/>
                    <a:pt x="341743" y="472173"/>
                  </a:cubicBezTo>
                  <a:cubicBezTo>
                    <a:pt x="342229" y="471202"/>
                    <a:pt x="341986" y="470716"/>
                    <a:pt x="341014" y="470716"/>
                  </a:cubicBezTo>
                  <a:cubicBezTo>
                    <a:pt x="340043" y="470716"/>
                    <a:pt x="339557" y="470716"/>
                    <a:pt x="339557" y="470716"/>
                  </a:cubicBezTo>
                  <a:cubicBezTo>
                    <a:pt x="335671" y="470716"/>
                    <a:pt x="331542" y="471688"/>
                    <a:pt x="327170" y="473631"/>
                  </a:cubicBezTo>
                  <a:cubicBezTo>
                    <a:pt x="322798" y="475574"/>
                    <a:pt x="320126" y="477031"/>
                    <a:pt x="319154" y="478003"/>
                  </a:cubicBezTo>
                  <a:cubicBezTo>
                    <a:pt x="317211" y="478974"/>
                    <a:pt x="313811" y="480675"/>
                    <a:pt x="308953" y="483103"/>
                  </a:cubicBezTo>
                  <a:cubicBezTo>
                    <a:pt x="304095" y="485532"/>
                    <a:pt x="299723" y="487232"/>
                    <a:pt x="295837" y="488204"/>
                  </a:cubicBezTo>
                  <a:cubicBezTo>
                    <a:pt x="293894" y="488204"/>
                    <a:pt x="291708" y="488690"/>
                    <a:pt x="289279" y="489661"/>
                  </a:cubicBezTo>
                  <a:cubicBezTo>
                    <a:pt x="286850" y="490633"/>
                    <a:pt x="285150" y="491119"/>
                    <a:pt x="284179" y="491119"/>
                  </a:cubicBezTo>
                  <a:cubicBezTo>
                    <a:pt x="279321" y="494033"/>
                    <a:pt x="273006" y="497434"/>
                    <a:pt x="265233" y="501320"/>
                  </a:cubicBezTo>
                  <a:cubicBezTo>
                    <a:pt x="262319" y="502292"/>
                    <a:pt x="258433" y="504235"/>
                    <a:pt x="253575" y="507149"/>
                  </a:cubicBezTo>
                  <a:cubicBezTo>
                    <a:pt x="248717" y="510064"/>
                    <a:pt x="245317" y="512493"/>
                    <a:pt x="243374" y="514436"/>
                  </a:cubicBezTo>
                  <a:cubicBezTo>
                    <a:pt x="241430" y="513464"/>
                    <a:pt x="240459" y="512979"/>
                    <a:pt x="240459" y="512979"/>
                  </a:cubicBezTo>
                  <a:cubicBezTo>
                    <a:pt x="238516" y="513950"/>
                    <a:pt x="237544" y="514436"/>
                    <a:pt x="237544" y="514436"/>
                  </a:cubicBezTo>
                  <a:lnTo>
                    <a:pt x="227343" y="520265"/>
                  </a:lnTo>
                  <a:lnTo>
                    <a:pt x="227343" y="523180"/>
                  </a:lnTo>
                  <a:lnTo>
                    <a:pt x="228800" y="523180"/>
                  </a:lnTo>
                  <a:cubicBezTo>
                    <a:pt x="222971" y="528038"/>
                    <a:pt x="219085" y="531924"/>
                    <a:pt x="217142" y="534838"/>
                  </a:cubicBezTo>
                  <a:lnTo>
                    <a:pt x="214227" y="534838"/>
                  </a:lnTo>
                  <a:lnTo>
                    <a:pt x="209855" y="534838"/>
                  </a:lnTo>
                  <a:lnTo>
                    <a:pt x="218599" y="523180"/>
                  </a:lnTo>
                  <a:cubicBezTo>
                    <a:pt x="216656" y="523180"/>
                    <a:pt x="215199" y="523666"/>
                    <a:pt x="214227" y="524637"/>
                  </a:cubicBezTo>
                  <a:cubicBezTo>
                    <a:pt x="210341" y="526580"/>
                    <a:pt x="206941" y="529495"/>
                    <a:pt x="204026" y="533381"/>
                  </a:cubicBezTo>
                  <a:cubicBezTo>
                    <a:pt x="201111" y="534353"/>
                    <a:pt x="198682" y="536296"/>
                    <a:pt x="196739" y="539210"/>
                  </a:cubicBezTo>
                  <a:cubicBezTo>
                    <a:pt x="196739" y="542125"/>
                    <a:pt x="197225" y="544068"/>
                    <a:pt x="198197" y="545040"/>
                  </a:cubicBezTo>
                  <a:cubicBezTo>
                    <a:pt x="199168" y="544068"/>
                    <a:pt x="200140" y="542611"/>
                    <a:pt x="201111" y="540668"/>
                  </a:cubicBezTo>
                  <a:cubicBezTo>
                    <a:pt x="202083" y="538725"/>
                    <a:pt x="203540" y="537267"/>
                    <a:pt x="205483" y="536296"/>
                  </a:cubicBezTo>
                  <a:lnTo>
                    <a:pt x="206941" y="534838"/>
                  </a:lnTo>
                  <a:cubicBezTo>
                    <a:pt x="206941" y="534838"/>
                    <a:pt x="207426" y="534838"/>
                    <a:pt x="208398" y="534838"/>
                  </a:cubicBezTo>
                  <a:cubicBezTo>
                    <a:pt x="209369" y="534838"/>
                    <a:pt x="209855" y="534838"/>
                    <a:pt x="209855" y="534838"/>
                  </a:cubicBezTo>
                  <a:cubicBezTo>
                    <a:pt x="211798" y="536782"/>
                    <a:pt x="212284" y="538239"/>
                    <a:pt x="211312" y="539210"/>
                  </a:cubicBezTo>
                  <a:lnTo>
                    <a:pt x="205483" y="545040"/>
                  </a:lnTo>
                  <a:cubicBezTo>
                    <a:pt x="205483" y="546983"/>
                    <a:pt x="204997" y="547954"/>
                    <a:pt x="204026" y="547954"/>
                  </a:cubicBezTo>
                  <a:cubicBezTo>
                    <a:pt x="207912" y="547954"/>
                    <a:pt x="210341" y="546983"/>
                    <a:pt x="211312" y="545040"/>
                  </a:cubicBezTo>
                  <a:cubicBezTo>
                    <a:pt x="211312" y="541154"/>
                    <a:pt x="212284" y="538725"/>
                    <a:pt x="214227" y="537753"/>
                  </a:cubicBezTo>
                  <a:cubicBezTo>
                    <a:pt x="214227" y="535810"/>
                    <a:pt x="215684" y="534838"/>
                    <a:pt x="218599" y="534838"/>
                  </a:cubicBezTo>
                  <a:lnTo>
                    <a:pt x="214227" y="539210"/>
                  </a:lnTo>
                  <a:cubicBezTo>
                    <a:pt x="213256" y="543097"/>
                    <a:pt x="213256" y="545525"/>
                    <a:pt x="214227" y="546497"/>
                  </a:cubicBezTo>
                  <a:cubicBezTo>
                    <a:pt x="214227" y="549412"/>
                    <a:pt x="214713" y="551355"/>
                    <a:pt x="215684" y="552326"/>
                  </a:cubicBezTo>
                  <a:cubicBezTo>
                    <a:pt x="213741" y="552326"/>
                    <a:pt x="212527" y="552569"/>
                    <a:pt x="212041" y="553055"/>
                  </a:cubicBezTo>
                  <a:cubicBezTo>
                    <a:pt x="211555" y="553541"/>
                    <a:pt x="210827" y="553784"/>
                    <a:pt x="209855" y="553784"/>
                  </a:cubicBezTo>
                  <a:lnTo>
                    <a:pt x="199654" y="553784"/>
                  </a:lnTo>
                  <a:cubicBezTo>
                    <a:pt x="195768" y="552812"/>
                    <a:pt x="193339" y="553298"/>
                    <a:pt x="192367" y="555241"/>
                  </a:cubicBezTo>
                  <a:lnTo>
                    <a:pt x="189453" y="561070"/>
                  </a:lnTo>
                  <a:cubicBezTo>
                    <a:pt x="187509" y="561070"/>
                    <a:pt x="186538" y="561070"/>
                    <a:pt x="186538" y="561070"/>
                  </a:cubicBezTo>
                  <a:lnTo>
                    <a:pt x="189453" y="555241"/>
                  </a:lnTo>
                  <a:cubicBezTo>
                    <a:pt x="189453" y="555241"/>
                    <a:pt x="190424" y="554755"/>
                    <a:pt x="192367" y="553784"/>
                  </a:cubicBezTo>
                  <a:cubicBezTo>
                    <a:pt x="192367" y="553784"/>
                    <a:pt x="192367" y="553541"/>
                    <a:pt x="192367" y="553055"/>
                  </a:cubicBezTo>
                  <a:cubicBezTo>
                    <a:pt x="192367" y="552569"/>
                    <a:pt x="192367" y="552326"/>
                    <a:pt x="192367" y="552326"/>
                  </a:cubicBezTo>
                  <a:cubicBezTo>
                    <a:pt x="191396" y="551355"/>
                    <a:pt x="191153" y="550140"/>
                    <a:pt x="191639" y="548683"/>
                  </a:cubicBezTo>
                  <a:cubicBezTo>
                    <a:pt x="192124" y="547226"/>
                    <a:pt x="192367" y="546011"/>
                    <a:pt x="192367" y="545040"/>
                  </a:cubicBezTo>
                  <a:cubicBezTo>
                    <a:pt x="189453" y="545040"/>
                    <a:pt x="187509" y="545525"/>
                    <a:pt x="186538" y="546497"/>
                  </a:cubicBezTo>
                  <a:lnTo>
                    <a:pt x="173422" y="556698"/>
                  </a:lnTo>
                  <a:lnTo>
                    <a:pt x="170507" y="562528"/>
                  </a:lnTo>
                  <a:lnTo>
                    <a:pt x="163221" y="566900"/>
                  </a:lnTo>
                  <a:cubicBezTo>
                    <a:pt x="163221" y="566900"/>
                    <a:pt x="162735" y="567385"/>
                    <a:pt x="161763" y="568357"/>
                  </a:cubicBezTo>
                  <a:cubicBezTo>
                    <a:pt x="160792" y="569328"/>
                    <a:pt x="160306" y="569814"/>
                    <a:pt x="160306" y="569814"/>
                  </a:cubicBezTo>
                  <a:cubicBezTo>
                    <a:pt x="160306" y="569814"/>
                    <a:pt x="156420" y="568843"/>
                    <a:pt x="148648" y="566900"/>
                  </a:cubicBezTo>
                  <a:cubicBezTo>
                    <a:pt x="145733" y="563985"/>
                    <a:pt x="142818" y="562042"/>
                    <a:pt x="139904" y="561070"/>
                  </a:cubicBezTo>
                  <a:lnTo>
                    <a:pt x="139904" y="563985"/>
                  </a:lnTo>
                  <a:lnTo>
                    <a:pt x="138446" y="566900"/>
                  </a:lnTo>
                  <a:lnTo>
                    <a:pt x="132617" y="561070"/>
                  </a:lnTo>
                  <a:lnTo>
                    <a:pt x="131160" y="559613"/>
                  </a:lnTo>
                  <a:cubicBezTo>
                    <a:pt x="132131" y="557670"/>
                    <a:pt x="133103" y="556698"/>
                    <a:pt x="134074" y="556698"/>
                  </a:cubicBezTo>
                  <a:cubicBezTo>
                    <a:pt x="135046" y="556698"/>
                    <a:pt x="136017" y="556455"/>
                    <a:pt x="136989" y="555970"/>
                  </a:cubicBezTo>
                  <a:cubicBezTo>
                    <a:pt x="137960" y="555484"/>
                    <a:pt x="138446" y="554755"/>
                    <a:pt x="138446" y="553784"/>
                  </a:cubicBezTo>
                  <a:cubicBezTo>
                    <a:pt x="140389" y="554755"/>
                    <a:pt x="142332" y="554755"/>
                    <a:pt x="144276" y="553784"/>
                  </a:cubicBezTo>
                  <a:cubicBezTo>
                    <a:pt x="148162" y="551841"/>
                    <a:pt x="151076" y="549897"/>
                    <a:pt x="153019" y="547954"/>
                  </a:cubicBezTo>
                  <a:lnTo>
                    <a:pt x="160306" y="545040"/>
                  </a:lnTo>
                  <a:cubicBezTo>
                    <a:pt x="161278" y="545040"/>
                    <a:pt x="163706" y="544068"/>
                    <a:pt x="167593" y="542125"/>
                  </a:cubicBezTo>
                  <a:cubicBezTo>
                    <a:pt x="167593" y="542125"/>
                    <a:pt x="168564" y="540668"/>
                    <a:pt x="170507" y="537753"/>
                  </a:cubicBezTo>
                  <a:cubicBezTo>
                    <a:pt x="172450" y="535810"/>
                    <a:pt x="175851" y="533867"/>
                    <a:pt x="180709" y="531924"/>
                  </a:cubicBezTo>
                  <a:cubicBezTo>
                    <a:pt x="183623" y="531924"/>
                    <a:pt x="185809" y="531195"/>
                    <a:pt x="187267" y="529738"/>
                  </a:cubicBezTo>
                  <a:cubicBezTo>
                    <a:pt x="188724" y="528280"/>
                    <a:pt x="189938" y="527552"/>
                    <a:pt x="190910" y="527552"/>
                  </a:cubicBezTo>
                  <a:lnTo>
                    <a:pt x="190910" y="526094"/>
                  </a:lnTo>
                  <a:cubicBezTo>
                    <a:pt x="190910" y="525123"/>
                    <a:pt x="190424" y="524394"/>
                    <a:pt x="189453" y="523908"/>
                  </a:cubicBezTo>
                  <a:cubicBezTo>
                    <a:pt x="188481" y="523423"/>
                    <a:pt x="187995" y="523180"/>
                    <a:pt x="187995" y="523180"/>
                  </a:cubicBezTo>
                  <a:cubicBezTo>
                    <a:pt x="188967" y="523180"/>
                    <a:pt x="189695" y="522694"/>
                    <a:pt x="190181" y="521723"/>
                  </a:cubicBezTo>
                  <a:cubicBezTo>
                    <a:pt x="190667" y="520751"/>
                    <a:pt x="191396" y="520265"/>
                    <a:pt x="192367" y="520265"/>
                  </a:cubicBezTo>
                  <a:lnTo>
                    <a:pt x="192367" y="524637"/>
                  </a:lnTo>
                  <a:lnTo>
                    <a:pt x="196739" y="523180"/>
                  </a:lnTo>
                  <a:lnTo>
                    <a:pt x="201111" y="512979"/>
                  </a:lnTo>
                  <a:cubicBezTo>
                    <a:pt x="202083" y="512979"/>
                    <a:pt x="204026" y="512250"/>
                    <a:pt x="206941" y="510793"/>
                  </a:cubicBezTo>
                  <a:cubicBezTo>
                    <a:pt x="209855" y="509335"/>
                    <a:pt x="212284" y="508121"/>
                    <a:pt x="214227" y="507149"/>
                  </a:cubicBezTo>
                  <a:cubicBezTo>
                    <a:pt x="213256" y="508121"/>
                    <a:pt x="212770" y="508849"/>
                    <a:pt x="212770" y="509335"/>
                  </a:cubicBezTo>
                  <a:cubicBezTo>
                    <a:pt x="212770" y="509821"/>
                    <a:pt x="212284" y="510064"/>
                    <a:pt x="211312" y="510064"/>
                  </a:cubicBezTo>
                  <a:cubicBezTo>
                    <a:pt x="211312" y="512007"/>
                    <a:pt x="210341" y="513464"/>
                    <a:pt x="208398" y="514436"/>
                  </a:cubicBezTo>
                  <a:cubicBezTo>
                    <a:pt x="208398" y="514436"/>
                    <a:pt x="208398" y="514922"/>
                    <a:pt x="208398" y="515893"/>
                  </a:cubicBezTo>
                  <a:cubicBezTo>
                    <a:pt x="208398" y="516865"/>
                    <a:pt x="208398" y="517351"/>
                    <a:pt x="208398" y="517351"/>
                  </a:cubicBezTo>
                  <a:lnTo>
                    <a:pt x="212770" y="514436"/>
                  </a:lnTo>
                  <a:cubicBezTo>
                    <a:pt x="216656" y="513464"/>
                    <a:pt x="219571" y="512007"/>
                    <a:pt x="221514" y="510064"/>
                  </a:cubicBezTo>
                  <a:lnTo>
                    <a:pt x="240459" y="502777"/>
                  </a:lnTo>
                  <a:cubicBezTo>
                    <a:pt x="252118" y="496948"/>
                    <a:pt x="259404" y="493062"/>
                    <a:pt x="262319" y="491119"/>
                  </a:cubicBezTo>
                  <a:lnTo>
                    <a:pt x="265233" y="491119"/>
                  </a:lnTo>
                  <a:cubicBezTo>
                    <a:pt x="274949" y="487232"/>
                    <a:pt x="282721" y="483832"/>
                    <a:pt x="288551" y="480917"/>
                  </a:cubicBezTo>
                  <a:lnTo>
                    <a:pt x="291465" y="479460"/>
                  </a:lnTo>
                  <a:cubicBezTo>
                    <a:pt x="292437" y="479460"/>
                    <a:pt x="296809" y="478003"/>
                    <a:pt x="304581" y="475088"/>
                  </a:cubicBezTo>
                  <a:lnTo>
                    <a:pt x="335185" y="460515"/>
                  </a:lnTo>
                  <a:cubicBezTo>
                    <a:pt x="340043" y="458572"/>
                    <a:pt x="341986" y="454686"/>
                    <a:pt x="341014" y="448856"/>
                  </a:cubicBezTo>
                  <a:lnTo>
                    <a:pt x="341014" y="444484"/>
                  </a:lnTo>
                  <a:lnTo>
                    <a:pt x="341014" y="441570"/>
                  </a:lnTo>
                  <a:cubicBezTo>
                    <a:pt x="340043" y="441570"/>
                    <a:pt x="338586" y="442055"/>
                    <a:pt x="336642" y="443027"/>
                  </a:cubicBezTo>
                  <a:cubicBezTo>
                    <a:pt x="334699" y="443998"/>
                    <a:pt x="333242" y="443998"/>
                    <a:pt x="332270" y="443027"/>
                  </a:cubicBezTo>
                  <a:lnTo>
                    <a:pt x="333728" y="440112"/>
                  </a:lnTo>
                  <a:cubicBezTo>
                    <a:pt x="333728" y="440112"/>
                    <a:pt x="333728" y="439869"/>
                    <a:pt x="333728" y="439384"/>
                  </a:cubicBezTo>
                  <a:cubicBezTo>
                    <a:pt x="333728" y="438898"/>
                    <a:pt x="333728" y="438655"/>
                    <a:pt x="333728" y="438655"/>
                  </a:cubicBezTo>
                  <a:lnTo>
                    <a:pt x="327898" y="443027"/>
                  </a:lnTo>
                  <a:lnTo>
                    <a:pt x="327898" y="448856"/>
                  </a:lnTo>
                  <a:cubicBezTo>
                    <a:pt x="324984" y="446913"/>
                    <a:pt x="323527" y="445456"/>
                    <a:pt x="323527" y="444484"/>
                  </a:cubicBezTo>
                  <a:cubicBezTo>
                    <a:pt x="322555" y="445456"/>
                    <a:pt x="321583" y="446427"/>
                    <a:pt x="320612" y="447399"/>
                  </a:cubicBezTo>
                  <a:cubicBezTo>
                    <a:pt x="319640" y="448370"/>
                    <a:pt x="318183" y="449342"/>
                    <a:pt x="316240" y="450314"/>
                  </a:cubicBezTo>
                  <a:lnTo>
                    <a:pt x="314783" y="451771"/>
                  </a:lnTo>
                  <a:lnTo>
                    <a:pt x="310411" y="457600"/>
                  </a:lnTo>
                  <a:lnTo>
                    <a:pt x="300209" y="459058"/>
                  </a:lnTo>
                  <a:cubicBezTo>
                    <a:pt x="298266" y="459058"/>
                    <a:pt x="295837" y="459786"/>
                    <a:pt x="292923" y="461244"/>
                  </a:cubicBezTo>
                  <a:cubicBezTo>
                    <a:pt x="290008" y="462701"/>
                    <a:pt x="288551" y="463429"/>
                    <a:pt x="288551" y="463429"/>
                  </a:cubicBezTo>
                  <a:cubicBezTo>
                    <a:pt x="280778" y="468287"/>
                    <a:pt x="273492" y="472173"/>
                    <a:pt x="266691" y="475088"/>
                  </a:cubicBezTo>
                  <a:lnTo>
                    <a:pt x="262319" y="476545"/>
                  </a:lnTo>
                  <a:cubicBezTo>
                    <a:pt x="259404" y="476545"/>
                    <a:pt x="257461" y="477517"/>
                    <a:pt x="256490" y="479460"/>
                  </a:cubicBezTo>
                  <a:cubicBezTo>
                    <a:pt x="255518" y="479460"/>
                    <a:pt x="254061" y="479703"/>
                    <a:pt x="252118" y="480189"/>
                  </a:cubicBezTo>
                  <a:cubicBezTo>
                    <a:pt x="250174" y="480675"/>
                    <a:pt x="247746" y="481889"/>
                    <a:pt x="244831" y="483832"/>
                  </a:cubicBezTo>
                  <a:cubicBezTo>
                    <a:pt x="236087" y="485775"/>
                    <a:pt x="223943" y="490147"/>
                    <a:pt x="208398" y="496948"/>
                  </a:cubicBezTo>
                  <a:cubicBezTo>
                    <a:pt x="206455" y="497920"/>
                    <a:pt x="204269" y="498891"/>
                    <a:pt x="201840" y="499863"/>
                  </a:cubicBezTo>
                  <a:cubicBezTo>
                    <a:pt x="199411" y="500834"/>
                    <a:pt x="197711" y="502292"/>
                    <a:pt x="196739" y="504235"/>
                  </a:cubicBezTo>
                  <a:cubicBezTo>
                    <a:pt x="196739" y="505206"/>
                    <a:pt x="195282" y="505692"/>
                    <a:pt x="192367" y="505692"/>
                  </a:cubicBezTo>
                  <a:cubicBezTo>
                    <a:pt x="191396" y="506663"/>
                    <a:pt x="189938" y="507149"/>
                    <a:pt x="187995" y="507149"/>
                  </a:cubicBezTo>
                  <a:cubicBezTo>
                    <a:pt x="184109" y="507149"/>
                    <a:pt x="178280" y="508121"/>
                    <a:pt x="170507" y="510064"/>
                  </a:cubicBezTo>
                  <a:cubicBezTo>
                    <a:pt x="168564" y="511035"/>
                    <a:pt x="162249" y="513464"/>
                    <a:pt x="151562" y="517351"/>
                  </a:cubicBezTo>
                  <a:cubicBezTo>
                    <a:pt x="149619" y="518322"/>
                    <a:pt x="146704" y="519779"/>
                    <a:pt x="142818" y="521723"/>
                  </a:cubicBezTo>
                  <a:cubicBezTo>
                    <a:pt x="138932" y="523666"/>
                    <a:pt x="135046" y="525123"/>
                    <a:pt x="131160" y="526094"/>
                  </a:cubicBezTo>
                  <a:lnTo>
                    <a:pt x="129702" y="527552"/>
                  </a:lnTo>
                  <a:cubicBezTo>
                    <a:pt x="128731" y="529495"/>
                    <a:pt x="127516" y="530952"/>
                    <a:pt x="126059" y="531924"/>
                  </a:cubicBezTo>
                  <a:cubicBezTo>
                    <a:pt x="124602" y="532895"/>
                    <a:pt x="123387" y="533381"/>
                    <a:pt x="122416" y="533381"/>
                  </a:cubicBezTo>
                  <a:lnTo>
                    <a:pt x="113672" y="537753"/>
                  </a:lnTo>
                  <a:lnTo>
                    <a:pt x="106385" y="539210"/>
                  </a:lnTo>
                  <a:cubicBezTo>
                    <a:pt x="105414" y="540182"/>
                    <a:pt x="102499" y="540668"/>
                    <a:pt x="97641" y="540668"/>
                  </a:cubicBezTo>
                  <a:cubicBezTo>
                    <a:pt x="94726" y="540668"/>
                    <a:pt x="91083" y="539939"/>
                    <a:pt x="86711" y="538482"/>
                  </a:cubicBezTo>
                  <a:cubicBezTo>
                    <a:pt x="82339" y="537024"/>
                    <a:pt x="79182" y="536296"/>
                    <a:pt x="77239" y="536296"/>
                  </a:cubicBezTo>
                  <a:lnTo>
                    <a:pt x="74324" y="534838"/>
                  </a:lnTo>
                  <a:cubicBezTo>
                    <a:pt x="73352" y="533867"/>
                    <a:pt x="71895" y="533381"/>
                    <a:pt x="69952" y="533381"/>
                  </a:cubicBezTo>
                  <a:cubicBezTo>
                    <a:pt x="61208" y="524637"/>
                    <a:pt x="55864" y="517836"/>
                    <a:pt x="53921" y="512979"/>
                  </a:cubicBezTo>
                  <a:lnTo>
                    <a:pt x="51007" y="505692"/>
                  </a:lnTo>
                  <a:lnTo>
                    <a:pt x="42263" y="491119"/>
                  </a:lnTo>
                  <a:lnTo>
                    <a:pt x="40805" y="489661"/>
                  </a:lnTo>
                  <a:lnTo>
                    <a:pt x="36433" y="485289"/>
                  </a:lnTo>
                  <a:cubicBezTo>
                    <a:pt x="33519" y="484318"/>
                    <a:pt x="31576" y="483103"/>
                    <a:pt x="30604" y="481646"/>
                  </a:cubicBezTo>
                  <a:cubicBezTo>
                    <a:pt x="29633" y="480189"/>
                    <a:pt x="28661" y="478974"/>
                    <a:pt x="27690" y="478003"/>
                  </a:cubicBezTo>
                  <a:cubicBezTo>
                    <a:pt x="21860" y="476060"/>
                    <a:pt x="17974" y="474117"/>
                    <a:pt x="16031" y="472173"/>
                  </a:cubicBezTo>
                  <a:cubicBezTo>
                    <a:pt x="13116" y="471202"/>
                    <a:pt x="11659" y="470230"/>
                    <a:pt x="11659" y="469259"/>
                  </a:cubicBezTo>
                  <a:cubicBezTo>
                    <a:pt x="10687" y="468287"/>
                    <a:pt x="10202" y="467316"/>
                    <a:pt x="10202" y="466344"/>
                  </a:cubicBezTo>
                  <a:cubicBezTo>
                    <a:pt x="10202" y="465373"/>
                    <a:pt x="9716" y="464401"/>
                    <a:pt x="8744" y="463429"/>
                  </a:cubicBezTo>
                  <a:cubicBezTo>
                    <a:pt x="4858" y="460515"/>
                    <a:pt x="2915" y="458086"/>
                    <a:pt x="2915" y="456143"/>
                  </a:cubicBezTo>
                  <a:cubicBezTo>
                    <a:pt x="2915" y="453228"/>
                    <a:pt x="1943" y="450799"/>
                    <a:pt x="0" y="448856"/>
                  </a:cubicBezTo>
                  <a:lnTo>
                    <a:pt x="0" y="441570"/>
                  </a:lnTo>
                  <a:lnTo>
                    <a:pt x="2915" y="438655"/>
                  </a:lnTo>
                  <a:cubicBezTo>
                    <a:pt x="2915" y="435740"/>
                    <a:pt x="5344" y="431854"/>
                    <a:pt x="10202" y="426996"/>
                  </a:cubicBezTo>
                  <a:lnTo>
                    <a:pt x="11659" y="422624"/>
                  </a:lnTo>
                  <a:cubicBezTo>
                    <a:pt x="16517" y="418738"/>
                    <a:pt x="19431" y="416309"/>
                    <a:pt x="20403" y="415338"/>
                  </a:cubicBezTo>
                  <a:cubicBezTo>
                    <a:pt x="25261" y="412423"/>
                    <a:pt x="28175" y="409509"/>
                    <a:pt x="29147" y="406594"/>
                  </a:cubicBezTo>
                  <a:cubicBezTo>
                    <a:pt x="29147" y="405622"/>
                    <a:pt x="29633" y="405137"/>
                    <a:pt x="30604" y="405137"/>
                  </a:cubicBezTo>
                  <a:lnTo>
                    <a:pt x="32062" y="400765"/>
                  </a:lnTo>
                  <a:cubicBezTo>
                    <a:pt x="31090" y="396878"/>
                    <a:pt x="32062" y="393964"/>
                    <a:pt x="34976" y="392021"/>
                  </a:cubicBezTo>
                  <a:cubicBezTo>
                    <a:pt x="35948" y="389106"/>
                    <a:pt x="37891" y="386677"/>
                    <a:pt x="40805" y="384734"/>
                  </a:cubicBezTo>
                  <a:lnTo>
                    <a:pt x="42263" y="381819"/>
                  </a:lnTo>
                  <a:cubicBezTo>
                    <a:pt x="44206" y="376962"/>
                    <a:pt x="46149" y="374533"/>
                    <a:pt x="48092" y="374533"/>
                  </a:cubicBezTo>
                  <a:cubicBezTo>
                    <a:pt x="50035" y="373561"/>
                    <a:pt x="51492" y="371618"/>
                    <a:pt x="52464" y="368703"/>
                  </a:cubicBezTo>
                  <a:lnTo>
                    <a:pt x="58293" y="362874"/>
                  </a:lnTo>
                  <a:cubicBezTo>
                    <a:pt x="60236" y="362874"/>
                    <a:pt x="61694" y="362874"/>
                    <a:pt x="62665" y="362874"/>
                  </a:cubicBezTo>
                  <a:cubicBezTo>
                    <a:pt x="63637" y="362874"/>
                    <a:pt x="64608" y="363846"/>
                    <a:pt x="65580" y="365789"/>
                  </a:cubicBezTo>
                  <a:lnTo>
                    <a:pt x="72867" y="371618"/>
                  </a:lnTo>
                  <a:lnTo>
                    <a:pt x="75781" y="371618"/>
                  </a:lnTo>
                  <a:lnTo>
                    <a:pt x="75781" y="374533"/>
                  </a:lnTo>
                  <a:cubicBezTo>
                    <a:pt x="76753" y="376476"/>
                    <a:pt x="77239" y="380362"/>
                    <a:pt x="77239" y="386191"/>
                  </a:cubicBezTo>
                  <a:cubicBezTo>
                    <a:pt x="77239" y="390077"/>
                    <a:pt x="79182" y="392021"/>
                    <a:pt x="83068" y="392021"/>
                  </a:cubicBezTo>
                  <a:lnTo>
                    <a:pt x="88897" y="393478"/>
                  </a:lnTo>
                  <a:cubicBezTo>
                    <a:pt x="115129" y="393478"/>
                    <a:pt x="135532" y="390563"/>
                    <a:pt x="150105" y="384734"/>
                  </a:cubicBezTo>
                  <a:cubicBezTo>
                    <a:pt x="173422" y="379876"/>
                    <a:pt x="196253" y="372590"/>
                    <a:pt x="218599" y="362874"/>
                  </a:cubicBezTo>
                  <a:cubicBezTo>
                    <a:pt x="223457" y="359959"/>
                    <a:pt x="232201" y="357530"/>
                    <a:pt x="244831" y="355587"/>
                  </a:cubicBezTo>
                  <a:cubicBezTo>
                    <a:pt x="251632" y="355587"/>
                    <a:pt x="258433" y="353644"/>
                    <a:pt x="265233" y="349758"/>
                  </a:cubicBezTo>
                  <a:cubicBezTo>
                    <a:pt x="268148" y="348786"/>
                    <a:pt x="272277" y="347329"/>
                    <a:pt x="277621" y="345386"/>
                  </a:cubicBezTo>
                  <a:cubicBezTo>
                    <a:pt x="282964" y="343443"/>
                    <a:pt x="289036" y="341014"/>
                    <a:pt x="295837" y="338100"/>
                  </a:cubicBezTo>
                  <a:cubicBezTo>
                    <a:pt x="311382" y="332270"/>
                    <a:pt x="324498" y="326441"/>
                    <a:pt x="335185" y="320612"/>
                  </a:cubicBezTo>
                  <a:cubicBezTo>
                    <a:pt x="339071" y="320612"/>
                    <a:pt x="341500" y="320126"/>
                    <a:pt x="342472" y="319154"/>
                  </a:cubicBezTo>
                  <a:cubicBezTo>
                    <a:pt x="347329" y="316240"/>
                    <a:pt x="350730" y="314782"/>
                    <a:pt x="352673" y="314782"/>
                  </a:cubicBezTo>
                  <a:cubicBezTo>
                    <a:pt x="355588" y="314782"/>
                    <a:pt x="358016" y="313811"/>
                    <a:pt x="359960" y="311868"/>
                  </a:cubicBezTo>
                  <a:lnTo>
                    <a:pt x="381820" y="304581"/>
                  </a:lnTo>
                  <a:cubicBezTo>
                    <a:pt x="384734" y="300695"/>
                    <a:pt x="389106" y="298752"/>
                    <a:pt x="394935" y="298752"/>
                  </a:cubicBezTo>
                  <a:lnTo>
                    <a:pt x="399307" y="298752"/>
                  </a:lnTo>
                  <a:lnTo>
                    <a:pt x="422625" y="288550"/>
                  </a:lnTo>
                  <a:lnTo>
                    <a:pt x="431369" y="288550"/>
                  </a:lnTo>
                  <a:cubicBezTo>
                    <a:pt x="432340" y="287579"/>
                    <a:pt x="433555" y="286607"/>
                    <a:pt x="435012" y="285636"/>
                  </a:cubicBezTo>
                  <a:cubicBezTo>
                    <a:pt x="436469" y="284664"/>
                    <a:pt x="437684" y="284178"/>
                    <a:pt x="438655" y="284178"/>
                  </a:cubicBezTo>
                  <a:cubicBezTo>
                    <a:pt x="444484" y="282235"/>
                    <a:pt x="447399" y="281264"/>
                    <a:pt x="447399" y="281264"/>
                  </a:cubicBezTo>
                  <a:lnTo>
                    <a:pt x="463430" y="278349"/>
                  </a:lnTo>
                  <a:cubicBezTo>
                    <a:pt x="464401" y="277378"/>
                    <a:pt x="465616" y="276406"/>
                    <a:pt x="467073" y="275435"/>
                  </a:cubicBezTo>
                  <a:cubicBezTo>
                    <a:pt x="468530" y="274463"/>
                    <a:pt x="469745" y="273491"/>
                    <a:pt x="470716" y="272520"/>
                  </a:cubicBezTo>
                  <a:cubicBezTo>
                    <a:pt x="486261" y="268634"/>
                    <a:pt x="493062" y="266691"/>
                    <a:pt x="491119" y="266691"/>
                  </a:cubicBezTo>
                  <a:lnTo>
                    <a:pt x="511521" y="260861"/>
                  </a:lnTo>
                  <a:lnTo>
                    <a:pt x="514436" y="260861"/>
                  </a:lnTo>
                  <a:cubicBezTo>
                    <a:pt x="526095" y="257947"/>
                    <a:pt x="537267" y="254060"/>
                    <a:pt x="547955" y="249203"/>
                  </a:cubicBezTo>
                  <a:lnTo>
                    <a:pt x="550869" y="247745"/>
                  </a:lnTo>
                  <a:cubicBezTo>
                    <a:pt x="547955" y="241916"/>
                    <a:pt x="544068" y="238030"/>
                    <a:pt x="539211" y="236087"/>
                  </a:cubicBezTo>
                  <a:cubicBezTo>
                    <a:pt x="539211" y="235115"/>
                    <a:pt x="538725" y="234629"/>
                    <a:pt x="537753" y="234629"/>
                  </a:cubicBezTo>
                  <a:cubicBezTo>
                    <a:pt x="536782" y="231715"/>
                    <a:pt x="534353" y="230257"/>
                    <a:pt x="530467" y="230257"/>
                  </a:cubicBezTo>
                  <a:cubicBezTo>
                    <a:pt x="527552" y="230257"/>
                    <a:pt x="525366" y="230500"/>
                    <a:pt x="523909" y="230986"/>
                  </a:cubicBezTo>
                  <a:cubicBezTo>
                    <a:pt x="522451" y="231472"/>
                    <a:pt x="521237" y="231229"/>
                    <a:pt x="520265" y="230257"/>
                  </a:cubicBezTo>
                  <a:cubicBezTo>
                    <a:pt x="523180" y="227343"/>
                    <a:pt x="524880" y="225400"/>
                    <a:pt x="525366" y="224428"/>
                  </a:cubicBezTo>
                  <a:cubicBezTo>
                    <a:pt x="525852" y="223457"/>
                    <a:pt x="525123" y="221028"/>
                    <a:pt x="523180" y="217142"/>
                  </a:cubicBezTo>
                  <a:cubicBezTo>
                    <a:pt x="521237" y="215198"/>
                    <a:pt x="519294" y="216656"/>
                    <a:pt x="517351" y="221514"/>
                  </a:cubicBezTo>
                  <a:cubicBezTo>
                    <a:pt x="515408" y="220542"/>
                    <a:pt x="513707" y="219085"/>
                    <a:pt x="512250" y="217142"/>
                  </a:cubicBezTo>
                  <a:cubicBezTo>
                    <a:pt x="510793" y="215198"/>
                    <a:pt x="509093" y="214227"/>
                    <a:pt x="507149" y="214227"/>
                  </a:cubicBezTo>
                  <a:cubicBezTo>
                    <a:pt x="506178" y="214227"/>
                    <a:pt x="502292" y="212284"/>
                    <a:pt x="495491" y="208398"/>
                  </a:cubicBezTo>
                  <a:lnTo>
                    <a:pt x="489661" y="205483"/>
                  </a:lnTo>
                  <a:cubicBezTo>
                    <a:pt x="488690" y="202568"/>
                    <a:pt x="486261" y="201597"/>
                    <a:pt x="482375" y="202568"/>
                  </a:cubicBezTo>
                  <a:cubicBezTo>
                    <a:pt x="481403" y="202568"/>
                    <a:pt x="480189" y="203054"/>
                    <a:pt x="478732" y="204026"/>
                  </a:cubicBezTo>
                  <a:cubicBezTo>
                    <a:pt x="477274" y="204997"/>
                    <a:pt x="475088" y="206454"/>
                    <a:pt x="472174" y="208398"/>
                  </a:cubicBezTo>
                  <a:lnTo>
                    <a:pt x="463430" y="214227"/>
                  </a:lnTo>
                  <a:cubicBezTo>
                    <a:pt x="460515" y="214227"/>
                    <a:pt x="458572" y="214227"/>
                    <a:pt x="457600" y="214227"/>
                  </a:cubicBezTo>
                  <a:lnTo>
                    <a:pt x="456143" y="214227"/>
                  </a:lnTo>
                  <a:cubicBezTo>
                    <a:pt x="454200" y="214227"/>
                    <a:pt x="451771" y="213984"/>
                    <a:pt x="448856" y="213498"/>
                  </a:cubicBezTo>
                  <a:cubicBezTo>
                    <a:pt x="445942" y="213012"/>
                    <a:pt x="443513" y="213255"/>
                    <a:pt x="441570" y="214227"/>
                  </a:cubicBezTo>
                  <a:cubicBezTo>
                    <a:pt x="438655" y="215198"/>
                    <a:pt x="433797" y="215684"/>
                    <a:pt x="426997" y="215684"/>
                  </a:cubicBezTo>
                  <a:cubicBezTo>
                    <a:pt x="422139" y="215684"/>
                    <a:pt x="418253" y="217627"/>
                    <a:pt x="415338" y="221514"/>
                  </a:cubicBezTo>
                  <a:cubicBezTo>
                    <a:pt x="412423" y="223457"/>
                    <a:pt x="409509" y="223942"/>
                    <a:pt x="406594" y="222971"/>
                  </a:cubicBezTo>
                  <a:cubicBezTo>
                    <a:pt x="405623" y="221999"/>
                    <a:pt x="404651" y="221756"/>
                    <a:pt x="403679" y="222242"/>
                  </a:cubicBezTo>
                  <a:cubicBezTo>
                    <a:pt x="402708" y="222728"/>
                    <a:pt x="401736" y="222971"/>
                    <a:pt x="400765" y="222971"/>
                  </a:cubicBezTo>
                  <a:lnTo>
                    <a:pt x="392021" y="225885"/>
                  </a:lnTo>
                  <a:cubicBezTo>
                    <a:pt x="391049" y="225885"/>
                    <a:pt x="390321" y="226371"/>
                    <a:pt x="389835" y="227343"/>
                  </a:cubicBezTo>
                  <a:cubicBezTo>
                    <a:pt x="389349" y="228314"/>
                    <a:pt x="388620" y="228800"/>
                    <a:pt x="387649" y="228800"/>
                  </a:cubicBezTo>
                  <a:lnTo>
                    <a:pt x="362874" y="231715"/>
                  </a:lnTo>
                  <a:lnTo>
                    <a:pt x="359960" y="233172"/>
                  </a:lnTo>
                  <a:cubicBezTo>
                    <a:pt x="358016" y="234144"/>
                    <a:pt x="355588" y="234629"/>
                    <a:pt x="352673" y="234629"/>
                  </a:cubicBezTo>
                  <a:cubicBezTo>
                    <a:pt x="349758" y="236572"/>
                    <a:pt x="346358" y="238273"/>
                    <a:pt x="342472" y="239730"/>
                  </a:cubicBezTo>
                  <a:cubicBezTo>
                    <a:pt x="338586" y="241187"/>
                    <a:pt x="334699" y="242888"/>
                    <a:pt x="330813" y="244831"/>
                  </a:cubicBezTo>
                  <a:cubicBezTo>
                    <a:pt x="328870" y="246774"/>
                    <a:pt x="327898" y="247745"/>
                    <a:pt x="327898" y="247745"/>
                  </a:cubicBezTo>
                  <a:cubicBezTo>
                    <a:pt x="318183" y="251632"/>
                    <a:pt x="309925" y="255518"/>
                    <a:pt x="303124" y="259404"/>
                  </a:cubicBezTo>
                  <a:cubicBezTo>
                    <a:pt x="301181" y="261347"/>
                    <a:pt x="300209" y="262319"/>
                    <a:pt x="300209" y="262319"/>
                  </a:cubicBezTo>
                  <a:cubicBezTo>
                    <a:pt x="297295" y="263290"/>
                    <a:pt x="293408" y="264990"/>
                    <a:pt x="288551" y="267419"/>
                  </a:cubicBezTo>
                  <a:cubicBezTo>
                    <a:pt x="283693" y="269848"/>
                    <a:pt x="279807" y="271548"/>
                    <a:pt x="276892" y="272520"/>
                  </a:cubicBezTo>
                  <a:lnTo>
                    <a:pt x="273977" y="273977"/>
                  </a:lnTo>
                  <a:cubicBezTo>
                    <a:pt x="273006" y="275920"/>
                    <a:pt x="271549" y="277135"/>
                    <a:pt x="269605" y="277620"/>
                  </a:cubicBezTo>
                  <a:cubicBezTo>
                    <a:pt x="267662" y="278106"/>
                    <a:pt x="266691" y="278835"/>
                    <a:pt x="266691" y="279806"/>
                  </a:cubicBezTo>
                  <a:cubicBezTo>
                    <a:pt x="264748" y="280778"/>
                    <a:pt x="260862" y="281264"/>
                    <a:pt x="255032" y="281264"/>
                  </a:cubicBezTo>
                  <a:cubicBezTo>
                    <a:pt x="255032" y="279321"/>
                    <a:pt x="256004" y="278349"/>
                    <a:pt x="257947" y="278349"/>
                  </a:cubicBezTo>
                  <a:cubicBezTo>
                    <a:pt x="257947" y="278349"/>
                    <a:pt x="258676" y="277863"/>
                    <a:pt x="260133" y="276892"/>
                  </a:cubicBezTo>
                  <a:cubicBezTo>
                    <a:pt x="261590" y="275920"/>
                    <a:pt x="262319" y="274463"/>
                    <a:pt x="262319" y="272520"/>
                  </a:cubicBezTo>
                  <a:lnTo>
                    <a:pt x="263776" y="262319"/>
                  </a:lnTo>
                  <a:lnTo>
                    <a:pt x="268148" y="260861"/>
                  </a:lnTo>
                  <a:cubicBezTo>
                    <a:pt x="273006" y="258918"/>
                    <a:pt x="275921" y="257461"/>
                    <a:pt x="276892" y="256489"/>
                  </a:cubicBezTo>
                  <a:cubicBezTo>
                    <a:pt x="288551" y="248717"/>
                    <a:pt x="299238" y="242888"/>
                    <a:pt x="308953" y="239001"/>
                  </a:cubicBezTo>
                  <a:cubicBezTo>
                    <a:pt x="309925" y="239001"/>
                    <a:pt x="311382" y="237544"/>
                    <a:pt x="313325" y="234629"/>
                  </a:cubicBezTo>
                  <a:lnTo>
                    <a:pt x="314783" y="233172"/>
                  </a:lnTo>
                  <a:lnTo>
                    <a:pt x="324984" y="228800"/>
                  </a:lnTo>
                  <a:lnTo>
                    <a:pt x="339557" y="222971"/>
                  </a:lnTo>
                  <a:lnTo>
                    <a:pt x="352673" y="214227"/>
                  </a:lnTo>
                  <a:cubicBezTo>
                    <a:pt x="355588" y="213255"/>
                    <a:pt x="358988" y="211555"/>
                    <a:pt x="362874" y="209126"/>
                  </a:cubicBezTo>
                  <a:cubicBezTo>
                    <a:pt x="366760" y="206697"/>
                    <a:pt x="370161" y="204997"/>
                    <a:pt x="373076" y="204026"/>
                  </a:cubicBezTo>
                  <a:cubicBezTo>
                    <a:pt x="377933" y="203054"/>
                    <a:pt x="382305" y="201354"/>
                    <a:pt x="386192" y="198925"/>
                  </a:cubicBezTo>
                  <a:cubicBezTo>
                    <a:pt x="390078" y="196496"/>
                    <a:pt x="392992" y="194310"/>
                    <a:pt x="394935" y="192367"/>
                  </a:cubicBezTo>
                  <a:cubicBezTo>
                    <a:pt x="397850" y="190424"/>
                    <a:pt x="400279" y="188967"/>
                    <a:pt x="402222" y="187995"/>
                  </a:cubicBezTo>
                  <a:cubicBezTo>
                    <a:pt x="404165" y="187023"/>
                    <a:pt x="406108" y="186052"/>
                    <a:pt x="408051" y="185080"/>
                  </a:cubicBezTo>
                  <a:cubicBezTo>
                    <a:pt x="412909" y="183137"/>
                    <a:pt x="418738" y="179737"/>
                    <a:pt x="425539" y="174879"/>
                  </a:cubicBezTo>
                  <a:cubicBezTo>
                    <a:pt x="435255" y="168078"/>
                    <a:pt x="442056" y="163220"/>
                    <a:pt x="445942" y="160306"/>
                  </a:cubicBezTo>
                  <a:cubicBezTo>
                    <a:pt x="449828" y="155448"/>
                    <a:pt x="452743" y="151562"/>
                    <a:pt x="454686" y="148647"/>
                  </a:cubicBezTo>
                  <a:cubicBezTo>
                    <a:pt x="453714" y="148647"/>
                    <a:pt x="453228" y="147676"/>
                    <a:pt x="453228" y="145733"/>
                  </a:cubicBezTo>
                  <a:cubicBezTo>
                    <a:pt x="441570" y="128245"/>
                    <a:pt x="432826" y="114157"/>
                    <a:pt x="426997" y="103470"/>
                  </a:cubicBezTo>
                  <a:lnTo>
                    <a:pt x="422625" y="93269"/>
                  </a:lnTo>
                  <a:cubicBezTo>
                    <a:pt x="422625" y="93269"/>
                    <a:pt x="421167" y="91812"/>
                    <a:pt x="418253" y="88897"/>
                  </a:cubicBezTo>
                  <a:lnTo>
                    <a:pt x="415338" y="74324"/>
                  </a:lnTo>
                  <a:lnTo>
                    <a:pt x="408051" y="64122"/>
                  </a:lnTo>
                  <a:cubicBezTo>
                    <a:pt x="409994" y="62179"/>
                    <a:pt x="410966" y="60722"/>
                    <a:pt x="410966" y="59750"/>
                  </a:cubicBezTo>
                  <a:cubicBezTo>
                    <a:pt x="410966" y="55864"/>
                    <a:pt x="412909" y="52949"/>
                    <a:pt x="416795" y="51006"/>
                  </a:cubicBezTo>
                  <a:cubicBezTo>
                    <a:pt x="417767" y="50035"/>
                    <a:pt x="418253" y="48092"/>
                    <a:pt x="418253" y="45177"/>
                  </a:cubicBezTo>
                  <a:lnTo>
                    <a:pt x="416795" y="40805"/>
                  </a:lnTo>
                  <a:cubicBezTo>
                    <a:pt x="416795" y="36919"/>
                    <a:pt x="417767" y="34976"/>
                    <a:pt x="419710" y="34976"/>
                  </a:cubicBezTo>
                  <a:cubicBezTo>
                    <a:pt x="423596" y="34976"/>
                    <a:pt x="426025" y="34490"/>
                    <a:pt x="426997" y="33519"/>
                  </a:cubicBezTo>
                  <a:cubicBezTo>
                    <a:pt x="431854" y="28661"/>
                    <a:pt x="437684" y="26232"/>
                    <a:pt x="444484" y="26232"/>
                  </a:cubicBezTo>
                  <a:lnTo>
                    <a:pt x="483832" y="26232"/>
                  </a:lnTo>
                  <a:cubicBezTo>
                    <a:pt x="509093" y="26232"/>
                    <a:pt x="527552" y="25746"/>
                    <a:pt x="539211" y="24775"/>
                  </a:cubicBezTo>
                  <a:cubicBezTo>
                    <a:pt x="544068" y="24775"/>
                    <a:pt x="549412" y="23803"/>
                    <a:pt x="555241" y="21860"/>
                  </a:cubicBezTo>
                  <a:lnTo>
                    <a:pt x="559613" y="16031"/>
                  </a:lnTo>
                  <a:lnTo>
                    <a:pt x="565442" y="11659"/>
                  </a:lnTo>
                  <a:cubicBezTo>
                    <a:pt x="568357" y="10687"/>
                    <a:pt x="573215" y="9230"/>
                    <a:pt x="580016" y="7287"/>
                  </a:cubicBezTo>
                  <a:lnTo>
                    <a:pt x="596046" y="2915"/>
                  </a:lnTo>
                  <a:cubicBezTo>
                    <a:pt x="596046" y="1943"/>
                    <a:pt x="596046" y="1214"/>
                    <a:pt x="596046" y="729"/>
                  </a:cubicBezTo>
                  <a:cubicBezTo>
                    <a:pt x="596046" y="243"/>
                    <a:pt x="596532" y="0"/>
                    <a:pt x="5975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863797-E7E6-EABD-1C06-853E53FB1E3F}"/>
                </a:ext>
              </a:extLst>
            </p:cNvPr>
            <p:cNvSpPr txBox="1"/>
            <p:nvPr/>
          </p:nvSpPr>
          <p:spPr>
            <a:xfrm>
              <a:off x="2893195" y="470044"/>
              <a:ext cx="1061868" cy="1199711"/>
            </a:xfrm>
            <a:custGeom>
              <a:avLst/>
              <a:gdLst/>
              <a:ahLst/>
              <a:cxnLst/>
              <a:rect l="l" t="t" r="r" b="b"/>
              <a:pathLst>
                <a:path w="1173148" h="1325438">
                  <a:moveTo>
                    <a:pt x="835048" y="988796"/>
                  </a:moveTo>
                  <a:lnTo>
                    <a:pt x="836505" y="991710"/>
                  </a:lnTo>
                  <a:cubicBezTo>
                    <a:pt x="834562" y="996568"/>
                    <a:pt x="831648" y="1005312"/>
                    <a:pt x="827762" y="1017942"/>
                  </a:cubicBezTo>
                  <a:lnTo>
                    <a:pt x="824847" y="1047088"/>
                  </a:lnTo>
                  <a:cubicBezTo>
                    <a:pt x="822904" y="1053889"/>
                    <a:pt x="821932" y="1059233"/>
                    <a:pt x="821932" y="1063119"/>
                  </a:cubicBezTo>
                  <a:lnTo>
                    <a:pt x="821932" y="1067491"/>
                  </a:lnTo>
                  <a:cubicBezTo>
                    <a:pt x="822904" y="1066520"/>
                    <a:pt x="824361" y="1061662"/>
                    <a:pt x="826304" y="1052918"/>
                  </a:cubicBezTo>
                  <a:lnTo>
                    <a:pt x="827762" y="1042716"/>
                  </a:lnTo>
                  <a:cubicBezTo>
                    <a:pt x="830676" y="1038830"/>
                    <a:pt x="832133" y="1034944"/>
                    <a:pt x="832133" y="1031058"/>
                  </a:cubicBezTo>
                  <a:cubicBezTo>
                    <a:pt x="835048" y="1020371"/>
                    <a:pt x="836991" y="1011141"/>
                    <a:pt x="837963" y="1003369"/>
                  </a:cubicBezTo>
                  <a:cubicBezTo>
                    <a:pt x="838934" y="1000454"/>
                    <a:pt x="839420" y="995596"/>
                    <a:pt x="839420" y="988796"/>
                  </a:cubicBezTo>
                  <a:close/>
                  <a:moveTo>
                    <a:pt x="64123" y="982966"/>
                  </a:moveTo>
                  <a:lnTo>
                    <a:pt x="69953" y="984424"/>
                  </a:lnTo>
                  <a:cubicBezTo>
                    <a:pt x="69953" y="984424"/>
                    <a:pt x="73839" y="986852"/>
                    <a:pt x="81611" y="991710"/>
                  </a:cubicBezTo>
                  <a:cubicBezTo>
                    <a:pt x="86469" y="993653"/>
                    <a:pt x="90355" y="995111"/>
                    <a:pt x="93270" y="996082"/>
                  </a:cubicBezTo>
                  <a:cubicBezTo>
                    <a:pt x="92298" y="997054"/>
                    <a:pt x="90841" y="997054"/>
                    <a:pt x="88898" y="996082"/>
                  </a:cubicBezTo>
                  <a:lnTo>
                    <a:pt x="65581" y="985881"/>
                  </a:lnTo>
                  <a:cubicBezTo>
                    <a:pt x="65581" y="984909"/>
                    <a:pt x="65095" y="983938"/>
                    <a:pt x="64123" y="982966"/>
                  </a:cubicBezTo>
                  <a:close/>
                  <a:moveTo>
                    <a:pt x="362875" y="977137"/>
                  </a:moveTo>
                  <a:lnTo>
                    <a:pt x="362875" y="978594"/>
                  </a:lnTo>
                  <a:lnTo>
                    <a:pt x="368704" y="996082"/>
                  </a:lnTo>
                  <a:cubicBezTo>
                    <a:pt x="370647" y="996082"/>
                    <a:pt x="371619" y="996082"/>
                    <a:pt x="371619" y="996082"/>
                  </a:cubicBezTo>
                  <a:cubicBezTo>
                    <a:pt x="367733" y="985395"/>
                    <a:pt x="364818" y="979080"/>
                    <a:pt x="362875" y="977137"/>
                  </a:cubicBezTo>
                  <a:close/>
                  <a:moveTo>
                    <a:pt x="59751" y="977137"/>
                  </a:moveTo>
                  <a:cubicBezTo>
                    <a:pt x="59751" y="977137"/>
                    <a:pt x="60723" y="978108"/>
                    <a:pt x="62666" y="980052"/>
                  </a:cubicBezTo>
                  <a:cubicBezTo>
                    <a:pt x="61694" y="981023"/>
                    <a:pt x="60237" y="981509"/>
                    <a:pt x="58294" y="981509"/>
                  </a:cubicBezTo>
                  <a:cubicBezTo>
                    <a:pt x="57322" y="979566"/>
                    <a:pt x="57808" y="978108"/>
                    <a:pt x="59751" y="977137"/>
                  </a:cubicBezTo>
                  <a:close/>
                  <a:moveTo>
                    <a:pt x="155935" y="975680"/>
                  </a:moveTo>
                  <a:lnTo>
                    <a:pt x="157392" y="975680"/>
                  </a:lnTo>
                  <a:lnTo>
                    <a:pt x="157428" y="975751"/>
                  </a:lnTo>
                  <a:close/>
                  <a:moveTo>
                    <a:pt x="150105" y="974951"/>
                  </a:moveTo>
                  <a:cubicBezTo>
                    <a:pt x="151077" y="974465"/>
                    <a:pt x="153020" y="974708"/>
                    <a:pt x="155935" y="975680"/>
                  </a:cubicBezTo>
                  <a:lnTo>
                    <a:pt x="154477" y="975680"/>
                  </a:lnTo>
                  <a:cubicBezTo>
                    <a:pt x="153506" y="975680"/>
                    <a:pt x="152534" y="975680"/>
                    <a:pt x="151563" y="975680"/>
                  </a:cubicBezTo>
                  <a:cubicBezTo>
                    <a:pt x="151563" y="975680"/>
                    <a:pt x="151806" y="976408"/>
                    <a:pt x="152291" y="977866"/>
                  </a:cubicBezTo>
                  <a:cubicBezTo>
                    <a:pt x="152777" y="979323"/>
                    <a:pt x="153020" y="980537"/>
                    <a:pt x="153020" y="981509"/>
                  </a:cubicBezTo>
                  <a:cubicBezTo>
                    <a:pt x="152049" y="980537"/>
                    <a:pt x="150591" y="980052"/>
                    <a:pt x="148648" y="980052"/>
                  </a:cubicBezTo>
                  <a:cubicBezTo>
                    <a:pt x="148648" y="977137"/>
                    <a:pt x="149134" y="975437"/>
                    <a:pt x="150105" y="974951"/>
                  </a:cubicBezTo>
                  <a:close/>
                  <a:moveTo>
                    <a:pt x="117073" y="973112"/>
                  </a:moveTo>
                  <a:lnTo>
                    <a:pt x="120959" y="974222"/>
                  </a:lnTo>
                  <a:cubicBezTo>
                    <a:pt x="120473" y="974708"/>
                    <a:pt x="119866" y="974829"/>
                    <a:pt x="119137" y="974587"/>
                  </a:cubicBezTo>
                  <a:close/>
                  <a:moveTo>
                    <a:pt x="115858" y="972765"/>
                  </a:moveTo>
                  <a:lnTo>
                    <a:pt x="116587" y="972765"/>
                  </a:lnTo>
                  <a:lnTo>
                    <a:pt x="117073" y="973112"/>
                  </a:lnTo>
                  <a:close/>
                  <a:moveTo>
                    <a:pt x="110758" y="971308"/>
                  </a:moveTo>
                  <a:lnTo>
                    <a:pt x="115858" y="972765"/>
                  </a:lnTo>
                  <a:lnTo>
                    <a:pt x="110758" y="972765"/>
                  </a:lnTo>
                  <a:close/>
                  <a:moveTo>
                    <a:pt x="362875" y="966936"/>
                  </a:moveTo>
                  <a:lnTo>
                    <a:pt x="357046" y="969850"/>
                  </a:lnTo>
                  <a:lnTo>
                    <a:pt x="359960" y="974222"/>
                  </a:lnTo>
                  <a:lnTo>
                    <a:pt x="364332" y="974222"/>
                  </a:lnTo>
                  <a:close/>
                  <a:moveTo>
                    <a:pt x="352674" y="965478"/>
                  </a:moveTo>
                  <a:cubicBezTo>
                    <a:pt x="350730" y="966450"/>
                    <a:pt x="349759" y="967421"/>
                    <a:pt x="349759" y="968393"/>
                  </a:cubicBezTo>
                  <a:cubicBezTo>
                    <a:pt x="349759" y="969364"/>
                    <a:pt x="350245" y="970822"/>
                    <a:pt x="351216" y="972765"/>
                  </a:cubicBezTo>
                  <a:lnTo>
                    <a:pt x="351216" y="975680"/>
                  </a:lnTo>
                  <a:cubicBezTo>
                    <a:pt x="353159" y="986367"/>
                    <a:pt x="357531" y="1000940"/>
                    <a:pt x="364332" y="1019399"/>
                  </a:cubicBezTo>
                  <a:lnTo>
                    <a:pt x="367247" y="1026686"/>
                  </a:lnTo>
                  <a:cubicBezTo>
                    <a:pt x="369190" y="1028629"/>
                    <a:pt x="371376" y="1031301"/>
                    <a:pt x="373805" y="1034701"/>
                  </a:cubicBezTo>
                  <a:cubicBezTo>
                    <a:pt x="376234" y="1038102"/>
                    <a:pt x="378905" y="1041745"/>
                    <a:pt x="381820" y="1045631"/>
                  </a:cubicBezTo>
                  <a:lnTo>
                    <a:pt x="393479" y="1061662"/>
                  </a:lnTo>
                  <a:cubicBezTo>
                    <a:pt x="395422" y="1065548"/>
                    <a:pt x="397608" y="1069191"/>
                    <a:pt x="400037" y="1072592"/>
                  </a:cubicBezTo>
                  <a:cubicBezTo>
                    <a:pt x="402465" y="1075992"/>
                    <a:pt x="404652" y="1079150"/>
                    <a:pt x="406595" y="1082064"/>
                  </a:cubicBezTo>
                  <a:cubicBezTo>
                    <a:pt x="407566" y="1082064"/>
                    <a:pt x="408052" y="1082064"/>
                    <a:pt x="408052" y="1082064"/>
                  </a:cubicBezTo>
                  <a:lnTo>
                    <a:pt x="405137" y="1077692"/>
                  </a:lnTo>
                  <a:lnTo>
                    <a:pt x="403680" y="1073320"/>
                  </a:lnTo>
                  <a:cubicBezTo>
                    <a:pt x="400765" y="1070406"/>
                    <a:pt x="393964" y="1060204"/>
                    <a:pt x="383277" y="1042716"/>
                  </a:cubicBezTo>
                  <a:cubicBezTo>
                    <a:pt x="381334" y="1040773"/>
                    <a:pt x="378905" y="1036401"/>
                    <a:pt x="375991" y="1029601"/>
                  </a:cubicBezTo>
                  <a:cubicBezTo>
                    <a:pt x="375991" y="1029601"/>
                    <a:pt x="375991" y="1029358"/>
                    <a:pt x="375991" y="1028872"/>
                  </a:cubicBezTo>
                  <a:cubicBezTo>
                    <a:pt x="375991" y="1028386"/>
                    <a:pt x="375991" y="1028143"/>
                    <a:pt x="375991" y="1028143"/>
                  </a:cubicBezTo>
                  <a:cubicBezTo>
                    <a:pt x="375991" y="1028143"/>
                    <a:pt x="377934" y="1030086"/>
                    <a:pt x="381820" y="1033973"/>
                  </a:cubicBezTo>
                  <a:lnTo>
                    <a:pt x="386192" y="1042716"/>
                  </a:lnTo>
                  <a:cubicBezTo>
                    <a:pt x="387164" y="1042716"/>
                    <a:pt x="388135" y="1043688"/>
                    <a:pt x="389107" y="1045631"/>
                  </a:cubicBezTo>
                  <a:cubicBezTo>
                    <a:pt x="390078" y="1046603"/>
                    <a:pt x="391050" y="1047817"/>
                    <a:pt x="392021" y="1049275"/>
                  </a:cubicBezTo>
                  <a:cubicBezTo>
                    <a:pt x="392993" y="1050732"/>
                    <a:pt x="394936" y="1052432"/>
                    <a:pt x="397851" y="1054375"/>
                  </a:cubicBezTo>
                  <a:cubicBezTo>
                    <a:pt x="399794" y="1059233"/>
                    <a:pt x="400765" y="1062148"/>
                    <a:pt x="400765" y="1063119"/>
                  </a:cubicBezTo>
                  <a:lnTo>
                    <a:pt x="402223" y="1063119"/>
                  </a:lnTo>
                  <a:cubicBezTo>
                    <a:pt x="402223" y="1063119"/>
                    <a:pt x="402223" y="1062148"/>
                    <a:pt x="402223" y="1060204"/>
                  </a:cubicBezTo>
                  <a:cubicBezTo>
                    <a:pt x="399308" y="1055347"/>
                    <a:pt x="395422" y="1048546"/>
                    <a:pt x="390564" y="1039802"/>
                  </a:cubicBezTo>
                  <a:lnTo>
                    <a:pt x="387649" y="1036887"/>
                  </a:lnTo>
                  <a:cubicBezTo>
                    <a:pt x="384735" y="1031058"/>
                    <a:pt x="382792" y="1026686"/>
                    <a:pt x="381820" y="1023771"/>
                  </a:cubicBezTo>
                  <a:cubicBezTo>
                    <a:pt x="381820" y="1022800"/>
                    <a:pt x="381334" y="1022071"/>
                    <a:pt x="380363" y="1021585"/>
                  </a:cubicBezTo>
                  <a:cubicBezTo>
                    <a:pt x="379391" y="1021099"/>
                    <a:pt x="378905" y="1020371"/>
                    <a:pt x="378905" y="1019399"/>
                  </a:cubicBezTo>
                  <a:lnTo>
                    <a:pt x="367247" y="997539"/>
                  </a:lnTo>
                  <a:cubicBezTo>
                    <a:pt x="364332" y="991710"/>
                    <a:pt x="361660" y="986124"/>
                    <a:pt x="359232" y="980780"/>
                  </a:cubicBezTo>
                  <a:cubicBezTo>
                    <a:pt x="356803" y="975437"/>
                    <a:pt x="354617" y="970336"/>
                    <a:pt x="352674" y="965478"/>
                  </a:cubicBezTo>
                  <a:close/>
                  <a:moveTo>
                    <a:pt x="101285" y="965478"/>
                  </a:moveTo>
                  <a:cubicBezTo>
                    <a:pt x="102257" y="965478"/>
                    <a:pt x="103471" y="965964"/>
                    <a:pt x="104928" y="966936"/>
                  </a:cubicBezTo>
                  <a:cubicBezTo>
                    <a:pt x="103957" y="967907"/>
                    <a:pt x="102014" y="967907"/>
                    <a:pt x="99099" y="966936"/>
                  </a:cubicBezTo>
                  <a:cubicBezTo>
                    <a:pt x="99585" y="965964"/>
                    <a:pt x="100314" y="965478"/>
                    <a:pt x="101285" y="965478"/>
                  </a:cubicBezTo>
                  <a:close/>
                  <a:moveTo>
                    <a:pt x="373076" y="964021"/>
                  </a:moveTo>
                  <a:cubicBezTo>
                    <a:pt x="371133" y="964992"/>
                    <a:pt x="368218" y="965478"/>
                    <a:pt x="364332" y="965478"/>
                  </a:cubicBezTo>
                  <a:cubicBezTo>
                    <a:pt x="373076" y="985881"/>
                    <a:pt x="381334" y="1001911"/>
                    <a:pt x="389107" y="1013570"/>
                  </a:cubicBezTo>
                  <a:lnTo>
                    <a:pt x="390564" y="1013570"/>
                  </a:lnTo>
                  <a:cubicBezTo>
                    <a:pt x="389593" y="1011627"/>
                    <a:pt x="389107" y="1009684"/>
                    <a:pt x="389107" y="1007741"/>
                  </a:cubicBezTo>
                  <a:lnTo>
                    <a:pt x="374533" y="966936"/>
                  </a:lnTo>
                  <a:close/>
                  <a:moveTo>
                    <a:pt x="341015" y="964021"/>
                  </a:moveTo>
                  <a:lnTo>
                    <a:pt x="341015" y="968393"/>
                  </a:lnTo>
                  <a:lnTo>
                    <a:pt x="343930" y="968393"/>
                  </a:lnTo>
                  <a:cubicBezTo>
                    <a:pt x="343930" y="966450"/>
                    <a:pt x="343444" y="964992"/>
                    <a:pt x="342472" y="964021"/>
                  </a:cubicBezTo>
                  <a:close/>
                  <a:moveTo>
                    <a:pt x="87440" y="962564"/>
                  </a:moveTo>
                  <a:cubicBezTo>
                    <a:pt x="88412" y="961592"/>
                    <a:pt x="89626" y="961592"/>
                    <a:pt x="91084" y="962564"/>
                  </a:cubicBezTo>
                  <a:cubicBezTo>
                    <a:pt x="92541" y="963535"/>
                    <a:pt x="93756" y="964021"/>
                    <a:pt x="94727" y="964021"/>
                  </a:cubicBezTo>
                  <a:cubicBezTo>
                    <a:pt x="91812" y="964992"/>
                    <a:pt x="89384" y="964507"/>
                    <a:pt x="87440" y="962564"/>
                  </a:cubicBezTo>
                  <a:close/>
                  <a:moveTo>
                    <a:pt x="34977" y="962564"/>
                  </a:moveTo>
                  <a:cubicBezTo>
                    <a:pt x="36920" y="962564"/>
                    <a:pt x="37891" y="963049"/>
                    <a:pt x="37891" y="964021"/>
                  </a:cubicBezTo>
                  <a:cubicBezTo>
                    <a:pt x="40806" y="968879"/>
                    <a:pt x="44207" y="971308"/>
                    <a:pt x="48093" y="971308"/>
                  </a:cubicBezTo>
                  <a:cubicBezTo>
                    <a:pt x="49064" y="971308"/>
                    <a:pt x="51007" y="972765"/>
                    <a:pt x="53922" y="975680"/>
                  </a:cubicBezTo>
                  <a:lnTo>
                    <a:pt x="56837" y="978594"/>
                  </a:lnTo>
                  <a:lnTo>
                    <a:pt x="55379" y="978594"/>
                  </a:lnTo>
                  <a:cubicBezTo>
                    <a:pt x="52465" y="976651"/>
                    <a:pt x="49550" y="975680"/>
                    <a:pt x="46635" y="975680"/>
                  </a:cubicBezTo>
                  <a:cubicBezTo>
                    <a:pt x="43721" y="975680"/>
                    <a:pt x="41292" y="975680"/>
                    <a:pt x="39349" y="975680"/>
                  </a:cubicBezTo>
                  <a:lnTo>
                    <a:pt x="37891" y="975680"/>
                  </a:lnTo>
                  <a:cubicBezTo>
                    <a:pt x="34977" y="975680"/>
                    <a:pt x="34491" y="974708"/>
                    <a:pt x="36434" y="972765"/>
                  </a:cubicBezTo>
                  <a:lnTo>
                    <a:pt x="37891" y="972765"/>
                  </a:lnTo>
                  <a:cubicBezTo>
                    <a:pt x="34977" y="968879"/>
                    <a:pt x="33519" y="966936"/>
                    <a:pt x="33519" y="966936"/>
                  </a:cubicBezTo>
                  <a:close/>
                  <a:moveTo>
                    <a:pt x="127153" y="958192"/>
                  </a:moveTo>
                  <a:cubicBezTo>
                    <a:pt x="128853" y="958192"/>
                    <a:pt x="130189" y="958677"/>
                    <a:pt x="131160" y="959649"/>
                  </a:cubicBezTo>
                  <a:cubicBezTo>
                    <a:pt x="135046" y="961592"/>
                    <a:pt x="137475" y="962078"/>
                    <a:pt x="138447" y="961106"/>
                  </a:cubicBezTo>
                  <a:lnTo>
                    <a:pt x="139904" y="961106"/>
                  </a:lnTo>
                  <a:cubicBezTo>
                    <a:pt x="141847" y="961106"/>
                    <a:pt x="143547" y="961592"/>
                    <a:pt x="145005" y="962564"/>
                  </a:cubicBezTo>
                  <a:cubicBezTo>
                    <a:pt x="146462" y="963535"/>
                    <a:pt x="148162" y="964021"/>
                    <a:pt x="150105" y="964021"/>
                  </a:cubicBezTo>
                  <a:cubicBezTo>
                    <a:pt x="150105" y="964992"/>
                    <a:pt x="148162" y="965478"/>
                    <a:pt x="144276" y="965478"/>
                  </a:cubicBezTo>
                  <a:lnTo>
                    <a:pt x="147191" y="968393"/>
                  </a:lnTo>
                  <a:lnTo>
                    <a:pt x="135532" y="968393"/>
                  </a:lnTo>
                  <a:lnTo>
                    <a:pt x="134075" y="966936"/>
                  </a:lnTo>
                  <a:lnTo>
                    <a:pt x="139904" y="965478"/>
                  </a:lnTo>
                  <a:lnTo>
                    <a:pt x="134075" y="964021"/>
                  </a:lnTo>
                  <a:cubicBezTo>
                    <a:pt x="134075" y="964021"/>
                    <a:pt x="133346" y="964021"/>
                    <a:pt x="131889" y="964021"/>
                  </a:cubicBezTo>
                  <a:cubicBezTo>
                    <a:pt x="130432" y="964021"/>
                    <a:pt x="129217" y="964507"/>
                    <a:pt x="128246" y="965478"/>
                  </a:cubicBezTo>
                  <a:lnTo>
                    <a:pt x="128246" y="971308"/>
                  </a:lnTo>
                  <a:cubicBezTo>
                    <a:pt x="127274" y="971308"/>
                    <a:pt x="125817" y="970336"/>
                    <a:pt x="123874" y="968393"/>
                  </a:cubicBezTo>
                  <a:cubicBezTo>
                    <a:pt x="125817" y="966450"/>
                    <a:pt x="126788" y="965478"/>
                    <a:pt x="126788" y="965478"/>
                  </a:cubicBezTo>
                  <a:lnTo>
                    <a:pt x="120959" y="959649"/>
                  </a:lnTo>
                  <a:cubicBezTo>
                    <a:pt x="123388" y="958677"/>
                    <a:pt x="125452" y="958192"/>
                    <a:pt x="127153" y="958192"/>
                  </a:cubicBezTo>
                  <a:close/>
                  <a:moveTo>
                    <a:pt x="113672" y="955277"/>
                  </a:moveTo>
                  <a:lnTo>
                    <a:pt x="115130" y="955277"/>
                  </a:lnTo>
                  <a:lnTo>
                    <a:pt x="115130" y="959649"/>
                  </a:lnTo>
                  <a:cubicBezTo>
                    <a:pt x="113187" y="957706"/>
                    <a:pt x="112701" y="956249"/>
                    <a:pt x="113672" y="955277"/>
                  </a:cubicBezTo>
                  <a:close/>
                  <a:moveTo>
                    <a:pt x="24776" y="953820"/>
                  </a:moveTo>
                  <a:cubicBezTo>
                    <a:pt x="24776" y="954791"/>
                    <a:pt x="26233" y="955277"/>
                    <a:pt x="29147" y="955277"/>
                  </a:cubicBezTo>
                  <a:lnTo>
                    <a:pt x="29147" y="956734"/>
                  </a:lnTo>
                  <a:cubicBezTo>
                    <a:pt x="26233" y="956734"/>
                    <a:pt x="24776" y="956249"/>
                    <a:pt x="24776" y="955277"/>
                  </a:cubicBezTo>
                  <a:cubicBezTo>
                    <a:pt x="24776" y="955277"/>
                    <a:pt x="24776" y="955034"/>
                    <a:pt x="24776" y="954548"/>
                  </a:cubicBezTo>
                  <a:cubicBezTo>
                    <a:pt x="24776" y="954063"/>
                    <a:pt x="24776" y="953820"/>
                    <a:pt x="24776" y="953820"/>
                  </a:cubicBezTo>
                  <a:close/>
                  <a:moveTo>
                    <a:pt x="644139" y="950905"/>
                  </a:moveTo>
                  <a:lnTo>
                    <a:pt x="642681" y="952362"/>
                  </a:lnTo>
                  <a:cubicBezTo>
                    <a:pt x="642681" y="952362"/>
                    <a:pt x="642924" y="952119"/>
                    <a:pt x="643410" y="951634"/>
                  </a:cubicBezTo>
                  <a:cubicBezTo>
                    <a:pt x="643896" y="951148"/>
                    <a:pt x="644139" y="950905"/>
                    <a:pt x="644139" y="950905"/>
                  </a:cubicBezTo>
                  <a:close/>
                  <a:moveTo>
                    <a:pt x="631023" y="946533"/>
                  </a:moveTo>
                  <a:lnTo>
                    <a:pt x="619364" y="950905"/>
                  </a:lnTo>
                  <a:cubicBezTo>
                    <a:pt x="622279" y="955763"/>
                    <a:pt x="626651" y="956734"/>
                    <a:pt x="632480" y="953820"/>
                  </a:cubicBezTo>
                  <a:cubicBezTo>
                    <a:pt x="631508" y="951877"/>
                    <a:pt x="631023" y="949448"/>
                    <a:pt x="631023" y="946533"/>
                  </a:cubicBezTo>
                  <a:close/>
                  <a:moveTo>
                    <a:pt x="364332" y="946533"/>
                  </a:moveTo>
                  <a:cubicBezTo>
                    <a:pt x="360446" y="950419"/>
                    <a:pt x="358503" y="952362"/>
                    <a:pt x="358503" y="952362"/>
                  </a:cubicBezTo>
                  <a:cubicBezTo>
                    <a:pt x="357531" y="954305"/>
                    <a:pt x="357531" y="956734"/>
                    <a:pt x="358503" y="959649"/>
                  </a:cubicBezTo>
                  <a:cubicBezTo>
                    <a:pt x="361418" y="959649"/>
                    <a:pt x="363361" y="958677"/>
                    <a:pt x="364332" y="956734"/>
                  </a:cubicBezTo>
                  <a:cubicBezTo>
                    <a:pt x="366275" y="954791"/>
                    <a:pt x="367733" y="953820"/>
                    <a:pt x="368704" y="953820"/>
                  </a:cubicBezTo>
                  <a:cubicBezTo>
                    <a:pt x="368704" y="953820"/>
                    <a:pt x="368461" y="953334"/>
                    <a:pt x="367975" y="952362"/>
                  </a:cubicBezTo>
                  <a:cubicBezTo>
                    <a:pt x="367490" y="951391"/>
                    <a:pt x="367247" y="951391"/>
                    <a:pt x="367247" y="952362"/>
                  </a:cubicBezTo>
                  <a:cubicBezTo>
                    <a:pt x="367247" y="952362"/>
                    <a:pt x="366275" y="951391"/>
                    <a:pt x="364332" y="949448"/>
                  </a:cubicBezTo>
                  <a:close/>
                  <a:moveTo>
                    <a:pt x="80154" y="946533"/>
                  </a:moveTo>
                  <a:cubicBezTo>
                    <a:pt x="82097" y="945562"/>
                    <a:pt x="83554" y="946533"/>
                    <a:pt x="84526" y="949448"/>
                  </a:cubicBezTo>
                  <a:lnTo>
                    <a:pt x="88898" y="949448"/>
                  </a:lnTo>
                  <a:cubicBezTo>
                    <a:pt x="88898" y="949448"/>
                    <a:pt x="88898" y="950419"/>
                    <a:pt x="88898" y="952362"/>
                  </a:cubicBezTo>
                  <a:lnTo>
                    <a:pt x="81611" y="949448"/>
                  </a:lnTo>
                  <a:close/>
                  <a:moveTo>
                    <a:pt x="638309" y="942161"/>
                  </a:moveTo>
                  <a:cubicBezTo>
                    <a:pt x="636366" y="942161"/>
                    <a:pt x="635152" y="942404"/>
                    <a:pt x="634666" y="942890"/>
                  </a:cubicBezTo>
                  <a:cubicBezTo>
                    <a:pt x="634180" y="943375"/>
                    <a:pt x="633937" y="944104"/>
                    <a:pt x="633937" y="945076"/>
                  </a:cubicBezTo>
                  <a:close/>
                  <a:moveTo>
                    <a:pt x="93998" y="933053"/>
                  </a:moveTo>
                  <a:cubicBezTo>
                    <a:pt x="95456" y="933296"/>
                    <a:pt x="96670" y="933903"/>
                    <a:pt x="97642" y="934875"/>
                  </a:cubicBezTo>
                  <a:cubicBezTo>
                    <a:pt x="96670" y="934875"/>
                    <a:pt x="94970" y="935117"/>
                    <a:pt x="92541" y="935603"/>
                  </a:cubicBezTo>
                  <a:cubicBezTo>
                    <a:pt x="90112" y="936089"/>
                    <a:pt x="88898" y="935360"/>
                    <a:pt x="88898" y="933417"/>
                  </a:cubicBezTo>
                  <a:cubicBezTo>
                    <a:pt x="90841" y="932931"/>
                    <a:pt x="92541" y="932810"/>
                    <a:pt x="93998" y="933053"/>
                  </a:cubicBezTo>
                  <a:close/>
                  <a:moveTo>
                    <a:pt x="36434" y="931960"/>
                  </a:moveTo>
                  <a:cubicBezTo>
                    <a:pt x="39349" y="931960"/>
                    <a:pt x="41778" y="932446"/>
                    <a:pt x="43721" y="933417"/>
                  </a:cubicBezTo>
                  <a:lnTo>
                    <a:pt x="56837" y="943618"/>
                  </a:lnTo>
                  <a:cubicBezTo>
                    <a:pt x="57808" y="945562"/>
                    <a:pt x="58294" y="946533"/>
                    <a:pt x="58294" y="946533"/>
                  </a:cubicBezTo>
                  <a:cubicBezTo>
                    <a:pt x="61209" y="947505"/>
                    <a:pt x="63152" y="948962"/>
                    <a:pt x="64123" y="950905"/>
                  </a:cubicBezTo>
                  <a:lnTo>
                    <a:pt x="51007" y="943618"/>
                  </a:lnTo>
                  <a:close/>
                  <a:moveTo>
                    <a:pt x="23318" y="931960"/>
                  </a:moveTo>
                  <a:cubicBezTo>
                    <a:pt x="27204" y="933903"/>
                    <a:pt x="30605" y="936818"/>
                    <a:pt x="33519" y="940704"/>
                  </a:cubicBezTo>
                  <a:cubicBezTo>
                    <a:pt x="34491" y="942647"/>
                    <a:pt x="36920" y="944104"/>
                    <a:pt x="40806" y="945076"/>
                  </a:cubicBezTo>
                  <a:lnTo>
                    <a:pt x="48093" y="947990"/>
                  </a:lnTo>
                  <a:cubicBezTo>
                    <a:pt x="50036" y="947990"/>
                    <a:pt x="51250" y="948719"/>
                    <a:pt x="51736" y="950176"/>
                  </a:cubicBezTo>
                  <a:cubicBezTo>
                    <a:pt x="52222" y="951634"/>
                    <a:pt x="51979" y="952848"/>
                    <a:pt x="51007" y="953820"/>
                  </a:cubicBezTo>
                  <a:lnTo>
                    <a:pt x="40806" y="949448"/>
                  </a:lnTo>
                  <a:cubicBezTo>
                    <a:pt x="36920" y="947505"/>
                    <a:pt x="34977" y="946047"/>
                    <a:pt x="34977" y="945076"/>
                  </a:cubicBezTo>
                  <a:cubicBezTo>
                    <a:pt x="34005" y="944104"/>
                    <a:pt x="32305" y="943133"/>
                    <a:pt x="29876" y="942161"/>
                  </a:cubicBezTo>
                  <a:cubicBezTo>
                    <a:pt x="27447" y="941190"/>
                    <a:pt x="25747" y="939732"/>
                    <a:pt x="24776" y="937789"/>
                  </a:cubicBezTo>
                  <a:cubicBezTo>
                    <a:pt x="24776" y="936818"/>
                    <a:pt x="23804" y="936332"/>
                    <a:pt x="21861" y="936332"/>
                  </a:cubicBezTo>
                  <a:close/>
                  <a:moveTo>
                    <a:pt x="671828" y="930503"/>
                  </a:moveTo>
                  <a:lnTo>
                    <a:pt x="663084" y="936332"/>
                  </a:lnTo>
                  <a:lnTo>
                    <a:pt x="663084" y="937789"/>
                  </a:lnTo>
                  <a:lnTo>
                    <a:pt x="665998" y="936332"/>
                  </a:lnTo>
                  <a:lnTo>
                    <a:pt x="671828" y="936332"/>
                  </a:lnTo>
                  <a:close/>
                  <a:moveTo>
                    <a:pt x="78697" y="929045"/>
                  </a:moveTo>
                  <a:lnTo>
                    <a:pt x="84526" y="929045"/>
                  </a:lnTo>
                  <a:lnTo>
                    <a:pt x="84526" y="931960"/>
                  </a:lnTo>
                  <a:close/>
                  <a:moveTo>
                    <a:pt x="67038" y="927588"/>
                  </a:moveTo>
                  <a:cubicBezTo>
                    <a:pt x="70924" y="928559"/>
                    <a:pt x="74810" y="930017"/>
                    <a:pt x="78697" y="931960"/>
                  </a:cubicBezTo>
                  <a:cubicBezTo>
                    <a:pt x="82583" y="933903"/>
                    <a:pt x="85497" y="935846"/>
                    <a:pt x="87440" y="937789"/>
                  </a:cubicBezTo>
                  <a:lnTo>
                    <a:pt x="84526" y="937789"/>
                  </a:lnTo>
                  <a:cubicBezTo>
                    <a:pt x="80640" y="935846"/>
                    <a:pt x="74810" y="932446"/>
                    <a:pt x="67038" y="927588"/>
                  </a:cubicBezTo>
                  <a:close/>
                  <a:moveTo>
                    <a:pt x="673285" y="921759"/>
                  </a:moveTo>
                  <a:cubicBezTo>
                    <a:pt x="669399" y="921759"/>
                    <a:pt x="666484" y="924187"/>
                    <a:pt x="664541" y="929045"/>
                  </a:cubicBezTo>
                  <a:lnTo>
                    <a:pt x="673285" y="926131"/>
                  </a:lnTo>
                  <a:close/>
                  <a:moveTo>
                    <a:pt x="68495" y="921759"/>
                  </a:moveTo>
                  <a:cubicBezTo>
                    <a:pt x="70438" y="922730"/>
                    <a:pt x="72624" y="923459"/>
                    <a:pt x="75053" y="923945"/>
                  </a:cubicBezTo>
                  <a:cubicBezTo>
                    <a:pt x="77482" y="924430"/>
                    <a:pt x="78211" y="925645"/>
                    <a:pt x="77239" y="927588"/>
                  </a:cubicBezTo>
                  <a:cubicBezTo>
                    <a:pt x="74325" y="927588"/>
                    <a:pt x="70924" y="926616"/>
                    <a:pt x="67038" y="924673"/>
                  </a:cubicBezTo>
                  <a:cubicBezTo>
                    <a:pt x="68009" y="924673"/>
                    <a:pt x="68495" y="924430"/>
                    <a:pt x="68495" y="923945"/>
                  </a:cubicBezTo>
                  <a:cubicBezTo>
                    <a:pt x="68495" y="923459"/>
                    <a:pt x="68495" y="922730"/>
                    <a:pt x="68495" y="921759"/>
                  </a:cubicBezTo>
                  <a:close/>
                  <a:moveTo>
                    <a:pt x="53922" y="921759"/>
                  </a:moveTo>
                  <a:lnTo>
                    <a:pt x="56837" y="924673"/>
                  </a:lnTo>
                  <a:lnTo>
                    <a:pt x="56837" y="926131"/>
                  </a:lnTo>
                  <a:lnTo>
                    <a:pt x="55379" y="926131"/>
                  </a:lnTo>
                  <a:cubicBezTo>
                    <a:pt x="54408" y="925159"/>
                    <a:pt x="53922" y="923702"/>
                    <a:pt x="53922" y="921759"/>
                  </a:cubicBezTo>
                  <a:close/>
                  <a:moveTo>
                    <a:pt x="1458" y="921759"/>
                  </a:moveTo>
                  <a:lnTo>
                    <a:pt x="4373" y="921759"/>
                  </a:lnTo>
                  <a:lnTo>
                    <a:pt x="4373" y="926131"/>
                  </a:lnTo>
                  <a:close/>
                  <a:moveTo>
                    <a:pt x="27690" y="920301"/>
                  </a:moveTo>
                  <a:cubicBezTo>
                    <a:pt x="28662" y="921273"/>
                    <a:pt x="30119" y="921759"/>
                    <a:pt x="32062" y="921759"/>
                  </a:cubicBezTo>
                  <a:cubicBezTo>
                    <a:pt x="34005" y="923702"/>
                    <a:pt x="35705" y="924673"/>
                    <a:pt x="37163" y="924673"/>
                  </a:cubicBezTo>
                  <a:cubicBezTo>
                    <a:pt x="38620" y="924673"/>
                    <a:pt x="39835" y="924673"/>
                    <a:pt x="40806" y="924673"/>
                  </a:cubicBezTo>
                  <a:cubicBezTo>
                    <a:pt x="40806" y="924673"/>
                    <a:pt x="41049" y="924430"/>
                    <a:pt x="41535" y="923945"/>
                  </a:cubicBezTo>
                  <a:cubicBezTo>
                    <a:pt x="42021" y="923459"/>
                    <a:pt x="42263" y="923216"/>
                    <a:pt x="42263" y="923216"/>
                  </a:cubicBezTo>
                  <a:cubicBezTo>
                    <a:pt x="43235" y="925159"/>
                    <a:pt x="48093" y="929045"/>
                    <a:pt x="56837" y="934875"/>
                  </a:cubicBezTo>
                  <a:lnTo>
                    <a:pt x="71410" y="943618"/>
                  </a:lnTo>
                  <a:cubicBezTo>
                    <a:pt x="69467" y="943618"/>
                    <a:pt x="66066" y="943618"/>
                    <a:pt x="61209" y="943618"/>
                  </a:cubicBezTo>
                  <a:cubicBezTo>
                    <a:pt x="61209" y="941675"/>
                    <a:pt x="59751" y="940704"/>
                    <a:pt x="56837" y="940704"/>
                  </a:cubicBezTo>
                  <a:cubicBezTo>
                    <a:pt x="54894" y="940704"/>
                    <a:pt x="52465" y="939246"/>
                    <a:pt x="49550" y="936332"/>
                  </a:cubicBezTo>
                  <a:lnTo>
                    <a:pt x="43721" y="931960"/>
                  </a:lnTo>
                  <a:lnTo>
                    <a:pt x="40806" y="929045"/>
                  </a:lnTo>
                  <a:cubicBezTo>
                    <a:pt x="36920" y="928074"/>
                    <a:pt x="32062" y="925645"/>
                    <a:pt x="26233" y="921759"/>
                  </a:cubicBezTo>
                  <a:cubicBezTo>
                    <a:pt x="27204" y="921759"/>
                    <a:pt x="27690" y="921273"/>
                    <a:pt x="27690" y="920301"/>
                  </a:cubicBezTo>
                  <a:close/>
                  <a:moveTo>
                    <a:pt x="61209" y="918844"/>
                  </a:moveTo>
                  <a:cubicBezTo>
                    <a:pt x="63152" y="918844"/>
                    <a:pt x="64123" y="919330"/>
                    <a:pt x="64123" y="920301"/>
                  </a:cubicBezTo>
                  <a:cubicBezTo>
                    <a:pt x="63152" y="921273"/>
                    <a:pt x="61694" y="921273"/>
                    <a:pt x="59751" y="920301"/>
                  </a:cubicBezTo>
                  <a:close/>
                  <a:moveTo>
                    <a:pt x="1458" y="915929"/>
                  </a:moveTo>
                  <a:cubicBezTo>
                    <a:pt x="2430" y="916901"/>
                    <a:pt x="2673" y="918115"/>
                    <a:pt x="2187" y="919573"/>
                  </a:cubicBezTo>
                  <a:cubicBezTo>
                    <a:pt x="1701" y="921030"/>
                    <a:pt x="1458" y="921759"/>
                    <a:pt x="1458" y="921759"/>
                  </a:cubicBezTo>
                  <a:cubicBezTo>
                    <a:pt x="-485" y="919815"/>
                    <a:pt x="-485" y="917872"/>
                    <a:pt x="1458" y="915929"/>
                  </a:cubicBezTo>
                  <a:close/>
                  <a:moveTo>
                    <a:pt x="397851" y="913015"/>
                  </a:moveTo>
                  <a:lnTo>
                    <a:pt x="397851" y="914472"/>
                  </a:lnTo>
                  <a:cubicBezTo>
                    <a:pt x="397851" y="916415"/>
                    <a:pt x="397851" y="917386"/>
                    <a:pt x="397851" y="917386"/>
                  </a:cubicBezTo>
                  <a:lnTo>
                    <a:pt x="399308" y="915929"/>
                  </a:lnTo>
                  <a:cubicBezTo>
                    <a:pt x="399308" y="915929"/>
                    <a:pt x="398822" y="914958"/>
                    <a:pt x="397851" y="913015"/>
                  </a:cubicBezTo>
                  <a:close/>
                  <a:moveTo>
                    <a:pt x="788414" y="907185"/>
                  </a:moveTo>
                  <a:cubicBezTo>
                    <a:pt x="785499" y="910100"/>
                    <a:pt x="782099" y="911557"/>
                    <a:pt x="778213" y="911557"/>
                  </a:cubicBezTo>
                  <a:cubicBezTo>
                    <a:pt x="775298" y="911557"/>
                    <a:pt x="773841" y="912529"/>
                    <a:pt x="773841" y="914472"/>
                  </a:cubicBezTo>
                  <a:lnTo>
                    <a:pt x="775298" y="917386"/>
                  </a:lnTo>
                  <a:lnTo>
                    <a:pt x="772383" y="917386"/>
                  </a:lnTo>
                  <a:cubicBezTo>
                    <a:pt x="771412" y="915443"/>
                    <a:pt x="770440" y="914472"/>
                    <a:pt x="769469" y="914472"/>
                  </a:cubicBezTo>
                  <a:cubicBezTo>
                    <a:pt x="767525" y="913500"/>
                    <a:pt x="765097" y="913015"/>
                    <a:pt x="762182" y="913015"/>
                  </a:cubicBezTo>
                  <a:cubicBezTo>
                    <a:pt x="760239" y="911071"/>
                    <a:pt x="758781" y="910586"/>
                    <a:pt x="757810" y="911557"/>
                  </a:cubicBezTo>
                  <a:lnTo>
                    <a:pt x="759267" y="913015"/>
                  </a:lnTo>
                  <a:lnTo>
                    <a:pt x="754895" y="913015"/>
                  </a:lnTo>
                  <a:cubicBezTo>
                    <a:pt x="754895" y="915929"/>
                    <a:pt x="753924" y="916901"/>
                    <a:pt x="751981" y="915929"/>
                  </a:cubicBezTo>
                  <a:cubicBezTo>
                    <a:pt x="747123" y="915929"/>
                    <a:pt x="743237" y="915443"/>
                    <a:pt x="740322" y="914472"/>
                  </a:cubicBezTo>
                  <a:lnTo>
                    <a:pt x="737407" y="913015"/>
                  </a:lnTo>
                  <a:cubicBezTo>
                    <a:pt x="737407" y="913015"/>
                    <a:pt x="737407" y="913500"/>
                    <a:pt x="737407" y="914472"/>
                  </a:cubicBezTo>
                  <a:cubicBezTo>
                    <a:pt x="737407" y="915443"/>
                    <a:pt x="737407" y="915929"/>
                    <a:pt x="737407" y="915929"/>
                  </a:cubicBezTo>
                  <a:cubicBezTo>
                    <a:pt x="736436" y="916901"/>
                    <a:pt x="735950" y="918115"/>
                    <a:pt x="735950" y="919573"/>
                  </a:cubicBezTo>
                  <a:cubicBezTo>
                    <a:pt x="735950" y="921030"/>
                    <a:pt x="735464" y="921759"/>
                    <a:pt x="734493" y="921759"/>
                  </a:cubicBezTo>
                  <a:cubicBezTo>
                    <a:pt x="731578" y="921759"/>
                    <a:pt x="730121" y="921759"/>
                    <a:pt x="730121" y="921759"/>
                  </a:cubicBezTo>
                  <a:lnTo>
                    <a:pt x="725749" y="926131"/>
                  </a:lnTo>
                  <a:cubicBezTo>
                    <a:pt x="724777" y="923216"/>
                    <a:pt x="722834" y="921759"/>
                    <a:pt x="719919" y="921759"/>
                  </a:cubicBezTo>
                  <a:cubicBezTo>
                    <a:pt x="717005" y="921759"/>
                    <a:pt x="716033" y="920787"/>
                    <a:pt x="717005" y="918844"/>
                  </a:cubicBezTo>
                  <a:cubicBezTo>
                    <a:pt x="717976" y="917872"/>
                    <a:pt x="717976" y="916658"/>
                    <a:pt x="717005" y="915201"/>
                  </a:cubicBezTo>
                  <a:cubicBezTo>
                    <a:pt x="716033" y="913743"/>
                    <a:pt x="715548" y="912529"/>
                    <a:pt x="715548" y="911557"/>
                  </a:cubicBezTo>
                  <a:cubicBezTo>
                    <a:pt x="713604" y="912529"/>
                    <a:pt x="711176" y="913015"/>
                    <a:pt x="708261" y="913015"/>
                  </a:cubicBezTo>
                  <a:cubicBezTo>
                    <a:pt x="704375" y="913015"/>
                    <a:pt x="703403" y="915929"/>
                    <a:pt x="705346" y="921759"/>
                  </a:cubicBezTo>
                  <a:lnTo>
                    <a:pt x="708261" y="926131"/>
                  </a:lnTo>
                  <a:lnTo>
                    <a:pt x="705346" y="927588"/>
                  </a:lnTo>
                  <a:lnTo>
                    <a:pt x="703889" y="930503"/>
                  </a:lnTo>
                  <a:cubicBezTo>
                    <a:pt x="700974" y="927588"/>
                    <a:pt x="699517" y="926131"/>
                    <a:pt x="699517" y="926131"/>
                  </a:cubicBezTo>
                  <a:lnTo>
                    <a:pt x="702432" y="921759"/>
                  </a:lnTo>
                  <a:cubicBezTo>
                    <a:pt x="699517" y="921759"/>
                    <a:pt x="696845" y="922487"/>
                    <a:pt x="694416" y="923945"/>
                  </a:cubicBezTo>
                  <a:cubicBezTo>
                    <a:pt x="691987" y="925402"/>
                    <a:pt x="690287" y="926131"/>
                    <a:pt x="689316" y="926131"/>
                  </a:cubicBezTo>
                  <a:lnTo>
                    <a:pt x="689316" y="921759"/>
                  </a:lnTo>
                  <a:cubicBezTo>
                    <a:pt x="685429" y="922730"/>
                    <a:pt x="683972" y="925645"/>
                    <a:pt x="684944" y="930503"/>
                  </a:cubicBezTo>
                  <a:lnTo>
                    <a:pt x="683486" y="931960"/>
                  </a:lnTo>
                  <a:cubicBezTo>
                    <a:pt x="683486" y="931960"/>
                    <a:pt x="683001" y="931231"/>
                    <a:pt x="682029" y="929774"/>
                  </a:cubicBezTo>
                  <a:cubicBezTo>
                    <a:pt x="681057" y="928316"/>
                    <a:pt x="679600" y="927588"/>
                    <a:pt x="677657" y="927588"/>
                  </a:cubicBezTo>
                  <a:cubicBezTo>
                    <a:pt x="678629" y="926616"/>
                    <a:pt x="679114" y="925402"/>
                    <a:pt x="679114" y="923945"/>
                  </a:cubicBezTo>
                  <a:cubicBezTo>
                    <a:pt x="679114" y="922487"/>
                    <a:pt x="679600" y="921273"/>
                    <a:pt x="680572" y="920301"/>
                  </a:cubicBezTo>
                  <a:lnTo>
                    <a:pt x="679114" y="920301"/>
                  </a:lnTo>
                  <a:cubicBezTo>
                    <a:pt x="677171" y="920301"/>
                    <a:pt x="676200" y="920787"/>
                    <a:pt x="676200" y="921759"/>
                  </a:cubicBezTo>
                  <a:cubicBezTo>
                    <a:pt x="675228" y="921759"/>
                    <a:pt x="674985" y="922001"/>
                    <a:pt x="675471" y="922487"/>
                  </a:cubicBezTo>
                  <a:cubicBezTo>
                    <a:pt x="675957" y="922973"/>
                    <a:pt x="676200" y="923702"/>
                    <a:pt x="676200" y="924673"/>
                  </a:cubicBezTo>
                  <a:lnTo>
                    <a:pt x="676200" y="927588"/>
                  </a:lnTo>
                  <a:lnTo>
                    <a:pt x="673285" y="931960"/>
                  </a:lnTo>
                  <a:cubicBezTo>
                    <a:pt x="675228" y="931960"/>
                    <a:pt x="677171" y="931960"/>
                    <a:pt x="679114" y="931960"/>
                  </a:cubicBezTo>
                  <a:cubicBezTo>
                    <a:pt x="678143" y="935846"/>
                    <a:pt x="677171" y="938275"/>
                    <a:pt x="676200" y="939246"/>
                  </a:cubicBezTo>
                  <a:cubicBezTo>
                    <a:pt x="676200" y="941190"/>
                    <a:pt x="675714" y="942161"/>
                    <a:pt x="674742" y="942161"/>
                  </a:cubicBezTo>
                  <a:cubicBezTo>
                    <a:pt x="673771" y="942161"/>
                    <a:pt x="673528" y="941918"/>
                    <a:pt x="674014" y="941432"/>
                  </a:cubicBezTo>
                  <a:cubicBezTo>
                    <a:pt x="674499" y="940947"/>
                    <a:pt x="674257" y="940218"/>
                    <a:pt x="673285" y="939246"/>
                  </a:cubicBezTo>
                  <a:lnTo>
                    <a:pt x="673285" y="937789"/>
                  </a:lnTo>
                  <a:lnTo>
                    <a:pt x="667456" y="937789"/>
                  </a:lnTo>
                  <a:cubicBezTo>
                    <a:pt x="665513" y="938761"/>
                    <a:pt x="665027" y="940704"/>
                    <a:pt x="665998" y="943618"/>
                  </a:cubicBezTo>
                  <a:lnTo>
                    <a:pt x="657254" y="946533"/>
                  </a:lnTo>
                  <a:lnTo>
                    <a:pt x="655797" y="946533"/>
                  </a:lnTo>
                  <a:lnTo>
                    <a:pt x="657254" y="943618"/>
                  </a:lnTo>
                  <a:cubicBezTo>
                    <a:pt x="656283" y="942647"/>
                    <a:pt x="655797" y="942161"/>
                    <a:pt x="655797" y="942161"/>
                  </a:cubicBezTo>
                  <a:lnTo>
                    <a:pt x="660169" y="936332"/>
                  </a:lnTo>
                  <a:lnTo>
                    <a:pt x="663084" y="929045"/>
                  </a:lnTo>
                  <a:cubicBezTo>
                    <a:pt x="661141" y="929045"/>
                    <a:pt x="658955" y="930260"/>
                    <a:pt x="656526" y="932688"/>
                  </a:cubicBezTo>
                  <a:cubicBezTo>
                    <a:pt x="654097" y="935117"/>
                    <a:pt x="651911" y="936332"/>
                    <a:pt x="649968" y="936332"/>
                  </a:cubicBezTo>
                  <a:cubicBezTo>
                    <a:pt x="648996" y="941190"/>
                    <a:pt x="646567" y="942647"/>
                    <a:pt x="642681" y="940704"/>
                  </a:cubicBezTo>
                  <a:lnTo>
                    <a:pt x="641224" y="942161"/>
                  </a:lnTo>
                  <a:cubicBezTo>
                    <a:pt x="643167" y="944104"/>
                    <a:pt x="644139" y="946047"/>
                    <a:pt x="644139" y="947990"/>
                  </a:cubicBezTo>
                  <a:lnTo>
                    <a:pt x="641224" y="947990"/>
                  </a:lnTo>
                  <a:lnTo>
                    <a:pt x="639767" y="950905"/>
                  </a:lnTo>
                  <a:lnTo>
                    <a:pt x="642681" y="952362"/>
                  </a:lnTo>
                  <a:lnTo>
                    <a:pt x="641224" y="953820"/>
                  </a:lnTo>
                  <a:cubicBezTo>
                    <a:pt x="638309" y="953820"/>
                    <a:pt x="632480" y="955277"/>
                    <a:pt x="623736" y="958192"/>
                  </a:cubicBezTo>
                  <a:lnTo>
                    <a:pt x="617907" y="959649"/>
                  </a:lnTo>
                  <a:lnTo>
                    <a:pt x="614992" y="962564"/>
                  </a:lnTo>
                  <a:cubicBezTo>
                    <a:pt x="610134" y="963535"/>
                    <a:pt x="606734" y="965478"/>
                    <a:pt x="604791" y="968393"/>
                  </a:cubicBezTo>
                  <a:cubicBezTo>
                    <a:pt x="602848" y="968393"/>
                    <a:pt x="601876" y="968879"/>
                    <a:pt x="601876" y="969850"/>
                  </a:cubicBezTo>
                  <a:cubicBezTo>
                    <a:pt x="598962" y="969850"/>
                    <a:pt x="596533" y="970822"/>
                    <a:pt x="594590" y="972765"/>
                  </a:cubicBezTo>
                  <a:cubicBezTo>
                    <a:pt x="592646" y="974708"/>
                    <a:pt x="589732" y="975680"/>
                    <a:pt x="585846" y="975680"/>
                  </a:cubicBezTo>
                  <a:cubicBezTo>
                    <a:pt x="581959" y="976651"/>
                    <a:pt x="580016" y="977623"/>
                    <a:pt x="580016" y="978594"/>
                  </a:cubicBezTo>
                  <a:lnTo>
                    <a:pt x="569815" y="984424"/>
                  </a:lnTo>
                  <a:cubicBezTo>
                    <a:pt x="563014" y="988310"/>
                    <a:pt x="555728" y="990253"/>
                    <a:pt x="547955" y="990253"/>
                  </a:cubicBezTo>
                  <a:cubicBezTo>
                    <a:pt x="541154" y="990253"/>
                    <a:pt x="535082" y="989767"/>
                    <a:pt x="529739" y="988796"/>
                  </a:cubicBezTo>
                  <a:cubicBezTo>
                    <a:pt x="524395" y="987824"/>
                    <a:pt x="518809" y="987338"/>
                    <a:pt x="512979" y="987338"/>
                  </a:cubicBezTo>
                  <a:cubicBezTo>
                    <a:pt x="497435" y="986367"/>
                    <a:pt x="486262" y="985881"/>
                    <a:pt x="479461" y="985881"/>
                  </a:cubicBezTo>
                  <a:cubicBezTo>
                    <a:pt x="478489" y="985881"/>
                    <a:pt x="476789" y="985638"/>
                    <a:pt x="474360" y="985152"/>
                  </a:cubicBezTo>
                  <a:cubicBezTo>
                    <a:pt x="471931" y="984666"/>
                    <a:pt x="469745" y="984909"/>
                    <a:pt x="467802" y="985881"/>
                  </a:cubicBezTo>
                  <a:cubicBezTo>
                    <a:pt x="464888" y="985881"/>
                    <a:pt x="461973" y="985881"/>
                    <a:pt x="459058" y="985881"/>
                  </a:cubicBezTo>
                  <a:lnTo>
                    <a:pt x="451772" y="985881"/>
                  </a:lnTo>
                  <a:lnTo>
                    <a:pt x="429912" y="987338"/>
                  </a:lnTo>
                  <a:lnTo>
                    <a:pt x="426997" y="987338"/>
                  </a:lnTo>
                  <a:cubicBezTo>
                    <a:pt x="427969" y="986367"/>
                    <a:pt x="429912" y="985881"/>
                    <a:pt x="432826" y="985881"/>
                  </a:cubicBezTo>
                  <a:cubicBezTo>
                    <a:pt x="431855" y="983938"/>
                    <a:pt x="429912" y="982966"/>
                    <a:pt x="426997" y="982966"/>
                  </a:cubicBezTo>
                  <a:lnTo>
                    <a:pt x="422625" y="982966"/>
                  </a:lnTo>
                  <a:cubicBezTo>
                    <a:pt x="420682" y="983938"/>
                    <a:pt x="416310" y="984424"/>
                    <a:pt x="409509" y="984424"/>
                  </a:cubicBezTo>
                  <a:cubicBezTo>
                    <a:pt x="409509" y="984424"/>
                    <a:pt x="409752" y="984666"/>
                    <a:pt x="410238" y="985152"/>
                  </a:cubicBezTo>
                  <a:cubicBezTo>
                    <a:pt x="410724" y="985638"/>
                    <a:pt x="410967" y="985881"/>
                    <a:pt x="410967" y="985881"/>
                  </a:cubicBezTo>
                  <a:cubicBezTo>
                    <a:pt x="413881" y="992682"/>
                    <a:pt x="416796" y="998025"/>
                    <a:pt x="419711" y="1001911"/>
                  </a:cubicBezTo>
                  <a:cubicBezTo>
                    <a:pt x="431369" y="1021342"/>
                    <a:pt x="442542" y="1037373"/>
                    <a:pt x="453229" y="1050003"/>
                  </a:cubicBezTo>
                  <a:cubicBezTo>
                    <a:pt x="465859" y="1061662"/>
                    <a:pt x="473146" y="1068463"/>
                    <a:pt x="475089" y="1070406"/>
                  </a:cubicBezTo>
                  <a:cubicBezTo>
                    <a:pt x="480918" y="1073320"/>
                    <a:pt x="484319" y="1076235"/>
                    <a:pt x="485290" y="1079150"/>
                  </a:cubicBezTo>
                  <a:cubicBezTo>
                    <a:pt x="488205" y="1081093"/>
                    <a:pt x="489662" y="1082064"/>
                    <a:pt x="489662" y="1082064"/>
                  </a:cubicBezTo>
                  <a:cubicBezTo>
                    <a:pt x="493548" y="1084979"/>
                    <a:pt x="498406" y="1087408"/>
                    <a:pt x="504235" y="1089351"/>
                  </a:cubicBezTo>
                  <a:cubicBezTo>
                    <a:pt x="510065" y="1091294"/>
                    <a:pt x="513951" y="1092751"/>
                    <a:pt x="515894" y="1093723"/>
                  </a:cubicBezTo>
                  <a:cubicBezTo>
                    <a:pt x="540183" y="1102467"/>
                    <a:pt x="558156" y="1109268"/>
                    <a:pt x="569815" y="1114126"/>
                  </a:cubicBezTo>
                  <a:cubicBezTo>
                    <a:pt x="576616" y="1118983"/>
                    <a:pt x="583417" y="1121898"/>
                    <a:pt x="590218" y="1122869"/>
                  </a:cubicBezTo>
                  <a:cubicBezTo>
                    <a:pt x="604791" y="1124812"/>
                    <a:pt x="613535" y="1126270"/>
                    <a:pt x="616449" y="1127241"/>
                  </a:cubicBezTo>
                  <a:cubicBezTo>
                    <a:pt x="623250" y="1129184"/>
                    <a:pt x="628594" y="1130156"/>
                    <a:pt x="632480" y="1130156"/>
                  </a:cubicBezTo>
                  <a:lnTo>
                    <a:pt x="651425" y="1131613"/>
                  </a:lnTo>
                  <a:cubicBezTo>
                    <a:pt x="658226" y="1131613"/>
                    <a:pt x="666484" y="1130642"/>
                    <a:pt x="676200" y="1128699"/>
                  </a:cubicBezTo>
                  <a:cubicBezTo>
                    <a:pt x="702432" y="1125784"/>
                    <a:pt x="722348" y="1124327"/>
                    <a:pt x="735950" y="1124327"/>
                  </a:cubicBezTo>
                  <a:lnTo>
                    <a:pt x="753438" y="1121412"/>
                  </a:lnTo>
                  <a:cubicBezTo>
                    <a:pt x="760239" y="1119469"/>
                    <a:pt x="766068" y="1118983"/>
                    <a:pt x="770926" y="1119955"/>
                  </a:cubicBezTo>
                  <a:lnTo>
                    <a:pt x="779670" y="1118497"/>
                  </a:lnTo>
                  <a:lnTo>
                    <a:pt x="779670" y="1103924"/>
                  </a:lnTo>
                  <a:cubicBezTo>
                    <a:pt x="780641" y="1103924"/>
                    <a:pt x="781613" y="1103924"/>
                    <a:pt x="782584" y="1103924"/>
                  </a:cubicBezTo>
                  <a:cubicBezTo>
                    <a:pt x="783556" y="1103924"/>
                    <a:pt x="784042" y="1103924"/>
                    <a:pt x="784042" y="1103924"/>
                  </a:cubicBezTo>
                  <a:cubicBezTo>
                    <a:pt x="786956" y="1102953"/>
                    <a:pt x="788414" y="1101010"/>
                    <a:pt x="788414" y="1098095"/>
                  </a:cubicBezTo>
                  <a:lnTo>
                    <a:pt x="788414" y="1092265"/>
                  </a:lnTo>
                  <a:lnTo>
                    <a:pt x="794243" y="1092265"/>
                  </a:lnTo>
                  <a:lnTo>
                    <a:pt x="794243" y="1093723"/>
                  </a:lnTo>
                  <a:cubicBezTo>
                    <a:pt x="795215" y="1092751"/>
                    <a:pt x="796672" y="1092023"/>
                    <a:pt x="798615" y="1091537"/>
                  </a:cubicBezTo>
                  <a:cubicBezTo>
                    <a:pt x="800558" y="1091051"/>
                    <a:pt x="802501" y="1091294"/>
                    <a:pt x="804444" y="1092265"/>
                  </a:cubicBezTo>
                  <a:lnTo>
                    <a:pt x="808816" y="1071863"/>
                  </a:lnTo>
                  <a:cubicBezTo>
                    <a:pt x="810759" y="1069920"/>
                    <a:pt x="810759" y="1067977"/>
                    <a:pt x="808816" y="1066034"/>
                  </a:cubicBezTo>
                  <a:lnTo>
                    <a:pt x="808816" y="1058747"/>
                  </a:lnTo>
                  <a:cubicBezTo>
                    <a:pt x="810759" y="1056804"/>
                    <a:pt x="811731" y="1054375"/>
                    <a:pt x="811731" y="1051460"/>
                  </a:cubicBezTo>
                  <a:cubicBezTo>
                    <a:pt x="813674" y="1047574"/>
                    <a:pt x="815131" y="1042231"/>
                    <a:pt x="816103" y="1035430"/>
                  </a:cubicBezTo>
                  <a:cubicBezTo>
                    <a:pt x="818046" y="1030572"/>
                    <a:pt x="819503" y="1025471"/>
                    <a:pt x="820475" y="1020128"/>
                  </a:cubicBezTo>
                  <a:cubicBezTo>
                    <a:pt x="821446" y="1014784"/>
                    <a:pt x="822418" y="1009684"/>
                    <a:pt x="823390" y="1004826"/>
                  </a:cubicBezTo>
                  <a:lnTo>
                    <a:pt x="823390" y="1000454"/>
                  </a:lnTo>
                  <a:lnTo>
                    <a:pt x="821932" y="1000454"/>
                  </a:lnTo>
                  <a:cubicBezTo>
                    <a:pt x="819989" y="1007255"/>
                    <a:pt x="819018" y="1011627"/>
                    <a:pt x="819018" y="1013570"/>
                  </a:cubicBezTo>
                  <a:lnTo>
                    <a:pt x="817560" y="1013570"/>
                  </a:lnTo>
                  <a:cubicBezTo>
                    <a:pt x="817560" y="1008712"/>
                    <a:pt x="818532" y="999968"/>
                    <a:pt x="820475" y="987338"/>
                  </a:cubicBezTo>
                  <a:lnTo>
                    <a:pt x="823390" y="987338"/>
                  </a:lnTo>
                  <a:lnTo>
                    <a:pt x="823390" y="985881"/>
                  </a:lnTo>
                  <a:lnTo>
                    <a:pt x="817560" y="959649"/>
                  </a:lnTo>
                  <a:lnTo>
                    <a:pt x="817560" y="953820"/>
                  </a:lnTo>
                  <a:lnTo>
                    <a:pt x="823390" y="940704"/>
                  </a:lnTo>
                  <a:cubicBezTo>
                    <a:pt x="824361" y="939732"/>
                    <a:pt x="824847" y="938518"/>
                    <a:pt x="824847" y="937060"/>
                  </a:cubicBezTo>
                  <a:cubicBezTo>
                    <a:pt x="824847" y="935603"/>
                    <a:pt x="825333" y="934389"/>
                    <a:pt x="826304" y="933417"/>
                  </a:cubicBezTo>
                  <a:cubicBezTo>
                    <a:pt x="828247" y="925645"/>
                    <a:pt x="829219" y="921273"/>
                    <a:pt x="829219" y="920301"/>
                  </a:cubicBezTo>
                  <a:lnTo>
                    <a:pt x="830676" y="918844"/>
                  </a:lnTo>
                  <a:cubicBezTo>
                    <a:pt x="828733" y="915929"/>
                    <a:pt x="827762" y="912529"/>
                    <a:pt x="827762" y="908643"/>
                  </a:cubicBezTo>
                  <a:lnTo>
                    <a:pt x="814646" y="908643"/>
                  </a:lnTo>
                  <a:lnTo>
                    <a:pt x="784042" y="915929"/>
                  </a:lnTo>
                  <a:cubicBezTo>
                    <a:pt x="782099" y="915929"/>
                    <a:pt x="780641" y="916415"/>
                    <a:pt x="779670" y="917386"/>
                  </a:cubicBezTo>
                  <a:cubicBezTo>
                    <a:pt x="779670" y="913500"/>
                    <a:pt x="781613" y="911071"/>
                    <a:pt x="785499" y="910100"/>
                  </a:cubicBezTo>
                  <a:lnTo>
                    <a:pt x="786956" y="911557"/>
                  </a:lnTo>
                  <a:lnTo>
                    <a:pt x="789871" y="911557"/>
                  </a:lnTo>
                  <a:close/>
                  <a:moveTo>
                    <a:pt x="419711" y="907185"/>
                  </a:moveTo>
                  <a:cubicBezTo>
                    <a:pt x="413881" y="908157"/>
                    <a:pt x="411452" y="910100"/>
                    <a:pt x="412424" y="913015"/>
                  </a:cubicBezTo>
                  <a:lnTo>
                    <a:pt x="419711" y="913015"/>
                  </a:lnTo>
                  <a:cubicBezTo>
                    <a:pt x="420682" y="913015"/>
                    <a:pt x="421168" y="912529"/>
                    <a:pt x="421168" y="911557"/>
                  </a:cubicBezTo>
                  <a:lnTo>
                    <a:pt x="416796" y="911557"/>
                  </a:lnTo>
                  <a:cubicBezTo>
                    <a:pt x="416796" y="911557"/>
                    <a:pt x="416796" y="911314"/>
                    <a:pt x="416796" y="910829"/>
                  </a:cubicBezTo>
                  <a:cubicBezTo>
                    <a:pt x="416796" y="910343"/>
                    <a:pt x="416796" y="910100"/>
                    <a:pt x="416796" y="910100"/>
                  </a:cubicBezTo>
                  <a:close/>
                  <a:moveTo>
                    <a:pt x="665998" y="905728"/>
                  </a:moveTo>
                  <a:lnTo>
                    <a:pt x="660169" y="910100"/>
                  </a:lnTo>
                  <a:cubicBezTo>
                    <a:pt x="659198" y="910100"/>
                    <a:pt x="658469" y="910343"/>
                    <a:pt x="657983" y="910829"/>
                  </a:cubicBezTo>
                  <a:cubicBezTo>
                    <a:pt x="657497" y="911314"/>
                    <a:pt x="657740" y="911557"/>
                    <a:pt x="658712" y="911557"/>
                  </a:cubicBezTo>
                  <a:lnTo>
                    <a:pt x="665998" y="911557"/>
                  </a:lnTo>
                  <a:lnTo>
                    <a:pt x="670370" y="910100"/>
                  </a:lnTo>
                  <a:lnTo>
                    <a:pt x="673285" y="908643"/>
                  </a:lnTo>
                  <a:cubicBezTo>
                    <a:pt x="673285" y="908643"/>
                    <a:pt x="672314" y="907671"/>
                    <a:pt x="670370" y="905728"/>
                  </a:cubicBezTo>
                  <a:close/>
                  <a:moveTo>
                    <a:pt x="804809" y="903542"/>
                  </a:moveTo>
                  <a:cubicBezTo>
                    <a:pt x="802623" y="904028"/>
                    <a:pt x="800558" y="905242"/>
                    <a:pt x="798615" y="907185"/>
                  </a:cubicBezTo>
                  <a:cubicBezTo>
                    <a:pt x="799587" y="908157"/>
                    <a:pt x="801044" y="908643"/>
                    <a:pt x="802987" y="908643"/>
                  </a:cubicBezTo>
                  <a:cubicBezTo>
                    <a:pt x="804930" y="908643"/>
                    <a:pt x="807845" y="907185"/>
                    <a:pt x="811731" y="904271"/>
                  </a:cubicBezTo>
                  <a:cubicBezTo>
                    <a:pt x="809302" y="903299"/>
                    <a:pt x="806995" y="903056"/>
                    <a:pt x="804809" y="903542"/>
                  </a:cubicBezTo>
                  <a:close/>
                  <a:moveTo>
                    <a:pt x="831040" y="899170"/>
                  </a:moveTo>
                  <a:cubicBezTo>
                    <a:pt x="830312" y="899170"/>
                    <a:pt x="829219" y="899413"/>
                    <a:pt x="827762" y="899899"/>
                  </a:cubicBezTo>
                  <a:cubicBezTo>
                    <a:pt x="826790" y="899899"/>
                    <a:pt x="825818" y="900870"/>
                    <a:pt x="824847" y="902813"/>
                  </a:cubicBezTo>
                  <a:cubicBezTo>
                    <a:pt x="823875" y="900870"/>
                    <a:pt x="821446" y="900384"/>
                    <a:pt x="817560" y="901356"/>
                  </a:cubicBezTo>
                  <a:cubicBezTo>
                    <a:pt x="815617" y="901356"/>
                    <a:pt x="814646" y="902328"/>
                    <a:pt x="814646" y="904271"/>
                  </a:cubicBezTo>
                  <a:cubicBezTo>
                    <a:pt x="817560" y="905242"/>
                    <a:pt x="820475" y="905242"/>
                    <a:pt x="823390" y="904271"/>
                  </a:cubicBezTo>
                  <a:lnTo>
                    <a:pt x="824847" y="902813"/>
                  </a:lnTo>
                  <a:cubicBezTo>
                    <a:pt x="825818" y="903785"/>
                    <a:pt x="826790" y="904028"/>
                    <a:pt x="827762" y="903542"/>
                  </a:cubicBezTo>
                  <a:cubicBezTo>
                    <a:pt x="828733" y="903056"/>
                    <a:pt x="829705" y="902813"/>
                    <a:pt x="830676" y="902813"/>
                  </a:cubicBezTo>
                  <a:cubicBezTo>
                    <a:pt x="831648" y="902813"/>
                    <a:pt x="832376" y="902570"/>
                    <a:pt x="832862" y="902085"/>
                  </a:cubicBezTo>
                  <a:cubicBezTo>
                    <a:pt x="833348" y="901599"/>
                    <a:pt x="833105" y="900870"/>
                    <a:pt x="832133" y="899899"/>
                  </a:cubicBezTo>
                  <a:cubicBezTo>
                    <a:pt x="832133" y="899413"/>
                    <a:pt x="831769" y="899170"/>
                    <a:pt x="831040" y="899170"/>
                  </a:cubicBezTo>
                  <a:close/>
                  <a:moveTo>
                    <a:pt x="769469" y="895527"/>
                  </a:moveTo>
                  <a:lnTo>
                    <a:pt x="769469" y="899899"/>
                  </a:lnTo>
                  <a:lnTo>
                    <a:pt x="773841" y="898441"/>
                  </a:lnTo>
                  <a:close/>
                  <a:moveTo>
                    <a:pt x="807359" y="889697"/>
                  </a:moveTo>
                  <a:cubicBezTo>
                    <a:pt x="808331" y="891641"/>
                    <a:pt x="809302" y="892612"/>
                    <a:pt x="810274" y="892612"/>
                  </a:cubicBezTo>
                  <a:cubicBezTo>
                    <a:pt x="811245" y="892612"/>
                    <a:pt x="812703" y="892126"/>
                    <a:pt x="814646" y="891155"/>
                  </a:cubicBezTo>
                  <a:cubicBezTo>
                    <a:pt x="812703" y="890183"/>
                    <a:pt x="810274" y="889697"/>
                    <a:pt x="807359" y="889697"/>
                  </a:cubicBezTo>
                  <a:close/>
                  <a:moveTo>
                    <a:pt x="738865" y="889697"/>
                  </a:moveTo>
                  <a:cubicBezTo>
                    <a:pt x="735950" y="890669"/>
                    <a:pt x="734493" y="893098"/>
                    <a:pt x="734493" y="896984"/>
                  </a:cubicBezTo>
                  <a:lnTo>
                    <a:pt x="740322" y="894069"/>
                  </a:lnTo>
                  <a:lnTo>
                    <a:pt x="740322" y="889697"/>
                  </a:lnTo>
                  <a:cubicBezTo>
                    <a:pt x="740322" y="889697"/>
                    <a:pt x="739836" y="889697"/>
                    <a:pt x="738865" y="889697"/>
                  </a:cubicBezTo>
                  <a:close/>
                  <a:moveTo>
                    <a:pt x="728663" y="889697"/>
                  </a:moveTo>
                  <a:cubicBezTo>
                    <a:pt x="724777" y="889697"/>
                    <a:pt x="721863" y="889940"/>
                    <a:pt x="719919" y="890426"/>
                  </a:cubicBezTo>
                  <a:cubicBezTo>
                    <a:pt x="717976" y="890912"/>
                    <a:pt x="716033" y="891641"/>
                    <a:pt x="714090" y="892612"/>
                  </a:cubicBezTo>
                  <a:cubicBezTo>
                    <a:pt x="711176" y="893584"/>
                    <a:pt x="709718" y="895041"/>
                    <a:pt x="709718" y="896984"/>
                  </a:cubicBezTo>
                  <a:cubicBezTo>
                    <a:pt x="709718" y="898927"/>
                    <a:pt x="710204" y="899899"/>
                    <a:pt x="711176" y="899899"/>
                  </a:cubicBezTo>
                  <a:lnTo>
                    <a:pt x="703889" y="902813"/>
                  </a:lnTo>
                  <a:cubicBezTo>
                    <a:pt x="701946" y="902813"/>
                    <a:pt x="699517" y="903785"/>
                    <a:pt x="696602" y="905728"/>
                  </a:cubicBezTo>
                  <a:cubicBezTo>
                    <a:pt x="695631" y="906699"/>
                    <a:pt x="694416" y="907185"/>
                    <a:pt x="692959" y="907185"/>
                  </a:cubicBezTo>
                  <a:cubicBezTo>
                    <a:pt x="691502" y="907185"/>
                    <a:pt x="690287" y="907671"/>
                    <a:pt x="689316" y="908643"/>
                  </a:cubicBezTo>
                  <a:cubicBezTo>
                    <a:pt x="695145" y="908643"/>
                    <a:pt x="701460" y="906699"/>
                    <a:pt x="708261" y="902813"/>
                  </a:cubicBezTo>
                  <a:cubicBezTo>
                    <a:pt x="708261" y="902813"/>
                    <a:pt x="708747" y="903785"/>
                    <a:pt x="709718" y="905728"/>
                  </a:cubicBezTo>
                  <a:cubicBezTo>
                    <a:pt x="711661" y="906699"/>
                    <a:pt x="713119" y="906699"/>
                    <a:pt x="714090" y="905728"/>
                  </a:cubicBezTo>
                  <a:cubicBezTo>
                    <a:pt x="717976" y="901842"/>
                    <a:pt x="719919" y="899899"/>
                    <a:pt x="719919" y="899899"/>
                  </a:cubicBezTo>
                  <a:cubicBezTo>
                    <a:pt x="719919" y="897956"/>
                    <a:pt x="719434" y="896013"/>
                    <a:pt x="718462" y="894069"/>
                  </a:cubicBezTo>
                  <a:cubicBezTo>
                    <a:pt x="720405" y="893098"/>
                    <a:pt x="721377" y="893584"/>
                    <a:pt x="721377" y="895527"/>
                  </a:cubicBezTo>
                  <a:cubicBezTo>
                    <a:pt x="722348" y="897470"/>
                    <a:pt x="722834" y="899899"/>
                    <a:pt x="722834" y="902813"/>
                  </a:cubicBezTo>
                  <a:lnTo>
                    <a:pt x="728663" y="899899"/>
                  </a:lnTo>
                  <a:cubicBezTo>
                    <a:pt x="729635" y="896013"/>
                    <a:pt x="730121" y="893098"/>
                    <a:pt x="730121" y="891155"/>
                  </a:cubicBezTo>
                  <a:cubicBezTo>
                    <a:pt x="728178" y="893098"/>
                    <a:pt x="726720" y="894069"/>
                    <a:pt x="725749" y="894069"/>
                  </a:cubicBezTo>
                  <a:cubicBezTo>
                    <a:pt x="724777" y="892126"/>
                    <a:pt x="725263" y="890912"/>
                    <a:pt x="727206" y="890426"/>
                  </a:cubicBezTo>
                  <a:cubicBezTo>
                    <a:pt x="729149" y="889940"/>
                    <a:pt x="730121" y="889697"/>
                    <a:pt x="730121" y="889697"/>
                  </a:cubicBezTo>
                  <a:cubicBezTo>
                    <a:pt x="729149" y="889697"/>
                    <a:pt x="728663" y="889697"/>
                    <a:pt x="728663" y="889697"/>
                  </a:cubicBezTo>
                  <a:close/>
                  <a:moveTo>
                    <a:pt x="34977" y="889697"/>
                  </a:moveTo>
                  <a:lnTo>
                    <a:pt x="36434" y="889697"/>
                  </a:lnTo>
                  <a:lnTo>
                    <a:pt x="49550" y="899899"/>
                  </a:lnTo>
                  <a:lnTo>
                    <a:pt x="46635" y="899899"/>
                  </a:lnTo>
                  <a:cubicBezTo>
                    <a:pt x="43721" y="897956"/>
                    <a:pt x="41778" y="897470"/>
                    <a:pt x="40806" y="898441"/>
                  </a:cubicBezTo>
                  <a:lnTo>
                    <a:pt x="36434" y="896984"/>
                  </a:lnTo>
                  <a:cubicBezTo>
                    <a:pt x="38377" y="896984"/>
                    <a:pt x="39835" y="896498"/>
                    <a:pt x="40806" y="895527"/>
                  </a:cubicBezTo>
                  <a:cubicBezTo>
                    <a:pt x="40806" y="895527"/>
                    <a:pt x="38863" y="893584"/>
                    <a:pt x="34977" y="889697"/>
                  </a:cubicBezTo>
                  <a:close/>
                  <a:moveTo>
                    <a:pt x="824847" y="886783"/>
                  </a:moveTo>
                  <a:cubicBezTo>
                    <a:pt x="824847" y="888726"/>
                    <a:pt x="824847" y="889697"/>
                    <a:pt x="824847" y="889697"/>
                  </a:cubicBezTo>
                  <a:cubicBezTo>
                    <a:pt x="824847" y="890669"/>
                    <a:pt x="825333" y="890669"/>
                    <a:pt x="826304" y="889697"/>
                  </a:cubicBezTo>
                  <a:cubicBezTo>
                    <a:pt x="826304" y="889697"/>
                    <a:pt x="825818" y="888726"/>
                    <a:pt x="824847" y="886783"/>
                  </a:cubicBezTo>
                  <a:close/>
                  <a:moveTo>
                    <a:pt x="766554" y="885325"/>
                  </a:moveTo>
                  <a:lnTo>
                    <a:pt x="762182" y="888240"/>
                  </a:lnTo>
                  <a:cubicBezTo>
                    <a:pt x="757324" y="891155"/>
                    <a:pt x="752952" y="892612"/>
                    <a:pt x="749066" y="892612"/>
                  </a:cubicBezTo>
                  <a:lnTo>
                    <a:pt x="744694" y="892612"/>
                  </a:lnTo>
                  <a:lnTo>
                    <a:pt x="743237" y="895527"/>
                  </a:lnTo>
                  <a:cubicBezTo>
                    <a:pt x="747123" y="895527"/>
                    <a:pt x="751009" y="895041"/>
                    <a:pt x="754895" y="894069"/>
                  </a:cubicBezTo>
                  <a:cubicBezTo>
                    <a:pt x="758781" y="893098"/>
                    <a:pt x="761696" y="891641"/>
                    <a:pt x="763639" y="889697"/>
                  </a:cubicBezTo>
                  <a:cubicBezTo>
                    <a:pt x="766554" y="889697"/>
                    <a:pt x="767525" y="888240"/>
                    <a:pt x="766554" y="885325"/>
                  </a:cubicBezTo>
                  <a:close/>
                  <a:moveTo>
                    <a:pt x="785499" y="879496"/>
                  </a:moveTo>
                  <a:lnTo>
                    <a:pt x="784042" y="880953"/>
                  </a:lnTo>
                  <a:cubicBezTo>
                    <a:pt x="782099" y="882897"/>
                    <a:pt x="778213" y="882897"/>
                    <a:pt x="772383" y="880953"/>
                  </a:cubicBezTo>
                  <a:lnTo>
                    <a:pt x="769469" y="886783"/>
                  </a:lnTo>
                  <a:lnTo>
                    <a:pt x="773841" y="888240"/>
                  </a:lnTo>
                  <a:cubicBezTo>
                    <a:pt x="779670" y="888240"/>
                    <a:pt x="784042" y="886783"/>
                    <a:pt x="786956" y="883868"/>
                  </a:cubicBezTo>
                  <a:cubicBezTo>
                    <a:pt x="788899" y="881925"/>
                    <a:pt x="789871" y="880468"/>
                    <a:pt x="789871" y="879496"/>
                  </a:cubicBezTo>
                  <a:close/>
                  <a:moveTo>
                    <a:pt x="443028" y="879496"/>
                  </a:moveTo>
                  <a:cubicBezTo>
                    <a:pt x="443028" y="880468"/>
                    <a:pt x="442542" y="881925"/>
                    <a:pt x="441570" y="883868"/>
                  </a:cubicBezTo>
                  <a:cubicBezTo>
                    <a:pt x="437684" y="887754"/>
                    <a:pt x="435741" y="889697"/>
                    <a:pt x="435741" y="889697"/>
                  </a:cubicBezTo>
                  <a:cubicBezTo>
                    <a:pt x="434770" y="889697"/>
                    <a:pt x="434041" y="890183"/>
                    <a:pt x="433555" y="891155"/>
                  </a:cubicBezTo>
                  <a:cubicBezTo>
                    <a:pt x="433069" y="892126"/>
                    <a:pt x="433312" y="893098"/>
                    <a:pt x="434284" y="894069"/>
                  </a:cubicBezTo>
                  <a:cubicBezTo>
                    <a:pt x="434284" y="896984"/>
                    <a:pt x="433312" y="899413"/>
                    <a:pt x="431369" y="901356"/>
                  </a:cubicBezTo>
                  <a:cubicBezTo>
                    <a:pt x="431369" y="901356"/>
                    <a:pt x="430883" y="901356"/>
                    <a:pt x="429912" y="901356"/>
                  </a:cubicBezTo>
                  <a:cubicBezTo>
                    <a:pt x="428940" y="901356"/>
                    <a:pt x="428454" y="901356"/>
                    <a:pt x="428454" y="901356"/>
                  </a:cubicBezTo>
                  <a:lnTo>
                    <a:pt x="425540" y="899899"/>
                  </a:lnTo>
                  <a:lnTo>
                    <a:pt x="424083" y="904271"/>
                  </a:lnTo>
                  <a:lnTo>
                    <a:pt x="425540" y="905728"/>
                  </a:lnTo>
                  <a:cubicBezTo>
                    <a:pt x="424568" y="906699"/>
                    <a:pt x="424083" y="907671"/>
                    <a:pt x="424083" y="908643"/>
                  </a:cubicBezTo>
                  <a:cubicBezTo>
                    <a:pt x="424083" y="909614"/>
                    <a:pt x="425054" y="910586"/>
                    <a:pt x="426997" y="911557"/>
                  </a:cubicBezTo>
                  <a:cubicBezTo>
                    <a:pt x="426997" y="911557"/>
                    <a:pt x="427240" y="911314"/>
                    <a:pt x="427726" y="910829"/>
                  </a:cubicBezTo>
                  <a:cubicBezTo>
                    <a:pt x="428212" y="910343"/>
                    <a:pt x="428454" y="910100"/>
                    <a:pt x="428454" y="910100"/>
                  </a:cubicBezTo>
                  <a:lnTo>
                    <a:pt x="431369" y="910100"/>
                  </a:lnTo>
                  <a:cubicBezTo>
                    <a:pt x="426511" y="914958"/>
                    <a:pt x="421654" y="918358"/>
                    <a:pt x="416796" y="920301"/>
                  </a:cubicBezTo>
                  <a:cubicBezTo>
                    <a:pt x="416796" y="918358"/>
                    <a:pt x="417282" y="916901"/>
                    <a:pt x="418253" y="915929"/>
                  </a:cubicBezTo>
                  <a:lnTo>
                    <a:pt x="413881" y="917386"/>
                  </a:lnTo>
                  <a:cubicBezTo>
                    <a:pt x="411938" y="918358"/>
                    <a:pt x="410724" y="918844"/>
                    <a:pt x="410238" y="918844"/>
                  </a:cubicBezTo>
                  <a:cubicBezTo>
                    <a:pt x="409752" y="918844"/>
                    <a:pt x="409024" y="918358"/>
                    <a:pt x="408052" y="917386"/>
                  </a:cubicBezTo>
                  <a:lnTo>
                    <a:pt x="408052" y="915929"/>
                  </a:lnTo>
                  <a:cubicBezTo>
                    <a:pt x="408052" y="913015"/>
                    <a:pt x="407809" y="911314"/>
                    <a:pt x="407323" y="910829"/>
                  </a:cubicBezTo>
                  <a:cubicBezTo>
                    <a:pt x="406837" y="910343"/>
                    <a:pt x="406595" y="909128"/>
                    <a:pt x="406595" y="907185"/>
                  </a:cubicBezTo>
                  <a:lnTo>
                    <a:pt x="405137" y="911557"/>
                  </a:lnTo>
                  <a:cubicBezTo>
                    <a:pt x="404166" y="911557"/>
                    <a:pt x="404166" y="913015"/>
                    <a:pt x="405137" y="915929"/>
                  </a:cubicBezTo>
                  <a:lnTo>
                    <a:pt x="406595" y="920301"/>
                  </a:lnTo>
                  <a:lnTo>
                    <a:pt x="402223" y="920301"/>
                  </a:lnTo>
                  <a:cubicBezTo>
                    <a:pt x="400280" y="921273"/>
                    <a:pt x="396393" y="921759"/>
                    <a:pt x="390564" y="921759"/>
                  </a:cubicBezTo>
                  <a:lnTo>
                    <a:pt x="389107" y="921759"/>
                  </a:lnTo>
                  <a:cubicBezTo>
                    <a:pt x="386192" y="921759"/>
                    <a:pt x="385706" y="922730"/>
                    <a:pt x="387649" y="924673"/>
                  </a:cubicBezTo>
                  <a:cubicBezTo>
                    <a:pt x="387649" y="927588"/>
                    <a:pt x="387649" y="930017"/>
                    <a:pt x="387649" y="931960"/>
                  </a:cubicBezTo>
                  <a:cubicBezTo>
                    <a:pt x="389593" y="928074"/>
                    <a:pt x="393479" y="926131"/>
                    <a:pt x="399308" y="926131"/>
                  </a:cubicBezTo>
                  <a:lnTo>
                    <a:pt x="403680" y="926131"/>
                  </a:lnTo>
                  <a:cubicBezTo>
                    <a:pt x="406595" y="923216"/>
                    <a:pt x="409024" y="922730"/>
                    <a:pt x="410967" y="924673"/>
                  </a:cubicBezTo>
                  <a:cubicBezTo>
                    <a:pt x="414853" y="927588"/>
                    <a:pt x="418253" y="928074"/>
                    <a:pt x="421168" y="926131"/>
                  </a:cubicBezTo>
                  <a:cubicBezTo>
                    <a:pt x="425054" y="926131"/>
                    <a:pt x="427969" y="926616"/>
                    <a:pt x="429912" y="927588"/>
                  </a:cubicBezTo>
                  <a:cubicBezTo>
                    <a:pt x="427969" y="929531"/>
                    <a:pt x="425540" y="930745"/>
                    <a:pt x="422625" y="931231"/>
                  </a:cubicBezTo>
                  <a:cubicBezTo>
                    <a:pt x="419711" y="931717"/>
                    <a:pt x="417767" y="931960"/>
                    <a:pt x="416796" y="931960"/>
                  </a:cubicBezTo>
                  <a:lnTo>
                    <a:pt x="422625" y="933417"/>
                  </a:lnTo>
                  <a:cubicBezTo>
                    <a:pt x="423597" y="933417"/>
                    <a:pt x="427483" y="932931"/>
                    <a:pt x="434284" y="931960"/>
                  </a:cubicBezTo>
                  <a:cubicBezTo>
                    <a:pt x="434284" y="928074"/>
                    <a:pt x="435013" y="923945"/>
                    <a:pt x="436470" y="919573"/>
                  </a:cubicBezTo>
                  <a:cubicBezTo>
                    <a:pt x="437927" y="915201"/>
                    <a:pt x="438656" y="912529"/>
                    <a:pt x="438656" y="911557"/>
                  </a:cubicBezTo>
                  <a:cubicBezTo>
                    <a:pt x="435741" y="911557"/>
                    <a:pt x="433312" y="911071"/>
                    <a:pt x="431369" y="910100"/>
                  </a:cubicBezTo>
                  <a:cubicBezTo>
                    <a:pt x="431369" y="904271"/>
                    <a:pt x="433312" y="900870"/>
                    <a:pt x="437198" y="899899"/>
                  </a:cubicBezTo>
                  <a:lnTo>
                    <a:pt x="438656" y="901356"/>
                  </a:lnTo>
                  <a:lnTo>
                    <a:pt x="443028" y="898441"/>
                  </a:lnTo>
                  <a:cubicBezTo>
                    <a:pt x="442056" y="897470"/>
                    <a:pt x="441570" y="896255"/>
                    <a:pt x="441570" y="894798"/>
                  </a:cubicBezTo>
                  <a:cubicBezTo>
                    <a:pt x="441570" y="893341"/>
                    <a:pt x="442056" y="892612"/>
                    <a:pt x="443028" y="892612"/>
                  </a:cubicBezTo>
                  <a:cubicBezTo>
                    <a:pt x="443999" y="891641"/>
                    <a:pt x="445457" y="891155"/>
                    <a:pt x="447400" y="891155"/>
                  </a:cubicBezTo>
                  <a:cubicBezTo>
                    <a:pt x="448371" y="890183"/>
                    <a:pt x="450314" y="889697"/>
                    <a:pt x="453229" y="889697"/>
                  </a:cubicBezTo>
                  <a:lnTo>
                    <a:pt x="456144" y="885325"/>
                  </a:lnTo>
                  <a:cubicBezTo>
                    <a:pt x="456144" y="882411"/>
                    <a:pt x="455172" y="880468"/>
                    <a:pt x="453229" y="879496"/>
                  </a:cubicBezTo>
                  <a:cubicBezTo>
                    <a:pt x="452258" y="881439"/>
                    <a:pt x="448857" y="881439"/>
                    <a:pt x="443028" y="879496"/>
                  </a:cubicBezTo>
                  <a:close/>
                  <a:moveTo>
                    <a:pt x="811731" y="872209"/>
                  </a:moveTo>
                  <a:cubicBezTo>
                    <a:pt x="809788" y="872209"/>
                    <a:pt x="808331" y="873181"/>
                    <a:pt x="807359" y="875124"/>
                  </a:cubicBezTo>
                  <a:lnTo>
                    <a:pt x="805902" y="878039"/>
                  </a:lnTo>
                  <a:lnTo>
                    <a:pt x="804444" y="875124"/>
                  </a:lnTo>
                  <a:cubicBezTo>
                    <a:pt x="803473" y="877067"/>
                    <a:pt x="802501" y="878039"/>
                    <a:pt x="801530" y="878039"/>
                  </a:cubicBezTo>
                  <a:cubicBezTo>
                    <a:pt x="800558" y="878039"/>
                    <a:pt x="800072" y="878282"/>
                    <a:pt x="800072" y="878767"/>
                  </a:cubicBezTo>
                  <a:cubicBezTo>
                    <a:pt x="800072" y="879253"/>
                    <a:pt x="799587" y="879496"/>
                    <a:pt x="798615" y="879496"/>
                  </a:cubicBezTo>
                  <a:cubicBezTo>
                    <a:pt x="798615" y="880468"/>
                    <a:pt x="797643" y="880953"/>
                    <a:pt x="795700" y="880953"/>
                  </a:cubicBezTo>
                  <a:lnTo>
                    <a:pt x="794243" y="879496"/>
                  </a:lnTo>
                  <a:cubicBezTo>
                    <a:pt x="794243" y="881439"/>
                    <a:pt x="794243" y="882411"/>
                    <a:pt x="794243" y="882411"/>
                  </a:cubicBezTo>
                  <a:cubicBezTo>
                    <a:pt x="797158" y="882411"/>
                    <a:pt x="799587" y="881925"/>
                    <a:pt x="801530" y="880953"/>
                  </a:cubicBezTo>
                  <a:lnTo>
                    <a:pt x="820475" y="878039"/>
                  </a:lnTo>
                  <a:cubicBezTo>
                    <a:pt x="823390" y="878039"/>
                    <a:pt x="825333" y="877067"/>
                    <a:pt x="826304" y="875124"/>
                  </a:cubicBezTo>
                  <a:cubicBezTo>
                    <a:pt x="823390" y="875124"/>
                    <a:pt x="820718" y="875367"/>
                    <a:pt x="818289" y="875853"/>
                  </a:cubicBezTo>
                  <a:cubicBezTo>
                    <a:pt x="815860" y="876339"/>
                    <a:pt x="813674" y="876096"/>
                    <a:pt x="811731" y="875124"/>
                  </a:cubicBezTo>
                  <a:close/>
                  <a:moveTo>
                    <a:pt x="747609" y="868930"/>
                  </a:moveTo>
                  <a:cubicBezTo>
                    <a:pt x="746151" y="869173"/>
                    <a:pt x="744694" y="869781"/>
                    <a:pt x="743237" y="870752"/>
                  </a:cubicBezTo>
                  <a:lnTo>
                    <a:pt x="751981" y="869295"/>
                  </a:lnTo>
                  <a:cubicBezTo>
                    <a:pt x="750523" y="868809"/>
                    <a:pt x="749066" y="868688"/>
                    <a:pt x="747609" y="868930"/>
                  </a:cubicBezTo>
                  <a:close/>
                  <a:moveTo>
                    <a:pt x="818289" y="830676"/>
                  </a:moveTo>
                  <a:cubicBezTo>
                    <a:pt x="816832" y="830190"/>
                    <a:pt x="816103" y="830433"/>
                    <a:pt x="816103" y="831404"/>
                  </a:cubicBezTo>
                  <a:lnTo>
                    <a:pt x="820475" y="832862"/>
                  </a:lnTo>
                  <a:cubicBezTo>
                    <a:pt x="820475" y="832862"/>
                    <a:pt x="820718" y="832619"/>
                    <a:pt x="821204" y="832133"/>
                  </a:cubicBezTo>
                  <a:cubicBezTo>
                    <a:pt x="821689" y="831647"/>
                    <a:pt x="821932" y="831404"/>
                    <a:pt x="821932" y="831404"/>
                  </a:cubicBezTo>
                  <a:lnTo>
                    <a:pt x="820475" y="831404"/>
                  </a:lnTo>
                  <a:cubicBezTo>
                    <a:pt x="820475" y="831404"/>
                    <a:pt x="819746" y="831162"/>
                    <a:pt x="818289" y="830676"/>
                  </a:cubicBezTo>
                  <a:close/>
                  <a:moveTo>
                    <a:pt x="805902" y="827032"/>
                  </a:moveTo>
                  <a:cubicBezTo>
                    <a:pt x="803959" y="828004"/>
                    <a:pt x="801773" y="828975"/>
                    <a:pt x="799344" y="829947"/>
                  </a:cubicBezTo>
                  <a:cubicBezTo>
                    <a:pt x="796915" y="830919"/>
                    <a:pt x="794729" y="831890"/>
                    <a:pt x="792786" y="832862"/>
                  </a:cubicBezTo>
                  <a:cubicBezTo>
                    <a:pt x="791814" y="830919"/>
                    <a:pt x="789385" y="829947"/>
                    <a:pt x="785499" y="829947"/>
                  </a:cubicBezTo>
                  <a:cubicBezTo>
                    <a:pt x="784528" y="829947"/>
                    <a:pt x="783070" y="831404"/>
                    <a:pt x="781127" y="834319"/>
                  </a:cubicBezTo>
                  <a:lnTo>
                    <a:pt x="778213" y="834319"/>
                  </a:lnTo>
                  <a:cubicBezTo>
                    <a:pt x="776269" y="834319"/>
                    <a:pt x="775298" y="834805"/>
                    <a:pt x="775298" y="835776"/>
                  </a:cubicBezTo>
                  <a:lnTo>
                    <a:pt x="772383" y="834319"/>
                  </a:lnTo>
                  <a:lnTo>
                    <a:pt x="769469" y="834319"/>
                  </a:lnTo>
                  <a:cubicBezTo>
                    <a:pt x="767525" y="835291"/>
                    <a:pt x="765097" y="835776"/>
                    <a:pt x="762182" y="835776"/>
                  </a:cubicBezTo>
                  <a:cubicBezTo>
                    <a:pt x="762182" y="835776"/>
                    <a:pt x="761210" y="836262"/>
                    <a:pt x="759267" y="837234"/>
                  </a:cubicBezTo>
                  <a:cubicBezTo>
                    <a:pt x="757324" y="838205"/>
                    <a:pt x="755867" y="839177"/>
                    <a:pt x="754895" y="840148"/>
                  </a:cubicBezTo>
                  <a:cubicBezTo>
                    <a:pt x="754895" y="841120"/>
                    <a:pt x="753924" y="843063"/>
                    <a:pt x="751981" y="845978"/>
                  </a:cubicBezTo>
                  <a:cubicBezTo>
                    <a:pt x="751009" y="844035"/>
                    <a:pt x="749309" y="842577"/>
                    <a:pt x="746880" y="841606"/>
                  </a:cubicBezTo>
                  <a:cubicBezTo>
                    <a:pt x="744451" y="840634"/>
                    <a:pt x="742265" y="840634"/>
                    <a:pt x="740322" y="841606"/>
                  </a:cubicBezTo>
                  <a:cubicBezTo>
                    <a:pt x="739350" y="842577"/>
                    <a:pt x="737650" y="843063"/>
                    <a:pt x="735221" y="843063"/>
                  </a:cubicBezTo>
                  <a:cubicBezTo>
                    <a:pt x="732792" y="843063"/>
                    <a:pt x="731092" y="843549"/>
                    <a:pt x="730121" y="844520"/>
                  </a:cubicBezTo>
                  <a:lnTo>
                    <a:pt x="727206" y="845978"/>
                  </a:lnTo>
                  <a:cubicBezTo>
                    <a:pt x="724291" y="847921"/>
                    <a:pt x="721377" y="848892"/>
                    <a:pt x="718462" y="848892"/>
                  </a:cubicBezTo>
                  <a:lnTo>
                    <a:pt x="714090" y="848892"/>
                  </a:lnTo>
                  <a:cubicBezTo>
                    <a:pt x="714090" y="849864"/>
                    <a:pt x="714576" y="850350"/>
                    <a:pt x="715548" y="850350"/>
                  </a:cubicBezTo>
                  <a:cubicBezTo>
                    <a:pt x="711661" y="851321"/>
                    <a:pt x="708747" y="851321"/>
                    <a:pt x="706804" y="850350"/>
                  </a:cubicBezTo>
                  <a:cubicBezTo>
                    <a:pt x="705832" y="850350"/>
                    <a:pt x="704375" y="851321"/>
                    <a:pt x="702432" y="853264"/>
                  </a:cubicBezTo>
                  <a:cubicBezTo>
                    <a:pt x="700489" y="852293"/>
                    <a:pt x="698545" y="852050"/>
                    <a:pt x="696602" y="852536"/>
                  </a:cubicBezTo>
                  <a:cubicBezTo>
                    <a:pt x="694659" y="853021"/>
                    <a:pt x="693202" y="853264"/>
                    <a:pt x="692230" y="853264"/>
                  </a:cubicBezTo>
                  <a:lnTo>
                    <a:pt x="696602" y="856179"/>
                  </a:lnTo>
                  <a:cubicBezTo>
                    <a:pt x="696602" y="856179"/>
                    <a:pt x="696359" y="856179"/>
                    <a:pt x="695874" y="856179"/>
                  </a:cubicBezTo>
                  <a:cubicBezTo>
                    <a:pt x="695388" y="856179"/>
                    <a:pt x="695145" y="856179"/>
                    <a:pt x="695145" y="856179"/>
                  </a:cubicBezTo>
                  <a:cubicBezTo>
                    <a:pt x="693202" y="857150"/>
                    <a:pt x="691016" y="857879"/>
                    <a:pt x="688587" y="858365"/>
                  </a:cubicBezTo>
                  <a:cubicBezTo>
                    <a:pt x="686158" y="858851"/>
                    <a:pt x="683972" y="860065"/>
                    <a:pt x="682029" y="862008"/>
                  </a:cubicBezTo>
                  <a:lnTo>
                    <a:pt x="680572" y="862008"/>
                  </a:lnTo>
                  <a:cubicBezTo>
                    <a:pt x="677657" y="862008"/>
                    <a:pt x="675714" y="863951"/>
                    <a:pt x="674742" y="867837"/>
                  </a:cubicBezTo>
                  <a:cubicBezTo>
                    <a:pt x="672799" y="866866"/>
                    <a:pt x="671342" y="866380"/>
                    <a:pt x="670370" y="866380"/>
                  </a:cubicBezTo>
                  <a:cubicBezTo>
                    <a:pt x="667456" y="868323"/>
                    <a:pt x="663084" y="869295"/>
                    <a:pt x="657254" y="869295"/>
                  </a:cubicBezTo>
                  <a:cubicBezTo>
                    <a:pt x="656283" y="869295"/>
                    <a:pt x="655797" y="869781"/>
                    <a:pt x="655797" y="870752"/>
                  </a:cubicBezTo>
                  <a:lnTo>
                    <a:pt x="652883" y="870752"/>
                  </a:lnTo>
                  <a:lnTo>
                    <a:pt x="647053" y="878039"/>
                  </a:lnTo>
                  <a:lnTo>
                    <a:pt x="649968" y="878039"/>
                  </a:lnTo>
                  <a:cubicBezTo>
                    <a:pt x="659683" y="874153"/>
                    <a:pt x="667942" y="871724"/>
                    <a:pt x="674742" y="870752"/>
                  </a:cubicBezTo>
                  <a:cubicBezTo>
                    <a:pt x="677657" y="869781"/>
                    <a:pt x="681786" y="868566"/>
                    <a:pt x="687130" y="867109"/>
                  </a:cubicBezTo>
                  <a:cubicBezTo>
                    <a:pt x="692473" y="865652"/>
                    <a:pt x="698545" y="864437"/>
                    <a:pt x="705346" y="863466"/>
                  </a:cubicBezTo>
                  <a:cubicBezTo>
                    <a:pt x="718948" y="859579"/>
                    <a:pt x="730606" y="856179"/>
                    <a:pt x="740322" y="853264"/>
                  </a:cubicBezTo>
                  <a:cubicBezTo>
                    <a:pt x="742265" y="852293"/>
                    <a:pt x="745666" y="851807"/>
                    <a:pt x="750523" y="851807"/>
                  </a:cubicBezTo>
                  <a:lnTo>
                    <a:pt x="750523" y="853264"/>
                  </a:lnTo>
                  <a:cubicBezTo>
                    <a:pt x="737893" y="857150"/>
                    <a:pt x="731092" y="859094"/>
                    <a:pt x="730121" y="859094"/>
                  </a:cubicBezTo>
                  <a:cubicBezTo>
                    <a:pt x="728178" y="859094"/>
                    <a:pt x="726720" y="859579"/>
                    <a:pt x="725749" y="860551"/>
                  </a:cubicBezTo>
                  <a:lnTo>
                    <a:pt x="717005" y="864923"/>
                  </a:lnTo>
                  <a:lnTo>
                    <a:pt x="698060" y="869295"/>
                  </a:lnTo>
                  <a:cubicBezTo>
                    <a:pt x="696117" y="869295"/>
                    <a:pt x="694659" y="869781"/>
                    <a:pt x="693688" y="870752"/>
                  </a:cubicBezTo>
                  <a:lnTo>
                    <a:pt x="687858" y="873667"/>
                  </a:lnTo>
                  <a:lnTo>
                    <a:pt x="682029" y="876581"/>
                  </a:lnTo>
                  <a:lnTo>
                    <a:pt x="683486" y="878039"/>
                  </a:lnTo>
                  <a:lnTo>
                    <a:pt x="698060" y="875124"/>
                  </a:lnTo>
                  <a:cubicBezTo>
                    <a:pt x="700974" y="875124"/>
                    <a:pt x="702917" y="874153"/>
                    <a:pt x="703889" y="872209"/>
                  </a:cubicBezTo>
                  <a:cubicBezTo>
                    <a:pt x="705832" y="871238"/>
                    <a:pt x="708261" y="870752"/>
                    <a:pt x="711176" y="870752"/>
                  </a:cubicBezTo>
                  <a:cubicBezTo>
                    <a:pt x="714090" y="870752"/>
                    <a:pt x="717491" y="869781"/>
                    <a:pt x="721377" y="867837"/>
                  </a:cubicBezTo>
                  <a:cubicBezTo>
                    <a:pt x="725263" y="866866"/>
                    <a:pt x="731578" y="865409"/>
                    <a:pt x="740322" y="863466"/>
                  </a:cubicBezTo>
                  <a:cubicBezTo>
                    <a:pt x="750038" y="861522"/>
                    <a:pt x="757324" y="859579"/>
                    <a:pt x="762182" y="857636"/>
                  </a:cubicBezTo>
                  <a:cubicBezTo>
                    <a:pt x="765097" y="856665"/>
                    <a:pt x="768983" y="856179"/>
                    <a:pt x="773841" y="856179"/>
                  </a:cubicBezTo>
                  <a:lnTo>
                    <a:pt x="784042" y="854722"/>
                  </a:lnTo>
                  <a:lnTo>
                    <a:pt x="779670" y="851807"/>
                  </a:lnTo>
                  <a:cubicBezTo>
                    <a:pt x="778698" y="851807"/>
                    <a:pt x="778213" y="850835"/>
                    <a:pt x="778213" y="848892"/>
                  </a:cubicBezTo>
                  <a:lnTo>
                    <a:pt x="772383" y="850350"/>
                  </a:lnTo>
                  <a:cubicBezTo>
                    <a:pt x="771412" y="851321"/>
                    <a:pt x="770683" y="851564"/>
                    <a:pt x="770197" y="851078"/>
                  </a:cubicBezTo>
                  <a:cubicBezTo>
                    <a:pt x="769711" y="850592"/>
                    <a:pt x="768983" y="850350"/>
                    <a:pt x="768011" y="850350"/>
                  </a:cubicBezTo>
                  <a:lnTo>
                    <a:pt x="766554" y="847435"/>
                  </a:lnTo>
                  <a:lnTo>
                    <a:pt x="779670" y="845978"/>
                  </a:lnTo>
                  <a:cubicBezTo>
                    <a:pt x="786471" y="844035"/>
                    <a:pt x="790843" y="843063"/>
                    <a:pt x="792786" y="843063"/>
                  </a:cubicBezTo>
                  <a:cubicBezTo>
                    <a:pt x="793757" y="842091"/>
                    <a:pt x="795700" y="841606"/>
                    <a:pt x="798615" y="841606"/>
                  </a:cubicBezTo>
                  <a:cubicBezTo>
                    <a:pt x="802501" y="839663"/>
                    <a:pt x="804930" y="838691"/>
                    <a:pt x="805902" y="838691"/>
                  </a:cubicBezTo>
                  <a:cubicBezTo>
                    <a:pt x="807845" y="838691"/>
                    <a:pt x="809788" y="837234"/>
                    <a:pt x="811731" y="834319"/>
                  </a:cubicBezTo>
                  <a:cubicBezTo>
                    <a:pt x="808816" y="834319"/>
                    <a:pt x="806873" y="834805"/>
                    <a:pt x="805902" y="835776"/>
                  </a:cubicBezTo>
                  <a:close/>
                  <a:moveTo>
                    <a:pt x="789871" y="825575"/>
                  </a:moveTo>
                  <a:lnTo>
                    <a:pt x="779670" y="827032"/>
                  </a:lnTo>
                  <a:lnTo>
                    <a:pt x="779670" y="828490"/>
                  </a:lnTo>
                  <a:lnTo>
                    <a:pt x="794243" y="825575"/>
                  </a:lnTo>
                  <a:cubicBezTo>
                    <a:pt x="794243" y="825575"/>
                    <a:pt x="792786" y="825575"/>
                    <a:pt x="789871" y="825575"/>
                  </a:cubicBezTo>
                  <a:close/>
                  <a:moveTo>
                    <a:pt x="778213" y="825575"/>
                  </a:moveTo>
                  <a:cubicBezTo>
                    <a:pt x="774326" y="828490"/>
                    <a:pt x="770926" y="829461"/>
                    <a:pt x="768011" y="828490"/>
                  </a:cubicBezTo>
                  <a:lnTo>
                    <a:pt x="763639" y="829947"/>
                  </a:lnTo>
                  <a:cubicBezTo>
                    <a:pt x="761696" y="829947"/>
                    <a:pt x="757810" y="830919"/>
                    <a:pt x="751981" y="832862"/>
                  </a:cubicBezTo>
                  <a:cubicBezTo>
                    <a:pt x="747123" y="832862"/>
                    <a:pt x="742265" y="833833"/>
                    <a:pt x="737407" y="835776"/>
                  </a:cubicBezTo>
                  <a:cubicBezTo>
                    <a:pt x="744208" y="835776"/>
                    <a:pt x="751495" y="835048"/>
                    <a:pt x="759267" y="833590"/>
                  </a:cubicBezTo>
                  <a:cubicBezTo>
                    <a:pt x="767040" y="832133"/>
                    <a:pt x="772383" y="830919"/>
                    <a:pt x="775298" y="829947"/>
                  </a:cubicBezTo>
                  <a:cubicBezTo>
                    <a:pt x="776269" y="829947"/>
                    <a:pt x="776755" y="829461"/>
                    <a:pt x="776755" y="828490"/>
                  </a:cubicBezTo>
                  <a:close/>
                  <a:moveTo>
                    <a:pt x="24776" y="813917"/>
                  </a:moveTo>
                  <a:lnTo>
                    <a:pt x="26174" y="815595"/>
                  </a:lnTo>
                  <a:lnTo>
                    <a:pt x="24776" y="815374"/>
                  </a:lnTo>
                  <a:cubicBezTo>
                    <a:pt x="24776" y="815374"/>
                    <a:pt x="24776" y="815131"/>
                    <a:pt x="24776" y="814645"/>
                  </a:cubicBezTo>
                  <a:cubicBezTo>
                    <a:pt x="24776" y="814159"/>
                    <a:pt x="24776" y="813917"/>
                    <a:pt x="24776" y="813917"/>
                  </a:cubicBezTo>
                  <a:close/>
                  <a:moveTo>
                    <a:pt x="743965" y="813552"/>
                  </a:moveTo>
                  <a:cubicBezTo>
                    <a:pt x="742994" y="813309"/>
                    <a:pt x="741779" y="813431"/>
                    <a:pt x="740322" y="813917"/>
                  </a:cubicBezTo>
                  <a:cubicBezTo>
                    <a:pt x="737407" y="814888"/>
                    <a:pt x="732550" y="816345"/>
                    <a:pt x="725749" y="818288"/>
                  </a:cubicBezTo>
                  <a:cubicBezTo>
                    <a:pt x="721863" y="820232"/>
                    <a:pt x="719919" y="820717"/>
                    <a:pt x="719919" y="819746"/>
                  </a:cubicBezTo>
                  <a:cubicBezTo>
                    <a:pt x="717005" y="819746"/>
                    <a:pt x="715062" y="820232"/>
                    <a:pt x="714090" y="821203"/>
                  </a:cubicBezTo>
                  <a:cubicBezTo>
                    <a:pt x="714090" y="822175"/>
                    <a:pt x="712147" y="823632"/>
                    <a:pt x="708261" y="825575"/>
                  </a:cubicBezTo>
                  <a:cubicBezTo>
                    <a:pt x="706318" y="825575"/>
                    <a:pt x="704375" y="826547"/>
                    <a:pt x="702432" y="828490"/>
                  </a:cubicBezTo>
                  <a:lnTo>
                    <a:pt x="721377" y="824118"/>
                  </a:lnTo>
                  <a:lnTo>
                    <a:pt x="715548" y="827032"/>
                  </a:lnTo>
                  <a:cubicBezTo>
                    <a:pt x="721377" y="827032"/>
                    <a:pt x="725749" y="826061"/>
                    <a:pt x="728663" y="824118"/>
                  </a:cubicBezTo>
                  <a:cubicBezTo>
                    <a:pt x="726720" y="824118"/>
                    <a:pt x="725263" y="823632"/>
                    <a:pt x="724291" y="822660"/>
                  </a:cubicBezTo>
                  <a:lnTo>
                    <a:pt x="728663" y="819746"/>
                  </a:lnTo>
                  <a:lnTo>
                    <a:pt x="734493" y="819746"/>
                  </a:lnTo>
                  <a:cubicBezTo>
                    <a:pt x="737407" y="819746"/>
                    <a:pt x="741294" y="818288"/>
                    <a:pt x="746151" y="815374"/>
                  </a:cubicBezTo>
                  <a:cubicBezTo>
                    <a:pt x="745666" y="814402"/>
                    <a:pt x="744937" y="813795"/>
                    <a:pt x="743965" y="813552"/>
                  </a:cubicBezTo>
                  <a:close/>
                  <a:moveTo>
                    <a:pt x="802987" y="803715"/>
                  </a:moveTo>
                  <a:lnTo>
                    <a:pt x="795700" y="806630"/>
                  </a:lnTo>
                  <a:lnTo>
                    <a:pt x="784042" y="808087"/>
                  </a:lnTo>
                  <a:lnTo>
                    <a:pt x="779670" y="808087"/>
                  </a:lnTo>
                  <a:lnTo>
                    <a:pt x="773841" y="811002"/>
                  </a:lnTo>
                  <a:cubicBezTo>
                    <a:pt x="773841" y="808087"/>
                    <a:pt x="772869" y="807601"/>
                    <a:pt x="770926" y="809545"/>
                  </a:cubicBezTo>
                  <a:cubicBezTo>
                    <a:pt x="768983" y="809545"/>
                    <a:pt x="766068" y="811488"/>
                    <a:pt x="762182" y="815374"/>
                  </a:cubicBezTo>
                  <a:lnTo>
                    <a:pt x="756353" y="816831"/>
                  </a:lnTo>
                  <a:lnTo>
                    <a:pt x="756353" y="818288"/>
                  </a:lnTo>
                  <a:lnTo>
                    <a:pt x="762182" y="816831"/>
                  </a:lnTo>
                  <a:lnTo>
                    <a:pt x="762182" y="815374"/>
                  </a:lnTo>
                  <a:lnTo>
                    <a:pt x="769469" y="815374"/>
                  </a:lnTo>
                  <a:lnTo>
                    <a:pt x="769469" y="811002"/>
                  </a:lnTo>
                  <a:cubicBezTo>
                    <a:pt x="771412" y="813917"/>
                    <a:pt x="774812" y="814402"/>
                    <a:pt x="779670" y="812459"/>
                  </a:cubicBezTo>
                  <a:cubicBezTo>
                    <a:pt x="782584" y="810516"/>
                    <a:pt x="785499" y="809787"/>
                    <a:pt x="788414" y="810273"/>
                  </a:cubicBezTo>
                  <a:cubicBezTo>
                    <a:pt x="791328" y="810759"/>
                    <a:pt x="793271" y="811002"/>
                    <a:pt x="794243" y="811002"/>
                  </a:cubicBezTo>
                  <a:cubicBezTo>
                    <a:pt x="794243" y="811973"/>
                    <a:pt x="792786" y="812459"/>
                    <a:pt x="789871" y="812459"/>
                  </a:cubicBezTo>
                  <a:cubicBezTo>
                    <a:pt x="785985" y="814402"/>
                    <a:pt x="783556" y="816345"/>
                    <a:pt x="782584" y="818288"/>
                  </a:cubicBezTo>
                  <a:lnTo>
                    <a:pt x="778213" y="815374"/>
                  </a:lnTo>
                  <a:cubicBezTo>
                    <a:pt x="774326" y="817317"/>
                    <a:pt x="770926" y="818288"/>
                    <a:pt x="768011" y="818288"/>
                  </a:cubicBezTo>
                  <a:lnTo>
                    <a:pt x="766554" y="818288"/>
                  </a:lnTo>
                  <a:lnTo>
                    <a:pt x="751981" y="822660"/>
                  </a:lnTo>
                  <a:cubicBezTo>
                    <a:pt x="748094" y="824603"/>
                    <a:pt x="745666" y="826061"/>
                    <a:pt x="744694" y="827032"/>
                  </a:cubicBezTo>
                  <a:lnTo>
                    <a:pt x="747609" y="827032"/>
                  </a:lnTo>
                  <a:lnTo>
                    <a:pt x="759267" y="825575"/>
                  </a:lnTo>
                  <a:lnTo>
                    <a:pt x="762182" y="825575"/>
                  </a:lnTo>
                  <a:cubicBezTo>
                    <a:pt x="765097" y="823632"/>
                    <a:pt x="770440" y="822660"/>
                    <a:pt x="778213" y="822660"/>
                  </a:cubicBezTo>
                  <a:lnTo>
                    <a:pt x="782584" y="822660"/>
                  </a:lnTo>
                  <a:cubicBezTo>
                    <a:pt x="783556" y="820717"/>
                    <a:pt x="784770" y="819503"/>
                    <a:pt x="786228" y="819017"/>
                  </a:cubicBezTo>
                  <a:cubicBezTo>
                    <a:pt x="787685" y="818531"/>
                    <a:pt x="788899" y="818288"/>
                    <a:pt x="789871" y="818288"/>
                  </a:cubicBezTo>
                  <a:cubicBezTo>
                    <a:pt x="793757" y="818288"/>
                    <a:pt x="798129" y="816345"/>
                    <a:pt x="802987" y="812459"/>
                  </a:cubicBezTo>
                  <a:cubicBezTo>
                    <a:pt x="801044" y="810516"/>
                    <a:pt x="800072" y="809545"/>
                    <a:pt x="800072" y="809545"/>
                  </a:cubicBezTo>
                  <a:cubicBezTo>
                    <a:pt x="802015" y="809545"/>
                    <a:pt x="803230" y="808816"/>
                    <a:pt x="803716" y="807358"/>
                  </a:cubicBezTo>
                  <a:cubicBezTo>
                    <a:pt x="804201" y="805901"/>
                    <a:pt x="803959" y="804687"/>
                    <a:pt x="802987" y="803715"/>
                  </a:cubicBezTo>
                  <a:close/>
                  <a:moveTo>
                    <a:pt x="858365" y="781855"/>
                  </a:moveTo>
                  <a:cubicBezTo>
                    <a:pt x="855451" y="781855"/>
                    <a:pt x="853022" y="782341"/>
                    <a:pt x="851079" y="783313"/>
                  </a:cubicBezTo>
                  <a:cubicBezTo>
                    <a:pt x="849136" y="783313"/>
                    <a:pt x="848164" y="783313"/>
                    <a:pt x="848164" y="783313"/>
                  </a:cubicBezTo>
                  <a:cubicBezTo>
                    <a:pt x="845249" y="783313"/>
                    <a:pt x="841849" y="784284"/>
                    <a:pt x="837963" y="786227"/>
                  </a:cubicBezTo>
                  <a:cubicBezTo>
                    <a:pt x="836991" y="786227"/>
                    <a:pt x="836505" y="787199"/>
                    <a:pt x="836505" y="789142"/>
                  </a:cubicBezTo>
                  <a:cubicBezTo>
                    <a:pt x="841363" y="789142"/>
                    <a:pt x="845249" y="788170"/>
                    <a:pt x="848164" y="786227"/>
                  </a:cubicBezTo>
                  <a:cubicBezTo>
                    <a:pt x="853022" y="787199"/>
                    <a:pt x="856422" y="786713"/>
                    <a:pt x="858365" y="784770"/>
                  </a:cubicBezTo>
                  <a:cubicBezTo>
                    <a:pt x="860308" y="783798"/>
                    <a:pt x="860308" y="782827"/>
                    <a:pt x="858365" y="781855"/>
                  </a:cubicBezTo>
                  <a:close/>
                  <a:moveTo>
                    <a:pt x="926860" y="754166"/>
                  </a:moveTo>
                  <a:cubicBezTo>
                    <a:pt x="923945" y="754166"/>
                    <a:pt x="921516" y="755138"/>
                    <a:pt x="919573" y="757081"/>
                  </a:cubicBezTo>
                  <a:cubicBezTo>
                    <a:pt x="920545" y="759024"/>
                    <a:pt x="919087" y="760481"/>
                    <a:pt x="915201" y="761453"/>
                  </a:cubicBezTo>
                  <a:cubicBezTo>
                    <a:pt x="919087" y="763396"/>
                    <a:pt x="921516" y="763882"/>
                    <a:pt x="922488" y="762910"/>
                  </a:cubicBezTo>
                  <a:lnTo>
                    <a:pt x="922488" y="764367"/>
                  </a:lnTo>
                  <a:lnTo>
                    <a:pt x="929774" y="767282"/>
                  </a:lnTo>
                  <a:cubicBezTo>
                    <a:pt x="931717" y="768254"/>
                    <a:pt x="933175" y="768254"/>
                    <a:pt x="934146" y="767282"/>
                  </a:cubicBezTo>
                  <a:cubicBezTo>
                    <a:pt x="933175" y="766311"/>
                    <a:pt x="932689" y="765096"/>
                    <a:pt x="932689" y="763639"/>
                  </a:cubicBezTo>
                  <a:cubicBezTo>
                    <a:pt x="932689" y="762181"/>
                    <a:pt x="932689" y="761453"/>
                    <a:pt x="932689" y="761453"/>
                  </a:cubicBezTo>
                  <a:cubicBezTo>
                    <a:pt x="930746" y="756595"/>
                    <a:pt x="928803" y="754166"/>
                    <a:pt x="926860" y="754166"/>
                  </a:cubicBezTo>
                  <a:close/>
                  <a:moveTo>
                    <a:pt x="867109" y="751252"/>
                  </a:moveTo>
                  <a:cubicBezTo>
                    <a:pt x="864195" y="751252"/>
                    <a:pt x="861280" y="751737"/>
                    <a:pt x="858365" y="752709"/>
                  </a:cubicBezTo>
                  <a:lnTo>
                    <a:pt x="855451" y="754166"/>
                  </a:lnTo>
                  <a:cubicBezTo>
                    <a:pt x="853508" y="752223"/>
                    <a:pt x="851564" y="751737"/>
                    <a:pt x="849621" y="752709"/>
                  </a:cubicBezTo>
                  <a:cubicBezTo>
                    <a:pt x="840877" y="754652"/>
                    <a:pt x="835048" y="756595"/>
                    <a:pt x="832133" y="758538"/>
                  </a:cubicBezTo>
                  <a:cubicBezTo>
                    <a:pt x="823390" y="760481"/>
                    <a:pt x="817560" y="761453"/>
                    <a:pt x="814646" y="761453"/>
                  </a:cubicBezTo>
                  <a:cubicBezTo>
                    <a:pt x="811731" y="761453"/>
                    <a:pt x="808816" y="762424"/>
                    <a:pt x="805902" y="764367"/>
                  </a:cubicBezTo>
                  <a:lnTo>
                    <a:pt x="804444" y="762910"/>
                  </a:lnTo>
                  <a:lnTo>
                    <a:pt x="801530" y="764367"/>
                  </a:lnTo>
                  <a:cubicBezTo>
                    <a:pt x="796672" y="767282"/>
                    <a:pt x="793757" y="769225"/>
                    <a:pt x="792786" y="770197"/>
                  </a:cubicBezTo>
                  <a:cubicBezTo>
                    <a:pt x="791814" y="771168"/>
                    <a:pt x="790843" y="771411"/>
                    <a:pt x="789871" y="770925"/>
                  </a:cubicBezTo>
                  <a:cubicBezTo>
                    <a:pt x="788899" y="770440"/>
                    <a:pt x="787928" y="770683"/>
                    <a:pt x="786956" y="771654"/>
                  </a:cubicBezTo>
                  <a:cubicBezTo>
                    <a:pt x="785013" y="771654"/>
                    <a:pt x="784042" y="770683"/>
                    <a:pt x="784042" y="768739"/>
                  </a:cubicBezTo>
                  <a:cubicBezTo>
                    <a:pt x="783070" y="770683"/>
                    <a:pt x="780641" y="771654"/>
                    <a:pt x="776755" y="771654"/>
                  </a:cubicBezTo>
                  <a:cubicBezTo>
                    <a:pt x="773841" y="771654"/>
                    <a:pt x="770197" y="772383"/>
                    <a:pt x="765825" y="773840"/>
                  </a:cubicBezTo>
                  <a:cubicBezTo>
                    <a:pt x="761453" y="775297"/>
                    <a:pt x="757810" y="776998"/>
                    <a:pt x="754895" y="778941"/>
                  </a:cubicBezTo>
                  <a:lnTo>
                    <a:pt x="750523" y="781855"/>
                  </a:lnTo>
                  <a:lnTo>
                    <a:pt x="740322" y="783313"/>
                  </a:lnTo>
                  <a:lnTo>
                    <a:pt x="734493" y="784770"/>
                  </a:lnTo>
                  <a:cubicBezTo>
                    <a:pt x="732550" y="784770"/>
                    <a:pt x="730121" y="785742"/>
                    <a:pt x="727206" y="787685"/>
                  </a:cubicBezTo>
                  <a:lnTo>
                    <a:pt x="709718" y="794971"/>
                  </a:lnTo>
                  <a:lnTo>
                    <a:pt x="706804" y="797886"/>
                  </a:lnTo>
                  <a:cubicBezTo>
                    <a:pt x="703889" y="797886"/>
                    <a:pt x="701946" y="798372"/>
                    <a:pt x="700974" y="799343"/>
                  </a:cubicBezTo>
                  <a:lnTo>
                    <a:pt x="696602" y="802258"/>
                  </a:lnTo>
                  <a:lnTo>
                    <a:pt x="687858" y="803715"/>
                  </a:lnTo>
                  <a:lnTo>
                    <a:pt x="683486" y="805173"/>
                  </a:lnTo>
                  <a:cubicBezTo>
                    <a:pt x="681543" y="807116"/>
                    <a:pt x="679600" y="808087"/>
                    <a:pt x="677657" y="808087"/>
                  </a:cubicBezTo>
                  <a:cubicBezTo>
                    <a:pt x="677657" y="808087"/>
                    <a:pt x="677414" y="808087"/>
                    <a:pt x="676928" y="808087"/>
                  </a:cubicBezTo>
                  <a:cubicBezTo>
                    <a:pt x="676443" y="808087"/>
                    <a:pt x="676200" y="808087"/>
                    <a:pt x="676200" y="808087"/>
                  </a:cubicBezTo>
                  <a:cubicBezTo>
                    <a:pt x="672314" y="812945"/>
                    <a:pt x="669885" y="816831"/>
                    <a:pt x="668913" y="819746"/>
                  </a:cubicBezTo>
                  <a:lnTo>
                    <a:pt x="676200" y="818288"/>
                  </a:lnTo>
                  <a:cubicBezTo>
                    <a:pt x="676200" y="817317"/>
                    <a:pt x="677657" y="816831"/>
                    <a:pt x="680572" y="816831"/>
                  </a:cubicBezTo>
                  <a:cubicBezTo>
                    <a:pt x="682515" y="817803"/>
                    <a:pt x="684944" y="817317"/>
                    <a:pt x="687858" y="815374"/>
                  </a:cubicBezTo>
                  <a:lnTo>
                    <a:pt x="695145" y="811002"/>
                  </a:lnTo>
                  <a:lnTo>
                    <a:pt x="696602" y="813917"/>
                  </a:lnTo>
                  <a:cubicBezTo>
                    <a:pt x="697574" y="815860"/>
                    <a:pt x="699517" y="815860"/>
                    <a:pt x="702432" y="813917"/>
                  </a:cubicBezTo>
                  <a:cubicBezTo>
                    <a:pt x="702432" y="811973"/>
                    <a:pt x="702917" y="810516"/>
                    <a:pt x="703889" y="809545"/>
                  </a:cubicBezTo>
                  <a:cubicBezTo>
                    <a:pt x="703889" y="808573"/>
                    <a:pt x="704132" y="807844"/>
                    <a:pt x="704618" y="807358"/>
                  </a:cubicBezTo>
                  <a:cubicBezTo>
                    <a:pt x="705103" y="806873"/>
                    <a:pt x="705832" y="807116"/>
                    <a:pt x="706804" y="808087"/>
                  </a:cubicBezTo>
                  <a:lnTo>
                    <a:pt x="705346" y="813917"/>
                  </a:lnTo>
                  <a:lnTo>
                    <a:pt x="711176" y="813917"/>
                  </a:lnTo>
                  <a:lnTo>
                    <a:pt x="706804" y="818288"/>
                  </a:lnTo>
                  <a:cubicBezTo>
                    <a:pt x="715548" y="818288"/>
                    <a:pt x="721377" y="816831"/>
                    <a:pt x="724291" y="813917"/>
                  </a:cubicBezTo>
                  <a:lnTo>
                    <a:pt x="719919" y="809545"/>
                  </a:lnTo>
                  <a:cubicBezTo>
                    <a:pt x="720891" y="808573"/>
                    <a:pt x="722834" y="808087"/>
                    <a:pt x="725749" y="808087"/>
                  </a:cubicBezTo>
                  <a:cubicBezTo>
                    <a:pt x="728663" y="808087"/>
                    <a:pt x="730606" y="808087"/>
                    <a:pt x="731578" y="808087"/>
                  </a:cubicBezTo>
                  <a:lnTo>
                    <a:pt x="725749" y="809545"/>
                  </a:lnTo>
                  <a:cubicBezTo>
                    <a:pt x="726720" y="812459"/>
                    <a:pt x="728178" y="813917"/>
                    <a:pt x="730121" y="813917"/>
                  </a:cubicBezTo>
                  <a:lnTo>
                    <a:pt x="756353" y="808087"/>
                  </a:lnTo>
                  <a:lnTo>
                    <a:pt x="762182" y="808087"/>
                  </a:lnTo>
                  <a:cubicBezTo>
                    <a:pt x="766068" y="808087"/>
                    <a:pt x="768497" y="806630"/>
                    <a:pt x="769469" y="803715"/>
                  </a:cubicBezTo>
                  <a:cubicBezTo>
                    <a:pt x="772383" y="805658"/>
                    <a:pt x="775784" y="806144"/>
                    <a:pt x="779670" y="805173"/>
                  </a:cubicBezTo>
                  <a:lnTo>
                    <a:pt x="789871" y="802258"/>
                  </a:lnTo>
                  <a:lnTo>
                    <a:pt x="789871" y="805173"/>
                  </a:lnTo>
                  <a:cubicBezTo>
                    <a:pt x="791814" y="805173"/>
                    <a:pt x="793029" y="804930"/>
                    <a:pt x="793514" y="804444"/>
                  </a:cubicBezTo>
                  <a:cubicBezTo>
                    <a:pt x="794000" y="803958"/>
                    <a:pt x="794243" y="803230"/>
                    <a:pt x="794243" y="802258"/>
                  </a:cubicBezTo>
                  <a:cubicBezTo>
                    <a:pt x="798129" y="802258"/>
                    <a:pt x="801530" y="800315"/>
                    <a:pt x="804444" y="796429"/>
                  </a:cubicBezTo>
                  <a:cubicBezTo>
                    <a:pt x="806387" y="794485"/>
                    <a:pt x="807845" y="793514"/>
                    <a:pt x="808816" y="793514"/>
                  </a:cubicBezTo>
                  <a:cubicBezTo>
                    <a:pt x="812703" y="790599"/>
                    <a:pt x="814646" y="788170"/>
                    <a:pt x="814646" y="786227"/>
                  </a:cubicBezTo>
                  <a:lnTo>
                    <a:pt x="814646" y="783313"/>
                  </a:lnTo>
                  <a:cubicBezTo>
                    <a:pt x="818532" y="781370"/>
                    <a:pt x="822418" y="780884"/>
                    <a:pt x="826304" y="781855"/>
                  </a:cubicBezTo>
                  <a:cubicBezTo>
                    <a:pt x="829219" y="782827"/>
                    <a:pt x="833591" y="783313"/>
                    <a:pt x="839420" y="783313"/>
                  </a:cubicBezTo>
                  <a:cubicBezTo>
                    <a:pt x="842335" y="783313"/>
                    <a:pt x="843792" y="782341"/>
                    <a:pt x="843792" y="780398"/>
                  </a:cubicBezTo>
                  <a:cubicBezTo>
                    <a:pt x="846707" y="778455"/>
                    <a:pt x="848650" y="777969"/>
                    <a:pt x="849621" y="778941"/>
                  </a:cubicBezTo>
                  <a:lnTo>
                    <a:pt x="851079" y="777483"/>
                  </a:lnTo>
                  <a:cubicBezTo>
                    <a:pt x="855936" y="775540"/>
                    <a:pt x="858851" y="773597"/>
                    <a:pt x="859823" y="771654"/>
                  </a:cubicBezTo>
                  <a:cubicBezTo>
                    <a:pt x="860794" y="771654"/>
                    <a:pt x="861766" y="771654"/>
                    <a:pt x="862737" y="771654"/>
                  </a:cubicBezTo>
                  <a:cubicBezTo>
                    <a:pt x="863709" y="771654"/>
                    <a:pt x="864195" y="771654"/>
                    <a:pt x="864195" y="771654"/>
                  </a:cubicBezTo>
                  <a:cubicBezTo>
                    <a:pt x="866138" y="771654"/>
                    <a:pt x="867595" y="772140"/>
                    <a:pt x="868567" y="773111"/>
                  </a:cubicBezTo>
                  <a:cubicBezTo>
                    <a:pt x="869538" y="774083"/>
                    <a:pt x="870510" y="775054"/>
                    <a:pt x="871481" y="776026"/>
                  </a:cubicBezTo>
                  <a:lnTo>
                    <a:pt x="870024" y="780398"/>
                  </a:lnTo>
                  <a:lnTo>
                    <a:pt x="887512" y="780398"/>
                  </a:lnTo>
                  <a:lnTo>
                    <a:pt x="890426" y="778941"/>
                  </a:lnTo>
                  <a:cubicBezTo>
                    <a:pt x="890426" y="776998"/>
                    <a:pt x="892855" y="776026"/>
                    <a:pt x="897713" y="776026"/>
                  </a:cubicBezTo>
                  <a:lnTo>
                    <a:pt x="902085" y="774569"/>
                  </a:lnTo>
                  <a:cubicBezTo>
                    <a:pt x="901113" y="772626"/>
                    <a:pt x="900142" y="770440"/>
                    <a:pt x="899170" y="768011"/>
                  </a:cubicBezTo>
                  <a:cubicBezTo>
                    <a:pt x="898199" y="765582"/>
                    <a:pt x="897227" y="763882"/>
                    <a:pt x="896256" y="762910"/>
                  </a:cubicBezTo>
                  <a:cubicBezTo>
                    <a:pt x="899170" y="766796"/>
                    <a:pt x="901599" y="768739"/>
                    <a:pt x="903542" y="768739"/>
                  </a:cubicBezTo>
                  <a:lnTo>
                    <a:pt x="903542" y="765825"/>
                  </a:lnTo>
                  <a:cubicBezTo>
                    <a:pt x="904514" y="764853"/>
                    <a:pt x="904028" y="763396"/>
                    <a:pt x="902085" y="761453"/>
                  </a:cubicBezTo>
                  <a:cubicBezTo>
                    <a:pt x="901113" y="761453"/>
                    <a:pt x="900142" y="760724"/>
                    <a:pt x="899170" y="759267"/>
                  </a:cubicBezTo>
                  <a:cubicBezTo>
                    <a:pt x="898199" y="757809"/>
                    <a:pt x="897227" y="756595"/>
                    <a:pt x="896256" y="755623"/>
                  </a:cubicBezTo>
                  <a:lnTo>
                    <a:pt x="894798" y="755623"/>
                  </a:lnTo>
                  <a:lnTo>
                    <a:pt x="891884" y="754166"/>
                  </a:lnTo>
                  <a:cubicBezTo>
                    <a:pt x="889941" y="752223"/>
                    <a:pt x="886540" y="751252"/>
                    <a:pt x="881683" y="751252"/>
                  </a:cubicBezTo>
                  <a:cubicBezTo>
                    <a:pt x="879739" y="751252"/>
                    <a:pt x="877311" y="751252"/>
                    <a:pt x="874396" y="751252"/>
                  </a:cubicBezTo>
                  <a:cubicBezTo>
                    <a:pt x="871481" y="751252"/>
                    <a:pt x="869052" y="751252"/>
                    <a:pt x="867109" y="751252"/>
                  </a:cubicBezTo>
                  <a:close/>
                  <a:moveTo>
                    <a:pt x="339558" y="671099"/>
                  </a:moveTo>
                  <a:lnTo>
                    <a:pt x="332271" y="672556"/>
                  </a:lnTo>
                  <a:lnTo>
                    <a:pt x="332271" y="674013"/>
                  </a:lnTo>
                  <a:cubicBezTo>
                    <a:pt x="335186" y="674013"/>
                    <a:pt x="337615" y="673042"/>
                    <a:pt x="339558" y="671099"/>
                  </a:cubicBezTo>
                  <a:close/>
                  <a:moveTo>
                    <a:pt x="492577" y="649239"/>
                  </a:moveTo>
                  <a:cubicBezTo>
                    <a:pt x="491605" y="649239"/>
                    <a:pt x="491119" y="650210"/>
                    <a:pt x="491119" y="652153"/>
                  </a:cubicBezTo>
                  <a:cubicBezTo>
                    <a:pt x="494034" y="650210"/>
                    <a:pt x="496463" y="649239"/>
                    <a:pt x="498406" y="649239"/>
                  </a:cubicBezTo>
                  <a:cubicBezTo>
                    <a:pt x="496463" y="648267"/>
                    <a:pt x="494520" y="648267"/>
                    <a:pt x="492577" y="649239"/>
                  </a:cubicBezTo>
                  <a:close/>
                  <a:moveTo>
                    <a:pt x="448493" y="634666"/>
                  </a:moveTo>
                  <a:cubicBezTo>
                    <a:pt x="447764" y="635151"/>
                    <a:pt x="446914" y="636123"/>
                    <a:pt x="445942" y="637580"/>
                  </a:cubicBezTo>
                  <a:cubicBezTo>
                    <a:pt x="446914" y="636609"/>
                    <a:pt x="448371" y="636123"/>
                    <a:pt x="450314" y="636123"/>
                  </a:cubicBezTo>
                  <a:lnTo>
                    <a:pt x="450314" y="634666"/>
                  </a:lnTo>
                  <a:cubicBezTo>
                    <a:pt x="449829" y="634180"/>
                    <a:pt x="449221" y="634180"/>
                    <a:pt x="448493" y="634666"/>
                  </a:cubicBezTo>
                  <a:close/>
                  <a:moveTo>
                    <a:pt x="676200" y="633208"/>
                  </a:moveTo>
                  <a:cubicBezTo>
                    <a:pt x="675228" y="633208"/>
                    <a:pt x="673771" y="633694"/>
                    <a:pt x="671828" y="634666"/>
                  </a:cubicBezTo>
                  <a:cubicBezTo>
                    <a:pt x="670856" y="637580"/>
                    <a:pt x="668913" y="639523"/>
                    <a:pt x="665998" y="640495"/>
                  </a:cubicBezTo>
                  <a:cubicBezTo>
                    <a:pt x="665027" y="642438"/>
                    <a:pt x="665027" y="643895"/>
                    <a:pt x="665998" y="644867"/>
                  </a:cubicBezTo>
                  <a:cubicBezTo>
                    <a:pt x="672799" y="639037"/>
                    <a:pt x="676200" y="635151"/>
                    <a:pt x="676200" y="633208"/>
                  </a:cubicBezTo>
                  <a:close/>
                  <a:moveTo>
                    <a:pt x="753438" y="630294"/>
                  </a:moveTo>
                  <a:cubicBezTo>
                    <a:pt x="749552" y="630294"/>
                    <a:pt x="747123" y="631265"/>
                    <a:pt x="746151" y="633208"/>
                  </a:cubicBezTo>
                  <a:cubicBezTo>
                    <a:pt x="746151" y="633208"/>
                    <a:pt x="747123" y="633208"/>
                    <a:pt x="749066" y="633208"/>
                  </a:cubicBezTo>
                  <a:cubicBezTo>
                    <a:pt x="751009" y="633208"/>
                    <a:pt x="752466" y="633208"/>
                    <a:pt x="753438" y="633208"/>
                  </a:cubicBezTo>
                  <a:close/>
                  <a:moveTo>
                    <a:pt x="698060" y="630294"/>
                  </a:moveTo>
                  <a:cubicBezTo>
                    <a:pt x="698060" y="631265"/>
                    <a:pt x="697574" y="632237"/>
                    <a:pt x="696602" y="633208"/>
                  </a:cubicBezTo>
                  <a:cubicBezTo>
                    <a:pt x="695631" y="634180"/>
                    <a:pt x="695145" y="635637"/>
                    <a:pt x="695145" y="637580"/>
                  </a:cubicBezTo>
                  <a:lnTo>
                    <a:pt x="698060" y="636123"/>
                  </a:lnTo>
                  <a:cubicBezTo>
                    <a:pt x="698060" y="639037"/>
                    <a:pt x="696602" y="640495"/>
                    <a:pt x="693688" y="640495"/>
                  </a:cubicBezTo>
                  <a:lnTo>
                    <a:pt x="687858" y="640495"/>
                  </a:lnTo>
                  <a:lnTo>
                    <a:pt x="687858" y="639037"/>
                  </a:lnTo>
                  <a:cubicBezTo>
                    <a:pt x="684944" y="636123"/>
                    <a:pt x="682515" y="635637"/>
                    <a:pt x="680572" y="637580"/>
                  </a:cubicBezTo>
                  <a:cubicBezTo>
                    <a:pt x="678629" y="639523"/>
                    <a:pt x="677657" y="640981"/>
                    <a:pt x="677657" y="641952"/>
                  </a:cubicBezTo>
                  <a:cubicBezTo>
                    <a:pt x="676685" y="642924"/>
                    <a:pt x="675471" y="644138"/>
                    <a:pt x="674014" y="645595"/>
                  </a:cubicBezTo>
                  <a:cubicBezTo>
                    <a:pt x="672556" y="647053"/>
                    <a:pt x="671342" y="647296"/>
                    <a:pt x="670370" y="646324"/>
                  </a:cubicBezTo>
                  <a:lnTo>
                    <a:pt x="665998" y="647782"/>
                  </a:lnTo>
                  <a:cubicBezTo>
                    <a:pt x="663084" y="652639"/>
                    <a:pt x="659683" y="653611"/>
                    <a:pt x="655797" y="650696"/>
                  </a:cubicBezTo>
                  <a:cubicBezTo>
                    <a:pt x="655797" y="650696"/>
                    <a:pt x="655797" y="651425"/>
                    <a:pt x="655797" y="652882"/>
                  </a:cubicBezTo>
                  <a:cubicBezTo>
                    <a:pt x="655797" y="654339"/>
                    <a:pt x="654340" y="654097"/>
                    <a:pt x="651425" y="652153"/>
                  </a:cubicBezTo>
                  <a:cubicBezTo>
                    <a:pt x="651425" y="652153"/>
                    <a:pt x="652397" y="651425"/>
                    <a:pt x="654340" y="649967"/>
                  </a:cubicBezTo>
                  <a:cubicBezTo>
                    <a:pt x="656283" y="648510"/>
                    <a:pt x="656769" y="646324"/>
                    <a:pt x="655797" y="643410"/>
                  </a:cubicBezTo>
                  <a:lnTo>
                    <a:pt x="649968" y="647782"/>
                  </a:lnTo>
                  <a:cubicBezTo>
                    <a:pt x="648996" y="646810"/>
                    <a:pt x="648268" y="646810"/>
                    <a:pt x="647782" y="647782"/>
                  </a:cubicBezTo>
                  <a:cubicBezTo>
                    <a:pt x="647296" y="648753"/>
                    <a:pt x="647053" y="649725"/>
                    <a:pt x="647053" y="650696"/>
                  </a:cubicBezTo>
                  <a:cubicBezTo>
                    <a:pt x="647053" y="651668"/>
                    <a:pt x="646810" y="652639"/>
                    <a:pt x="646325" y="653611"/>
                  </a:cubicBezTo>
                  <a:cubicBezTo>
                    <a:pt x="645839" y="654582"/>
                    <a:pt x="645110" y="656040"/>
                    <a:pt x="644139" y="657983"/>
                  </a:cubicBezTo>
                  <a:cubicBezTo>
                    <a:pt x="643167" y="658954"/>
                    <a:pt x="643167" y="660412"/>
                    <a:pt x="644139" y="662355"/>
                  </a:cubicBezTo>
                  <a:lnTo>
                    <a:pt x="645596" y="665269"/>
                  </a:lnTo>
                  <a:cubicBezTo>
                    <a:pt x="645596" y="665269"/>
                    <a:pt x="647539" y="663326"/>
                    <a:pt x="651425" y="659440"/>
                  </a:cubicBezTo>
                  <a:cubicBezTo>
                    <a:pt x="653368" y="658469"/>
                    <a:pt x="654826" y="658469"/>
                    <a:pt x="655797" y="659440"/>
                  </a:cubicBezTo>
                  <a:lnTo>
                    <a:pt x="657254" y="660897"/>
                  </a:lnTo>
                  <a:cubicBezTo>
                    <a:pt x="657254" y="661869"/>
                    <a:pt x="657012" y="663083"/>
                    <a:pt x="656526" y="664541"/>
                  </a:cubicBezTo>
                  <a:cubicBezTo>
                    <a:pt x="656040" y="665998"/>
                    <a:pt x="654340" y="666727"/>
                    <a:pt x="651425" y="666727"/>
                  </a:cubicBezTo>
                  <a:lnTo>
                    <a:pt x="655797" y="660897"/>
                  </a:lnTo>
                  <a:cubicBezTo>
                    <a:pt x="655797" y="660897"/>
                    <a:pt x="654826" y="661383"/>
                    <a:pt x="652883" y="662355"/>
                  </a:cubicBezTo>
                  <a:cubicBezTo>
                    <a:pt x="650939" y="663326"/>
                    <a:pt x="649482" y="664298"/>
                    <a:pt x="648511" y="665269"/>
                  </a:cubicBezTo>
                  <a:lnTo>
                    <a:pt x="648511" y="668184"/>
                  </a:lnTo>
                  <a:lnTo>
                    <a:pt x="651425" y="674013"/>
                  </a:lnTo>
                  <a:cubicBezTo>
                    <a:pt x="653368" y="674013"/>
                    <a:pt x="654340" y="674499"/>
                    <a:pt x="654340" y="675471"/>
                  </a:cubicBezTo>
                  <a:cubicBezTo>
                    <a:pt x="655311" y="683243"/>
                    <a:pt x="659198" y="688101"/>
                    <a:pt x="665998" y="690044"/>
                  </a:cubicBezTo>
                  <a:cubicBezTo>
                    <a:pt x="665998" y="691015"/>
                    <a:pt x="666484" y="691501"/>
                    <a:pt x="667456" y="691501"/>
                  </a:cubicBezTo>
                  <a:lnTo>
                    <a:pt x="676200" y="688587"/>
                  </a:lnTo>
                  <a:cubicBezTo>
                    <a:pt x="682029" y="687615"/>
                    <a:pt x="688101" y="686158"/>
                    <a:pt x="694416" y="684215"/>
                  </a:cubicBezTo>
                  <a:cubicBezTo>
                    <a:pt x="700731" y="682271"/>
                    <a:pt x="707289" y="680328"/>
                    <a:pt x="714090" y="678385"/>
                  </a:cubicBezTo>
                  <a:cubicBezTo>
                    <a:pt x="714090" y="678385"/>
                    <a:pt x="714333" y="678142"/>
                    <a:pt x="714819" y="677657"/>
                  </a:cubicBezTo>
                  <a:cubicBezTo>
                    <a:pt x="715305" y="677171"/>
                    <a:pt x="715548" y="676928"/>
                    <a:pt x="715548" y="676928"/>
                  </a:cubicBezTo>
                  <a:lnTo>
                    <a:pt x="711176" y="671099"/>
                  </a:lnTo>
                  <a:cubicBezTo>
                    <a:pt x="715062" y="671099"/>
                    <a:pt x="717005" y="669156"/>
                    <a:pt x="717005" y="665269"/>
                  </a:cubicBezTo>
                  <a:lnTo>
                    <a:pt x="718462" y="662355"/>
                  </a:lnTo>
                  <a:cubicBezTo>
                    <a:pt x="718462" y="659440"/>
                    <a:pt x="717491" y="658469"/>
                    <a:pt x="715548" y="659440"/>
                  </a:cubicBezTo>
                  <a:cubicBezTo>
                    <a:pt x="713604" y="659440"/>
                    <a:pt x="712633" y="659926"/>
                    <a:pt x="712633" y="660897"/>
                  </a:cubicBezTo>
                  <a:lnTo>
                    <a:pt x="711176" y="660897"/>
                  </a:lnTo>
                  <a:lnTo>
                    <a:pt x="709718" y="659440"/>
                  </a:lnTo>
                  <a:cubicBezTo>
                    <a:pt x="709718" y="658469"/>
                    <a:pt x="710690" y="657983"/>
                    <a:pt x="712633" y="657983"/>
                  </a:cubicBezTo>
                  <a:cubicBezTo>
                    <a:pt x="713604" y="657011"/>
                    <a:pt x="715062" y="656525"/>
                    <a:pt x="717005" y="656525"/>
                  </a:cubicBezTo>
                  <a:cubicBezTo>
                    <a:pt x="718948" y="656525"/>
                    <a:pt x="719919" y="656040"/>
                    <a:pt x="719919" y="655068"/>
                  </a:cubicBezTo>
                  <a:cubicBezTo>
                    <a:pt x="726720" y="654097"/>
                    <a:pt x="730121" y="651182"/>
                    <a:pt x="730121" y="646324"/>
                  </a:cubicBezTo>
                  <a:cubicBezTo>
                    <a:pt x="731092" y="644381"/>
                    <a:pt x="730606" y="643410"/>
                    <a:pt x="728663" y="643410"/>
                  </a:cubicBezTo>
                  <a:lnTo>
                    <a:pt x="724291" y="640495"/>
                  </a:lnTo>
                  <a:lnTo>
                    <a:pt x="730121" y="640495"/>
                  </a:lnTo>
                  <a:cubicBezTo>
                    <a:pt x="730121" y="636609"/>
                    <a:pt x="727692" y="633694"/>
                    <a:pt x="722834" y="631751"/>
                  </a:cubicBezTo>
                  <a:lnTo>
                    <a:pt x="715548" y="633208"/>
                  </a:lnTo>
                  <a:cubicBezTo>
                    <a:pt x="713604" y="632237"/>
                    <a:pt x="712147" y="632237"/>
                    <a:pt x="711176" y="633208"/>
                  </a:cubicBezTo>
                  <a:lnTo>
                    <a:pt x="705346" y="633208"/>
                  </a:lnTo>
                  <a:cubicBezTo>
                    <a:pt x="704375" y="632237"/>
                    <a:pt x="703160" y="631751"/>
                    <a:pt x="701703" y="631751"/>
                  </a:cubicBezTo>
                  <a:cubicBezTo>
                    <a:pt x="700246" y="631751"/>
                    <a:pt x="699031" y="631265"/>
                    <a:pt x="698060" y="630294"/>
                  </a:cubicBezTo>
                  <a:close/>
                  <a:moveTo>
                    <a:pt x="482376" y="627379"/>
                  </a:moveTo>
                  <a:lnTo>
                    <a:pt x="483833" y="630294"/>
                  </a:lnTo>
                  <a:cubicBezTo>
                    <a:pt x="483833" y="629322"/>
                    <a:pt x="484804" y="628836"/>
                    <a:pt x="486748" y="628836"/>
                  </a:cubicBezTo>
                  <a:lnTo>
                    <a:pt x="485290" y="627379"/>
                  </a:lnTo>
                  <a:close/>
                  <a:moveTo>
                    <a:pt x="719555" y="622643"/>
                  </a:moveTo>
                  <a:cubicBezTo>
                    <a:pt x="718826" y="622885"/>
                    <a:pt x="717976" y="623493"/>
                    <a:pt x="717005" y="624464"/>
                  </a:cubicBezTo>
                  <a:cubicBezTo>
                    <a:pt x="715062" y="626407"/>
                    <a:pt x="713604" y="627379"/>
                    <a:pt x="712633" y="627379"/>
                  </a:cubicBezTo>
                  <a:lnTo>
                    <a:pt x="712633" y="630294"/>
                  </a:lnTo>
                  <a:lnTo>
                    <a:pt x="719919" y="630294"/>
                  </a:lnTo>
                  <a:cubicBezTo>
                    <a:pt x="719919" y="629322"/>
                    <a:pt x="719919" y="628351"/>
                    <a:pt x="719919" y="627379"/>
                  </a:cubicBezTo>
                  <a:cubicBezTo>
                    <a:pt x="719919" y="626407"/>
                    <a:pt x="720405" y="625436"/>
                    <a:pt x="721377" y="624464"/>
                  </a:cubicBezTo>
                  <a:cubicBezTo>
                    <a:pt x="721377" y="624464"/>
                    <a:pt x="721863" y="625436"/>
                    <a:pt x="722834" y="627379"/>
                  </a:cubicBezTo>
                  <a:cubicBezTo>
                    <a:pt x="722834" y="624464"/>
                    <a:pt x="722348" y="623007"/>
                    <a:pt x="721377" y="623007"/>
                  </a:cubicBezTo>
                  <a:cubicBezTo>
                    <a:pt x="720891" y="622521"/>
                    <a:pt x="720284" y="622400"/>
                    <a:pt x="719555" y="622643"/>
                  </a:cubicBezTo>
                  <a:close/>
                  <a:moveTo>
                    <a:pt x="700246" y="608069"/>
                  </a:moveTo>
                  <a:cubicBezTo>
                    <a:pt x="699274" y="608312"/>
                    <a:pt x="698545" y="608919"/>
                    <a:pt x="698060" y="609891"/>
                  </a:cubicBezTo>
                  <a:lnTo>
                    <a:pt x="703889" y="608434"/>
                  </a:lnTo>
                  <a:cubicBezTo>
                    <a:pt x="702432" y="607948"/>
                    <a:pt x="701217" y="607826"/>
                    <a:pt x="700246" y="608069"/>
                  </a:cubicBezTo>
                  <a:close/>
                  <a:moveTo>
                    <a:pt x="1129428" y="599690"/>
                  </a:moveTo>
                  <a:cubicBezTo>
                    <a:pt x="1126513" y="599690"/>
                    <a:pt x="1125056" y="600176"/>
                    <a:pt x="1125056" y="601147"/>
                  </a:cubicBezTo>
                  <a:cubicBezTo>
                    <a:pt x="1125056" y="603090"/>
                    <a:pt x="1126513" y="604062"/>
                    <a:pt x="1129428" y="604062"/>
                  </a:cubicBezTo>
                  <a:cubicBezTo>
                    <a:pt x="1129428" y="604062"/>
                    <a:pt x="1129671" y="603576"/>
                    <a:pt x="1130156" y="602604"/>
                  </a:cubicBezTo>
                  <a:cubicBezTo>
                    <a:pt x="1130642" y="601633"/>
                    <a:pt x="1130399" y="600661"/>
                    <a:pt x="1129428" y="599690"/>
                  </a:cubicBezTo>
                  <a:close/>
                  <a:moveTo>
                    <a:pt x="1145458" y="548683"/>
                  </a:moveTo>
                  <a:cubicBezTo>
                    <a:pt x="1141572" y="548683"/>
                    <a:pt x="1139143" y="550626"/>
                    <a:pt x="1138172" y="554513"/>
                  </a:cubicBezTo>
                  <a:lnTo>
                    <a:pt x="1146916" y="558885"/>
                  </a:lnTo>
                  <a:cubicBezTo>
                    <a:pt x="1147887" y="554998"/>
                    <a:pt x="1148373" y="551598"/>
                    <a:pt x="1148373" y="548683"/>
                  </a:cubicBezTo>
                  <a:close/>
                  <a:moveTo>
                    <a:pt x="233173" y="537025"/>
                  </a:moveTo>
                  <a:cubicBezTo>
                    <a:pt x="233173" y="537996"/>
                    <a:pt x="232444" y="539211"/>
                    <a:pt x="230987" y="540668"/>
                  </a:cubicBezTo>
                  <a:cubicBezTo>
                    <a:pt x="229530" y="542125"/>
                    <a:pt x="228315" y="542854"/>
                    <a:pt x="227344" y="542854"/>
                  </a:cubicBezTo>
                  <a:lnTo>
                    <a:pt x="224429" y="545769"/>
                  </a:lnTo>
                  <a:cubicBezTo>
                    <a:pt x="222486" y="546740"/>
                    <a:pt x="219571" y="550626"/>
                    <a:pt x="215685" y="557427"/>
                  </a:cubicBezTo>
                  <a:lnTo>
                    <a:pt x="233173" y="557427"/>
                  </a:lnTo>
                  <a:cubicBezTo>
                    <a:pt x="240945" y="557427"/>
                    <a:pt x="246289" y="556941"/>
                    <a:pt x="249204" y="555970"/>
                  </a:cubicBezTo>
                  <a:lnTo>
                    <a:pt x="249204" y="558885"/>
                  </a:lnTo>
                  <a:cubicBezTo>
                    <a:pt x="262805" y="559856"/>
                    <a:pt x="273007" y="559856"/>
                    <a:pt x="279807" y="558885"/>
                  </a:cubicBezTo>
                  <a:cubicBezTo>
                    <a:pt x="279807" y="558885"/>
                    <a:pt x="278836" y="558399"/>
                    <a:pt x="276893" y="557427"/>
                  </a:cubicBezTo>
                  <a:lnTo>
                    <a:pt x="284179" y="557427"/>
                  </a:lnTo>
                  <a:cubicBezTo>
                    <a:pt x="292923" y="557427"/>
                    <a:pt x="300210" y="555484"/>
                    <a:pt x="306039" y="551598"/>
                  </a:cubicBezTo>
                  <a:lnTo>
                    <a:pt x="308954" y="555970"/>
                  </a:lnTo>
                  <a:lnTo>
                    <a:pt x="319155" y="551598"/>
                  </a:lnTo>
                  <a:cubicBezTo>
                    <a:pt x="318184" y="551598"/>
                    <a:pt x="316726" y="550626"/>
                    <a:pt x="314783" y="548683"/>
                  </a:cubicBezTo>
                  <a:lnTo>
                    <a:pt x="320612" y="548683"/>
                  </a:lnTo>
                  <a:lnTo>
                    <a:pt x="322070" y="554513"/>
                  </a:lnTo>
                  <a:cubicBezTo>
                    <a:pt x="323041" y="554513"/>
                    <a:pt x="324013" y="554027"/>
                    <a:pt x="324984" y="553055"/>
                  </a:cubicBezTo>
                  <a:cubicBezTo>
                    <a:pt x="325956" y="552084"/>
                    <a:pt x="326442" y="550626"/>
                    <a:pt x="326442" y="548683"/>
                  </a:cubicBezTo>
                  <a:lnTo>
                    <a:pt x="322070" y="548683"/>
                  </a:lnTo>
                  <a:cubicBezTo>
                    <a:pt x="323041" y="547712"/>
                    <a:pt x="323284" y="546740"/>
                    <a:pt x="322798" y="545769"/>
                  </a:cubicBezTo>
                  <a:cubicBezTo>
                    <a:pt x="322313" y="544797"/>
                    <a:pt x="322070" y="544311"/>
                    <a:pt x="322070" y="544311"/>
                  </a:cubicBezTo>
                  <a:lnTo>
                    <a:pt x="322070" y="542854"/>
                  </a:lnTo>
                  <a:lnTo>
                    <a:pt x="323527" y="545769"/>
                  </a:lnTo>
                  <a:cubicBezTo>
                    <a:pt x="325470" y="546740"/>
                    <a:pt x="327413" y="546740"/>
                    <a:pt x="329356" y="545769"/>
                  </a:cubicBezTo>
                  <a:cubicBezTo>
                    <a:pt x="331299" y="543826"/>
                    <a:pt x="334700" y="543826"/>
                    <a:pt x="339558" y="545769"/>
                  </a:cubicBezTo>
                  <a:cubicBezTo>
                    <a:pt x="339558" y="545769"/>
                    <a:pt x="339558" y="546740"/>
                    <a:pt x="339558" y="548683"/>
                  </a:cubicBezTo>
                  <a:lnTo>
                    <a:pt x="343930" y="550141"/>
                  </a:lnTo>
                  <a:lnTo>
                    <a:pt x="359960" y="547226"/>
                  </a:lnTo>
                  <a:lnTo>
                    <a:pt x="365789" y="547226"/>
                  </a:lnTo>
                  <a:cubicBezTo>
                    <a:pt x="366761" y="547226"/>
                    <a:pt x="367490" y="546983"/>
                    <a:pt x="367975" y="546497"/>
                  </a:cubicBezTo>
                  <a:cubicBezTo>
                    <a:pt x="368461" y="546012"/>
                    <a:pt x="369676" y="546254"/>
                    <a:pt x="371619" y="547226"/>
                  </a:cubicBezTo>
                  <a:cubicBezTo>
                    <a:pt x="373562" y="547226"/>
                    <a:pt x="374533" y="546740"/>
                    <a:pt x="374533" y="545769"/>
                  </a:cubicBezTo>
                  <a:cubicBezTo>
                    <a:pt x="375505" y="544797"/>
                    <a:pt x="375748" y="544068"/>
                    <a:pt x="375262" y="543583"/>
                  </a:cubicBezTo>
                  <a:cubicBezTo>
                    <a:pt x="374776" y="543097"/>
                    <a:pt x="374533" y="542368"/>
                    <a:pt x="374533" y="541397"/>
                  </a:cubicBezTo>
                  <a:lnTo>
                    <a:pt x="362875" y="545769"/>
                  </a:lnTo>
                  <a:lnTo>
                    <a:pt x="359960" y="545769"/>
                  </a:lnTo>
                  <a:cubicBezTo>
                    <a:pt x="358017" y="543826"/>
                    <a:pt x="355831" y="542854"/>
                    <a:pt x="353402" y="542854"/>
                  </a:cubicBezTo>
                  <a:cubicBezTo>
                    <a:pt x="350973" y="542854"/>
                    <a:pt x="349273" y="542854"/>
                    <a:pt x="348302" y="542854"/>
                  </a:cubicBezTo>
                  <a:lnTo>
                    <a:pt x="348302" y="545769"/>
                  </a:lnTo>
                  <a:lnTo>
                    <a:pt x="345387" y="541397"/>
                  </a:lnTo>
                  <a:lnTo>
                    <a:pt x="343930" y="544311"/>
                  </a:lnTo>
                  <a:lnTo>
                    <a:pt x="342472" y="545769"/>
                  </a:lnTo>
                  <a:cubicBezTo>
                    <a:pt x="342472" y="543826"/>
                    <a:pt x="341015" y="542854"/>
                    <a:pt x="338100" y="542854"/>
                  </a:cubicBezTo>
                  <a:cubicBezTo>
                    <a:pt x="337129" y="542854"/>
                    <a:pt x="335429" y="542368"/>
                    <a:pt x="333000" y="541397"/>
                  </a:cubicBezTo>
                  <a:cubicBezTo>
                    <a:pt x="330571" y="540425"/>
                    <a:pt x="328871" y="539454"/>
                    <a:pt x="327899" y="538482"/>
                  </a:cubicBezTo>
                  <a:lnTo>
                    <a:pt x="324984" y="544311"/>
                  </a:lnTo>
                  <a:lnTo>
                    <a:pt x="323527" y="539939"/>
                  </a:lnTo>
                  <a:cubicBezTo>
                    <a:pt x="312840" y="537996"/>
                    <a:pt x="296324" y="537025"/>
                    <a:pt x="273978" y="537025"/>
                  </a:cubicBezTo>
                  <a:cubicBezTo>
                    <a:pt x="256490" y="537025"/>
                    <a:pt x="242889" y="537025"/>
                    <a:pt x="233173" y="537025"/>
                  </a:cubicBezTo>
                  <a:close/>
                  <a:moveTo>
                    <a:pt x="786956" y="531195"/>
                  </a:moveTo>
                  <a:cubicBezTo>
                    <a:pt x="785013" y="531195"/>
                    <a:pt x="783556" y="531681"/>
                    <a:pt x="782584" y="532653"/>
                  </a:cubicBezTo>
                  <a:lnTo>
                    <a:pt x="782584" y="534110"/>
                  </a:lnTo>
                  <a:cubicBezTo>
                    <a:pt x="784528" y="534110"/>
                    <a:pt x="785985" y="533139"/>
                    <a:pt x="786956" y="531195"/>
                  </a:cubicBezTo>
                  <a:close/>
                  <a:moveTo>
                    <a:pt x="1125056" y="530831"/>
                  </a:moveTo>
                  <a:cubicBezTo>
                    <a:pt x="1124570" y="530588"/>
                    <a:pt x="1124084" y="530710"/>
                    <a:pt x="1123599" y="531195"/>
                  </a:cubicBezTo>
                  <a:lnTo>
                    <a:pt x="1123599" y="532653"/>
                  </a:lnTo>
                  <a:cubicBezTo>
                    <a:pt x="1124570" y="533624"/>
                    <a:pt x="1125542" y="533624"/>
                    <a:pt x="1126513" y="532653"/>
                  </a:cubicBezTo>
                  <a:cubicBezTo>
                    <a:pt x="1126028" y="531681"/>
                    <a:pt x="1125542" y="531074"/>
                    <a:pt x="1125056" y="530831"/>
                  </a:cubicBezTo>
                  <a:close/>
                  <a:moveTo>
                    <a:pt x="851079" y="519537"/>
                  </a:moveTo>
                  <a:cubicBezTo>
                    <a:pt x="850107" y="524395"/>
                    <a:pt x="847678" y="525852"/>
                    <a:pt x="843792" y="523909"/>
                  </a:cubicBezTo>
                  <a:lnTo>
                    <a:pt x="842335" y="523909"/>
                  </a:lnTo>
                  <a:cubicBezTo>
                    <a:pt x="840392" y="524880"/>
                    <a:pt x="836991" y="525366"/>
                    <a:pt x="832133" y="525366"/>
                  </a:cubicBezTo>
                  <a:cubicBezTo>
                    <a:pt x="828247" y="525366"/>
                    <a:pt x="825818" y="524880"/>
                    <a:pt x="824847" y="523909"/>
                  </a:cubicBezTo>
                  <a:cubicBezTo>
                    <a:pt x="821932" y="523909"/>
                    <a:pt x="820475" y="524395"/>
                    <a:pt x="820475" y="525366"/>
                  </a:cubicBezTo>
                  <a:lnTo>
                    <a:pt x="817560" y="526823"/>
                  </a:lnTo>
                  <a:cubicBezTo>
                    <a:pt x="816589" y="525852"/>
                    <a:pt x="815131" y="525609"/>
                    <a:pt x="813188" y="526095"/>
                  </a:cubicBezTo>
                  <a:cubicBezTo>
                    <a:pt x="811245" y="526581"/>
                    <a:pt x="809788" y="526338"/>
                    <a:pt x="808816" y="525366"/>
                  </a:cubicBezTo>
                  <a:lnTo>
                    <a:pt x="805902" y="525366"/>
                  </a:lnTo>
                  <a:cubicBezTo>
                    <a:pt x="803959" y="525366"/>
                    <a:pt x="802015" y="524880"/>
                    <a:pt x="800072" y="523909"/>
                  </a:cubicBezTo>
                  <a:lnTo>
                    <a:pt x="798615" y="525366"/>
                  </a:lnTo>
                  <a:cubicBezTo>
                    <a:pt x="797643" y="526338"/>
                    <a:pt x="796186" y="526823"/>
                    <a:pt x="794243" y="526823"/>
                  </a:cubicBezTo>
                  <a:cubicBezTo>
                    <a:pt x="790357" y="526823"/>
                    <a:pt x="788414" y="527795"/>
                    <a:pt x="788414" y="529738"/>
                  </a:cubicBezTo>
                  <a:cubicBezTo>
                    <a:pt x="788414" y="533624"/>
                    <a:pt x="790357" y="535567"/>
                    <a:pt x="794243" y="535567"/>
                  </a:cubicBezTo>
                  <a:cubicBezTo>
                    <a:pt x="795215" y="533624"/>
                    <a:pt x="796186" y="532653"/>
                    <a:pt x="797158" y="532653"/>
                  </a:cubicBezTo>
                  <a:cubicBezTo>
                    <a:pt x="799101" y="530710"/>
                    <a:pt x="800558" y="529738"/>
                    <a:pt x="801530" y="529738"/>
                  </a:cubicBezTo>
                  <a:cubicBezTo>
                    <a:pt x="803473" y="531681"/>
                    <a:pt x="804930" y="532653"/>
                    <a:pt x="805902" y="532653"/>
                  </a:cubicBezTo>
                  <a:lnTo>
                    <a:pt x="817560" y="532653"/>
                  </a:lnTo>
                  <a:lnTo>
                    <a:pt x="819018" y="526823"/>
                  </a:lnTo>
                  <a:cubicBezTo>
                    <a:pt x="819989" y="527795"/>
                    <a:pt x="820475" y="529252"/>
                    <a:pt x="820475" y="531195"/>
                  </a:cubicBezTo>
                  <a:cubicBezTo>
                    <a:pt x="827276" y="533139"/>
                    <a:pt x="832619" y="534110"/>
                    <a:pt x="836505" y="534110"/>
                  </a:cubicBezTo>
                  <a:cubicBezTo>
                    <a:pt x="836505" y="534110"/>
                    <a:pt x="844278" y="532653"/>
                    <a:pt x="859823" y="529738"/>
                  </a:cubicBezTo>
                  <a:lnTo>
                    <a:pt x="859823" y="525366"/>
                  </a:lnTo>
                  <a:cubicBezTo>
                    <a:pt x="859823" y="524395"/>
                    <a:pt x="860794" y="523423"/>
                    <a:pt x="862737" y="522451"/>
                  </a:cubicBezTo>
                  <a:lnTo>
                    <a:pt x="862737" y="526823"/>
                  </a:lnTo>
                  <a:lnTo>
                    <a:pt x="865652" y="529738"/>
                  </a:lnTo>
                  <a:cubicBezTo>
                    <a:pt x="865652" y="530710"/>
                    <a:pt x="866623" y="531195"/>
                    <a:pt x="868567" y="531195"/>
                  </a:cubicBezTo>
                  <a:lnTo>
                    <a:pt x="868567" y="528281"/>
                  </a:lnTo>
                  <a:cubicBezTo>
                    <a:pt x="867595" y="524395"/>
                    <a:pt x="866623" y="521480"/>
                    <a:pt x="865652" y="519537"/>
                  </a:cubicBezTo>
                  <a:lnTo>
                    <a:pt x="858365" y="522451"/>
                  </a:lnTo>
                  <a:cubicBezTo>
                    <a:pt x="855451" y="523423"/>
                    <a:pt x="853022" y="522451"/>
                    <a:pt x="851079" y="519537"/>
                  </a:cubicBezTo>
                  <a:close/>
                  <a:moveTo>
                    <a:pt x="883140" y="518080"/>
                  </a:moveTo>
                  <a:cubicBezTo>
                    <a:pt x="880225" y="520023"/>
                    <a:pt x="877311" y="520994"/>
                    <a:pt x="874396" y="520994"/>
                  </a:cubicBezTo>
                  <a:lnTo>
                    <a:pt x="870024" y="523909"/>
                  </a:lnTo>
                  <a:cubicBezTo>
                    <a:pt x="870024" y="524880"/>
                    <a:pt x="870995" y="525852"/>
                    <a:pt x="872939" y="526823"/>
                  </a:cubicBezTo>
                  <a:cubicBezTo>
                    <a:pt x="873910" y="527795"/>
                    <a:pt x="875853" y="528281"/>
                    <a:pt x="878768" y="528281"/>
                  </a:cubicBezTo>
                  <a:cubicBezTo>
                    <a:pt x="880711" y="528281"/>
                    <a:pt x="883140" y="527309"/>
                    <a:pt x="886055" y="525366"/>
                  </a:cubicBezTo>
                  <a:cubicBezTo>
                    <a:pt x="888969" y="526338"/>
                    <a:pt x="890426" y="526823"/>
                    <a:pt x="890426" y="526823"/>
                  </a:cubicBezTo>
                  <a:lnTo>
                    <a:pt x="899170" y="525366"/>
                  </a:lnTo>
                  <a:lnTo>
                    <a:pt x="899170" y="523909"/>
                  </a:lnTo>
                  <a:cubicBezTo>
                    <a:pt x="893341" y="521966"/>
                    <a:pt x="889455" y="522451"/>
                    <a:pt x="887512" y="525366"/>
                  </a:cubicBezTo>
                  <a:cubicBezTo>
                    <a:pt x="887512" y="524395"/>
                    <a:pt x="886783" y="523423"/>
                    <a:pt x="885326" y="522451"/>
                  </a:cubicBezTo>
                  <a:cubicBezTo>
                    <a:pt x="883869" y="521480"/>
                    <a:pt x="883140" y="520023"/>
                    <a:pt x="883140" y="518080"/>
                  </a:cubicBezTo>
                  <a:close/>
                  <a:moveTo>
                    <a:pt x="1082793" y="512250"/>
                  </a:moveTo>
                  <a:cubicBezTo>
                    <a:pt x="1082793" y="512250"/>
                    <a:pt x="1082793" y="512736"/>
                    <a:pt x="1082793" y="513708"/>
                  </a:cubicBezTo>
                  <a:cubicBezTo>
                    <a:pt x="1082793" y="514679"/>
                    <a:pt x="1083279" y="515165"/>
                    <a:pt x="1084251" y="515165"/>
                  </a:cubicBezTo>
                  <a:cubicBezTo>
                    <a:pt x="1084251" y="513222"/>
                    <a:pt x="1083765" y="512250"/>
                    <a:pt x="1082793" y="512250"/>
                  </a:cubicBezTo>
                  <a:close/>
                  <a:moveTo>
                    <a:pt x="784042" y="510793"/>
                  </a:moveTo>
                  <a:cubicBezTo>
                    <a:pt x="783070" y="510793"/>
                    <a:pt x="779670" y="512250"/>
                    <a:pt x="773841" y="515165"/>
                  </a:cubicBezTo>
                  <a:lnTo>
                    <a:pt x="782584" y="515165"/>
                  </a:lnTo>
                  <a:cubicBezTo>
                    <a:pt x="784528" y="515165"/>
                    <a:pt x="785499" y="513708"/>
                    <a:pt x="785499" y="510793"/>
                  </a:cubicBezTo>
                  <a:close/>
                  <a:moveTo>
                    <a:pt x="934511" y="502778"/>
                  </a:moveTo>
                  <a:cubicBezTo>
                    <a:pt x="933296" y="502778"/>
                    <a:pt x="932689" y="503506"/>
                    <a:pt x="932689" y="504964"/>
                  </a:cubicBezTo>
                  <a:cubicBezTo>
                    <a:pt x="936575" y="504964"/>
                    <a:pt x="939004" y="504964"/>
                    <a:pt x="939975" y="504964"/>
                  </a:cubicBezTo>
                  <a:cubicBezTo>
                    <a:pt x="937547" y="503506"/>
                    <a:pt x="935725" y="502778"/>
                    <a:pt x="934511" y="502778"/>
                  </a:cubicBezTo>
                  <a:close/>
                  <a:moveTo>
                    <a:pt x="798615" y="499134"/>
                  </a:moveTo>
                  <a:cubicBezTo>
                    <a:pt x="792786" y="499134"/>
                    <a:pt x="788899" y="501563"/>
                    <a:pt x="786956" y="506421"/>
                  </a:cubicBezTo>
                  <a:cubicBezTo>
                    <a:pt x="787928" y="507392"/>
                    <a:pt x="788657" y="507392"/>
                    <a:pt x="789142" y="506421"/>
                  </a:cubicBezTo>
                  <a:cubicBezTo>
                    <a:pt x="789628" y="505449"/>
                    <a:pt x="790357" y="504964"/>
                    <a:pt x="791328" y="504964"/>
                  </a:cubicBezTo>
                  <a:lnTo>
                    <a:pt x="794243" y="506421"/>
                  </a:lnTo>
                  <a:cubicBezTo>
                    <a:pt x="793271" y="507392"/>
                    <a:pt x="792300" y="508607"/>
                    <a:pt x="791328" y="510064"/>
                  </a:cubicBezTo>
                  <a:cubicBezTo>
                    <a:pt x="790357" y="511522"/>
                    <a:pt x="789871" y="513222"/>
                    <a:pt x="789871" y="515165"/>
                  </a:cubicBezTo>
                  <a:lnTo>
                    <a:pt x="792786" y="515165"/>
                  </a:lnTo>
                  <a:cubicBezTo>
                    <a:pt x="797643" y="515165"/>
                    <a:pt x="801044" y="511764"/>
                    <a:pt x="802987" y="504964"/>
                  </a:cubicBezTo>
                  <a:lnTo>
                    <a:pt x="792786" y="513708"/>
                  </a:lnTo>
                  <a:lnTo>
                    <a:pt x="792786" y="512250"/>
                  </a:lnTo>
                  <a:cubicBezTo>
                    <a:pt x="795700" y="507392"/>
                    <a:pt x="799587" y="503506"/>
                    <a:pt x="804444" y="500592"/>
                  </a:cubicBezTo>
                  <a:lnTo>
                    <a:pt x="802987" y="500592"/>
                  </a:lnTo>
                  <a:cubicBezTo>
                    <a:pt x="802987" y="500592"/>
                    <a:pt x="802501" y="500592"/>
                    <a:pt x="801530" y="500592"/>
                  </a:cubicBezTo>
                  <a:cubicBezTo>
                    <a:pt x="800558" y="500592"/>
                    <a:pt x="800072" y="500592"/>
                    <a:pt x="800072" y="500592"/>
                  </a:cubicBezTo>
                  <a:cubicBezTo>
                    <a:pt x="797158" y="503506"/>
                    <a:pt x="795700" y="504964"/>
                    <a:pt x="795700" y="504964"/>
                  </a:cubicBezTo>
                  <a:cubicBezTo>
                    <a:pt x="794729" y="504964"/>
                    <a:pt x="794243" y="504964"/>
                    <a:pt x="794243" y="504964"/>
                  </a:cubicBezTo>
                  <a:cubicBezTo>
                    <a:pt x="794243" y="504964"/>
                    <a:pt x="794243" y="504478"/>
                    <a:pt x="794243" y="503506"/>
                  </a:cubicBezTo>
                  <a:close/>
                  <a:moveTo>
                    <a:pt x="1039074" y="497313"/>
                  </a:moveTo>
                  <a:cubicBezTo>
                    <a:pt x="1037616" y="497556"/>
                    <a:pt x="1036645" y="498163"/>
                    <a:pt x="1036159" y="499134"/>
                  </a:cubicBezTo>
                  <a:cubicBezTo>
                    <a:pt x="1038102" y="499134"/>
                    <a:pt x="1039802" y="499863"/>
                    <a:pt x="1041260" y="501320"/>
                  </a:cubicBezTo>
                  <a:cubicBezTo>
                    <a:pt x="1042717" y="502778"/>
                    <a:pt x="1044903" y="503506"/>
                    <a:pt x="1047818" y="503506"/>
                  </a:cubicBezTo>
                  <a:cubicBezTo>
                    <a:pt x="1047818" y="501563"/>
                    <a:pt x="1046846" y="499620"/>
                    <a:pt x="1044903" y="497677"/>
                  </a:cubicBezTo>
                  <a:cubicBezTo>
                    <a:pt x="1042474" y="497191"/>
                    <a:pt x="1040531" y="497070"/>
                    <a:pt x="1039074" y="497313"/>
                  </a:cubicBezTo>
                  <a:close/>
                  <a:moveTo>
                    <a:pt x="511522" y="493305"/>
                  </a:moveTo>
                  <a:cubicBezTo>
                    <a:pt x="511522" y="495248"/>
                    <a:pt x="510065" y="495734"/>
                    <a:pt x="507150" y="494762"/>
                  </a:cubicBezTo>
                  <a:cubicBezTo>
                    <a:pt x="507150" y="494762"/>
                    <a:pt x="507393" y="494762"/>
                    <a:pt x="507879" y="494762"/>
                  </a:cubicBezTo>
                  <a:cubicBezTo>
                    <a:pt x="508365" y="494762"/>
                    <a:pt x="509579" y="494277"/>
                    <a:pt x="511522" y="493305"/>
                  </a:cubicBezTo>
                  <a:close/>
                  <a:moveTo>
                    <a:pt x="1024500" y="491848"/>
                  </a:moveTo>
                  <a:lnTo>
                    <a:pt x="1021586" y="493305"/>
                  </a:lnTo>
                  <a:lnTo>
                    <a:pt x="1034702" y="499134"/>
                  </a:lnTo>
                  <a:cubicBezTo>
                    <a:pt x="1031787" y="494277"/>
                    <a:pt x="1028387" y="491848"/>
                    <a:pt x="1024500" y="491848"/>
                  </a:cubicBezTo>
                  <a:close/>
                  <a:moveTo>
                    <a:pt x="999726" y="481646"/>
                  </a:moveTo>
                  <a:lnTo>
                    <a:pt x="999726" y="484561"/>
                  </a:lnTo>
                  <a:lnTo>
                    <a:pt x="1004098" y="484561"/>
                  </a:lnTo>
                  <a:cubicBezTo>
                    <a:pt x="1003126" y="482618"/>
                    <a:pt x="1001669" y="481646"/>
                    <a:pt x="999726" y="481646"/>
                  </a:cubicBezTo>
                  <a:close/>
                  <a:moveTo>
                    <a:pt x="807359" y="480189"/>
                  </a:moveTo>
                  <a:lnTo>
                    <a:pt x="804444" y="484561"/>
                  </a:lnTo>
                  <a:cubicBezTo>
                    <a:pt x="804444" y="487476"/>
                    <a:pt x="803716" y="489662"/>
                    <a:pt x="802258" y="491119"/>
                  </a:cubicBezTo>
                  <a:cubicBezTo>
                    <a:pt x="800801" y="492576"/>
                    <a:pt x="799587" y="493791"/>
                    <a:pt x="798615" y="494762"/>
                  </a:cubicBezTo>
                  <a:lnTo>
                    <a:pt x="802987" y="494762"/>
                  </a:lnTo>
                  <a:lnTo>
                    <a:pt x="810274" y="493305"/>
                  </a:lnTo>
                  <a:lnTo>
                    <a:pt x="814646" y="491848"/>
                  </a:lnTo>
                  <a:lnTo>
                    <a:pt x="819018" y="483104"/>
                  </a:lnTo>
                  <a:cubicBezTo>
                    <a:pt x="817075" y="482132"/>
                    <a:pt x="816589" y="481161"/>
                    <a:pt x="817560" y="480189"/>
                  </a:cubicBezTo>
                  <a:cubicBezTo>
                    <a:pt x="816589" y="481161"/>
                    <a:pt x="814889" y="481403"/>
                    <a:pt x="812460" y="480918"/>
                  </a:cubicBezTo>
                  <a:cubicBezTo>
                    <a:pt x="810031" y="480432"/>
                    <a:pt x="808331" y="480189"/>
                    <a:pt x="807359" y="480189"/>
                  </a:cubicBezTo>
                  <a:close/>
                  <a:moveTo>
                    <a:pt x="816103" y="472902"/>
                  </a:moveTo>
                  <a:lnTo>
                    <a:pt x="816103" y="475817"/>
                  </a:lnTo>
                  <a:lnTo>
                    <a:pt x="817560" y="472902"/>
                  </a:lnTo>
                  <a:close/>
                  <a:moveTo>
                    <a:pt x="840877" y="462701"/>
                  </a:moveTo>
                  <a:cubicBezTo>
                    <a:pt x="837963" y="464644"/>
                    <a:pt x="835048" y="466830"/>
                    <a:pt x="832133" y="469259"/>
                  </a:cubicBezTo>
                  <a:cubicBezTo>
                    <a:pt x="829219" y="471688"/>
                    <a:pt x="827762" y="473874"/>
                    <a:pt x="827762" y="475817"/>
                  </a:cubicBezTo>
                  <a:close/>
                  <a:moveTo>
                    <a:pt x="867109" y="455415"/>
                  </a:moveTo>
                  <a:lnTo>
                    <a:pt x="865652" y="458329"/>
                  </a:lnTo>
                  <a:lnTo>
                    <a:pt x="867109" y="461244"/>
                  </a:lnTo>
                  <a:lnTo>
                    <a:pt x="872939" y="456872"/>
                  </a:lnTo>
                  <a:cubicBezTo>
                    <a:pt x="870995" y="455900"/>
                    <a:pt x="869052" y="455415"/>
                    <a:pt x="867109" y="455415"/>
                  </a:cubicBezTo>
                  <a:close/>
                  <a:moveTo>
                    <a:pt x="856908" y="452500"/>
                  </a:moveTo>
                  <a:cubicBezTo>
                    <a:pt x="855936" y="453471"/>
                    <a:pt x="854965" y="453957"/>
                    <a:pt x="853993" y="453957"/>
                  </a:cubicBezTo>
                  <a:cubicBezTo>
                    <a:pt x="853022" y="453957"/>
                    <a:pt x="852050" y="454929"/>
                    <a:pt x="851079" y="456872"/>
                  </a:cubicBezTo>
                  <a:cubicBezTo>
                    <a:pt x="853993" y="456872"/>
                    <a:pt x="855936" y="455415"/>
                    <a:pt x="856908" y="452500"/>
                  </a:cubicBezTo>
                  <a:close/>
                  <a:moveTo>
                    <a:pt x="900628" y="433555"/>
                  </a:moveTo>
                  <a:lnTo>
                    <a:pt x="893341" y="439384"/>
                  </a:lnTo>
                  <a:lnTo>
                    <a:pt x="890426" y="439384"/>
                  </a:lnTo>
                  <a:cubicBezTo>
                    <a:pt x="889455" y="438412"/>
                    <a:pt x="888726" y="438169"/>
                    <a:pt x="888240" y="438655"/>
                  </a:cubicBezTo>
                  <a:cubicBezTo>
                    <a:pt x="887755" y="439141"/>
                    <a:pt x="887026" y="439384"/>
                    <a:pt x="886055" y="439384"/>
                  </a:cubicBezTo>
                  <a:lnTo>
                    <a:pt x="887512" y="443756"/>
                  </a:lnTo>
                  <a:cubicBezTo>
                    <a:pt x="889455" y="442784"/>
                    <a:pt x="890912" y="442056"/>
                    <a:pt x="891884" y="441570"/>
                  </a:cubicBezTo>
                  <a:cubicBezTo>
                    <a:pt x="892855" y="441084"/>
                    <a:pt x="894313" y="440355"/>
                    <a:pt x="896256" y="439384"/>
                  </a:cubicBezTo>
                  <a:cubicBezTo>
                    <a:pt x="896256" y="439384"/>
                    <a:pt x="896984" y="438898"/>
                    <a:pt x="898442" y="437927"/>
                  </a:cubicBezTo>
                  <a:cubicBezTo>
                    <a:pt x="899899" y="436955"/>
                    <a:pt x="900628" y="435498"/>
                    <a:pt x="900628" y="433555"/>
                  </a:cubicBezTo>
                  <a:close/>
                  <a:moveTo>
                    <a:pt x="740322" y="408780"/>
                  </a:moveTo>
                  <a:lnTo>
                    <a:pt x="725749" y="410237"/>
                  </a:lnTo>
                  <a:lnTo>
                    <a:pt x="721377" y="411695"/>
                  </a:lnTo>
                  <a:lnTo>
                    <a:pt x="715548" y="413152"/>
                  </a:lnTo>
                  <a:cubicBezTo>
                    <a:pt x="713604" y="413152"/>
                    <a:pt x="712633" y="414124"/>
                    <a:pt x="712633" y="416067"/>
                  </a:cubicBezTo>
                  <a:lnTo>
                    <a:pt x="711176" y="418981"/>
                  </a:lnTo>
                  <a:lnTo>
                    <a:pt x="708261" y="437927"/>
                  </a:lnTo>
                  <a:cubicBezTo>
                    <a:pt x="712147" y="435984"/>
                    <a:pt x="718462" y="431126"/>
                    <a:pt x="727206" y="423353"/>
                  </a:cubicBezTo>
                  <a:cubicBezTo>
                    <a:pt x="735950" y="415581"/>
                    <a:pt x="740322" y="410723"/>
                    <a:pt x="740322" y="408780"/>
                  </a:cubicBezTo>
                  <a:close/>
                  <a:moveTo>
                    <a:pt x="585846" y="265962"/>
                  </a:moveTo>
                  <a:cubicBezTo>
                    <a:pt x="583902" y="266934"/>
                    <a:pt x="582931" y="268391"/>
                    <a:pt x="582931" y="270334"/>
                  </a:cubicBezTo>
                  <a:lnTo>
                    <a:pt x="584388" y="270334"/>
                  </a:lnTo>
                  <a:close/>
                  <a:moveTo>
                    <a:pt x="575644" y="248474"/>
                  </a:moveTo>
                  <a:cubicBezTo>
                    <a:pt x="573701" y="255275"/>
                    <a:pt x="572244" y="262562"/>
                    <a:pt x="571272" y="270334"/>
                  </a:cubicBezTo>
                  <a:cubicBezTo>
                    <a:pt x="570301" y="278107"/>
                    <a:pt x="569815" y="285393"/>
                    <a:pt x="569815" y="292194"/>
                  </a:cubicBezTo>
                  <a:cubicBezTo>
                    <a:pt x="569815" y="291223"/>
                    <a:pt x="571758" y="290251"/>
                    <a:pt x="575644" y="289279"/>
                  </a:cubicBezTo>
                  <a:lnTo>
                    <a:pt x="575644" y="280535"/>
                  </a:lnTo>
                  <a:cubicBezTo>
                    <a:pt x="576616" y="274706"/>
                    <a:pt x="576859" y="269363"/>
                    <a:pt x="576373" y="264505"/>
                  </a:cubicBezTo>
                  <a:cubicBezTo>
                    <a:pt x="575887" y="259647"/>
                    <a:pt x="576130" y="254789"/>
                    <a:pt x="577102" y="249932"/>
                  </a:cubicBezTo>
                  <a:lnTo>
                    <a:pt x="577102" y="248474"/>
                  </a:lnTo>
                  <a:close/>
                  <a:moveTo>
                    <a:pt x="578559" y="209127"/>
                  </a:moveTo>
                  <a:cubicBezTo>
                    <a:pt x="578559" y="210098"/>
                    <a:pt x="577830" y="211313"/>
                    <a:pt x="576373" y="212770"/>
                  </a:cubicBezTo>
                  <a:cubicBezTo>
                    <a:pt x="574916" y="214227"/>
                    <a:pt x="573701" y="216413"/>
                    <a:pt x="572730" y="219328"/>
                  </a:cubicBezTo>
                  <a:lnTo>
                    <a:pt x="569815" y="228072"/>
                  </a:lnTo>
                  <a:lnTo>
                    <a:pt x="569815" y="235358"/>
                  </a:lnTo>
                  <a:cubicBezTo>
                    <a:pt x="569815" y="236330"/>
                    <a:pt x="570058" y="237787"/>
                    <a:pt x="570544" y="239730"/>
                  </a:cubicBezTo>
                  <a:cubicBezTo>
                    <a:pt x="571029" y="241673"/>
                    <a:pt x="570787" y="244102"/>
                    <a:pt x="569815" y="247017"/>
                  </a:cubicBezTo>
                  <a:lnTo>
                    <a:pt x="568358" y="254304"/>
                  </a:lnTo>
                  <a:cubicBezTo>
                    <a:pt x="565443" y="257218"/>
                    <a:pt x="564957" y="260619"/>
                    <a:pt x="566900" y="264505"/>
                  </a:cubicBezTo>
                  <a:cubicBezTo>
                    <a:pt x="566900" y="269363"/>
                    <a:pt x="566415" y="272763"/>
                    <a:pt x="565443" y="274706"/>
                  </a:cubicBezTo>
                  <a:lnTo>
                    <a:pt x="563986" y="287822"/>
                  </a:lnTo>
                  <a:cubicBezTo>
                    <a:pt x="563986" y="289765"/>
                    <a:pt x="564471" y="290737"/>
                    <a:pt x="565443" y="290737"/>
                  </a:cubicBezTo>
                  <a:lnTo>
                    <a:pt x="566900" y="287822"/>
                  </a:lnTo>
                  <a:cubicBezTo>
                    <a:pt x="566900" y="285879"/>
                    <a:pt x="567386" y="282479"/>
                    <a:pt x="568358" y="277621"/>
                  </a:cubicBezTo>
                  <a:cubicBezTo>
                    <a:pt x="569329" y="272763"/>
                    <a:pt x="570301" y="268877"/>
                    <a:pt x="571272" y="265962"/>
                  </a:cubicBezTo>
                  <a:lnTo>
                    <a:pt x="571272" y="263048"/>
                  </a:lnTo>
                  <a:cubicBezTo>
                    <a:pt x="570301" y="260133"/>
                    <a:pt x="570301" y="257218"/>
                    <a:pt x="571272" y="254304"/>
                  </a:cubicBezTo>
                  <a:lnTo>
                    <a:pt x="575644" y="233901"/>
                  </a:lnTo>
                  <a:lnTo>
                    <a:pt x="580016" y="212041"/>
                  </a:lnTo>
                  <a:close/>
                  <a:moveTo>
                    <a:pt x="598962" y="729"/>
                  </a:moveTo>
                  <a:cubicBezTo>
                    <a:pt x="599933" y="-243"/>
                    <a:pt x="600905" y="-243"/>
                    <a:pt x="601876" y="729"/>
                  </a:cubicBezTo>
                  <a:cubicBezTo>
                    <a:pt x="604791" y="5587"/>
                    <a:pt x="609163" y="9959"/>
                    <a:pt x="614992" y="13845"/>
                  </a:cubicBezTo>
                  <a:cubicBezTo>
                    <a:pt x="620821" y="17731"/>
                    <a:pt x="624708" y="21132"/>
                    <a:pt x="626651" y="24046"/>
                  </a:cubicBezTo>
                  <a:cubicBezTo>
                    <a:pt x="631508" y="26961"/>
                    <a:pt x="636852" y="29390"/>
                    <a:pt x="642681" y="31333"/>
                  </a:cubicBezTo>
                  <a:lnTo>
                    <a:pt x="652883" y="35705"/>
                  </a:lnTo>
                  <a:lnTo>
                    <a:pt x="664541" y="38619"/>
                  </a:lnTo>
                  <a:cubicBezTo>
                    <a:pt x="665513" y="39591"/>
                    <a:pt x="668913" y="40077"/>
                    <a:pt x="674742" y="40077"/>
                  </a:cubicBezTo>
                  <a:cubicBezTo>
                    <a:pt x="677657" y="41048"/>
                    <a:pt x="681057" y="41048"/>
                    <a:pt x="684944" y="40077"/>
                  </a:cubicBezTo>
                  <a:cubicBezTo>
                    <a:pt x="689801" y="37162"/>
                    <a:pt x="693688" y="38134"/>
                    <a:pt x="696602" y="42991"/>
                  </a:cubicBezTo>
                  <a:cubicBezTo>
                    <a:pt x="697574" y="44935"/>
                    <a:pt x="700003" y="46392"/>
                    <a:pt x="703889" y="47363"/>
                  </a:cubicBezTo>
                  <a:cubicBezTo>
                    <a:pt x="706804" y="49306"/>
                    <a:pt x="708747" y="51250"/>
                    <a:pt x="709718" y="53193"/>
                  </a:cubicBezTo>
                  <a:cubicBezTo>
                    <a:pt x="710690" y="53193"/>
                    <a:pt x="711176" y="53678"/>
                    <a:pt x="711176" y="54650"/>
                  </a:cubicBezTo>
                  <a:cubicBezTo>
                    <a:pt x="711176" y="56593"/>
                    <a:pt x="712633" y="58536"/>
                    <a:pt x="715548" y="60479"/>
                  </a:cubicBezTo>
                  <a:cubicBezTo>
                    <a:pt x="716519" y="61451"/>
                    <a:pt x="717976" y="63394"/>
                    <a:pt x="719919" y="66309"/>
                  </a:cubicBezTo>
                  <a:lnTo>
                    <a:pt x="724291" y="79425"/>
                  </a:lnTo>
                  <a:cubicBezTo>
                    <a:pt x="728178" y="85254"/>
                    <a:pt x="730121" y="91569"/>
                    <a:pt x="730121" y="98370"/>
                  </a:cubicBezTo>
                  <a:cubicBezTo>
                    <a:pt x="730121" y="101284"/>
                    <a:pt x="731335" y="103713"/>
                    <a:pt x="733764" y="105656"/>
                  </a:cubicBezTo>
                  <a:cubicBezTo>
                    <a:pt x="736193" y="107600"/>
                    <a:pt x="737893" y="108571"/>
                    <a:pt x="738865" y="108571"/>
                  </a:cubicBezTo>
                  <a:lnTo>
                    <a:pt x="743237" y="110028"/>
                  </a:lnTo>
                  <a:cubicBezTo>
                    <a:pt x="747123" y="110028"/>
                    <a:pt x="749066" y="111486"/>
                    <a:pt x="749066" y="114400"/>
                  </a:cubicBezTo>
                  <a:cubicBezTo>
                    <a:pt x="751009" y="117315"/>
                    <a:pt x="752952" y="118772"/>
                    <a:pt x="754895" y="118772"/>
                  </a:cubicBezTo>
                  <a:lnTo>
                    <a:pt x="756353" y="118772"/>
                  </a:lnTo>
                  <a:lnTo>
                    <a:pt x="762182" y="123144"/>
                  </a:lnTo>
                  <a:lnTo>
                    <a:pt x="768011" y="127516"/>
                  </a:lnTo>
                  <a:cubicBezTo>
                    <a:pt x="768983" y="128488"/>
                    <a:pt x="768983" y="129945"/>
                    <a:pt x="768011" y="131888"/>
                  </a:cubicBezTo>
                  <a:cubicBezTo>
                    <a:pt x="767040" y="133831"/>
                    <a:pt x="767525" y="135775"/>
                    <a:pt x="769469" y="137718"/>
                  </a:cubicBezTo>
                  <a:cubicBezTo>
                    <a:pt x="777241" y="145490"/>
                    <a:pt x="782584" y="153262"/>
                    <a:pt x="785499" y="161035"/>
                  </a:cubicBezTo>
                  <a:cubicBezTo>
                    <a:pt x="786471" y="162006"/>
                    <a:pt x="787442" y="163706"/>
                    <a:pt x="788414" y="166135"/>
                  </a:cubicBezTo>
                  <a:cubicBezTo>
                    <a:pt x="789385" y="168564"/>
                    <a:pt x="789871" y="170264"/>
                    <a:pt x="789871" y="171236"/>
                  </a:cubicBezTo>
                  <a:cubicBezTo>
                    <a:pt x="789871" y="173179"/>
                    <a:pt x="790600" y="175122"/>
                    <a:pt x="792057" y="177065"/>
                  </a:cubicBezTo>
                  <a:cubicBezTo>
                    <a:pt x="793514" y="179008"/>
                    <a:pt x="794243" y="181437"/>
                    <a:pt x="794243" y="184352"/>
                  </a:cubicBezTo>
                  <a:cubicBezTo>
                    <a:pt x="794243" y="184352"/>
                    <a:pt x="794243" y="184838"/>
                    <a:pt x="794243" y="185809"/>
                  </a:cubicBezTo>
                  <a:cubicBezTo>
                    <a:pt x="794243" y="184838"/>
                    <a:pt x="792786" y="184352"/>
                    <a:pt x="789871" y="184352"/>
                  </a:cubicBezTo>
                  <a:cubicBezTo>
                    <a:pt x="790843" y="188238"/>
                    <a:pt x="792786" y="192610"/>
                    <a:pt x="795700" y="197468"/>
                  </a:cubicBezTo>
                  <a:lnTo>
                    <a:pt x="795700" y="203297"/>
                  </a:lnTo>
                  <a:cubicBezTo>
                    <a:pt x="797643" y="206212"/>
                    <a:pt x="799587" y="208155"/>
                    <a:pt x="801530" y="209127"/>
                  </a:cubicBezTo>
                  <a:cubicBezTo>
                    <a:pt x="800558" y="210098"/>
                    <a:pt x="800072" y="211555"/>
                    <a:pt x="800072" y="213499"/>
                  </a:cubicBezTo>
                  <a:cubicBezTo>
                    <a:pt x="799101" y="215442"/>
                    <a:pt x="800072" y="216413"/>
                    <a:pt x="802987" y="216413"/>
                  </a:cubicBezTo>
                  <a:lnTo>
                    <a:pt x="805902" y="216413"/>
                  </a:lnTo>
                  <a:lnTo>
                    <a:pt x="808816" y="213499"/>
                  </a:lnTo>
                  <a:cubicBezTo>
                    <a:pt x="810759" y="215442"/>
                    <a:pt x="813188" y="216413"/>
                    <a:pt x="816103" y="216413"/>
                  </a:cubicBezTo>
                  <a:lnTo>
                    <a:pt x="823390" y="216413"/>
                  </a:lnTo>
                  <a:cubicBezTo>
                    <a:pt x="825333" y="218356"/>
                    <a:pt x="827762" y="218842"/>
                    <a:pt x="830676" y="217871"/>
                  </a:cubicBezTo>
                  <a:lnTo>
                    <a:pt x="837963" y="214956"/>
                  </a:lnTo>
                  <a:lnTo>
                    <a:pt x="840877" y="210584"/>
                  </a:lnTo>
                  <a:cubicBezTo>
                    <a:pt x="840877" y="208641"/>
                    <a:pt x="841363" y="207183"/>
                    <a:pt x="842335" y="206212"/>
                  </a:cubicBezTo>
                  <a:cubicBezTo>
                    <a:pt x="846221" y="207183"/>
                    <a:pt x="848164" y="209612"/>
                    <a:pt x="848164" y="213499"/>
                  </a:cubicBezTo>
                  <a:lnTo>
                    <a:pt x="849621" y="216413"/>
                  </a:lnTo>
                  <a:cubicBezTo>
                    <a:pt x="855451" y="223214"/>
                    <a:pt x="858851" y="229043"/>
                    <a:pt x="859823" y="233901"/>
                  </a:cubicBezTo>
                  <a:cubicBezTo>
                    <a:pt x="859823" y="234873"/>
                    <a:pt x="860066" y="235601"/>
                    <a:pt x="860551" y="236087"/>
                  </a:cubicBezTo>
                  <a:cubicBezTo>
                    <a:pt x="861037" y="236573"/>
                    <a:pt x="861766" y="236816"/>
                    <a:pt x="862737" y="236816"/>
                  </a:cubicBezTo>
                  <a:cubicBezTo>
                    <a:pt x="864680" y="237787"/>
                    <a:pt x="866138" y="238759"/>
                    <a:pt x="867109" y="239730"/>
                  </a:cubicBezTo>
                  <a:cubicBezTo>
                    <a:pt x="868081" y="240702"/>
                    <a:pt x="869052" y="241673"/>
                    <a:pt x="870024" y="242645"/>
                  </a:cubicBezTo>
                  <a:cubicBezTo>
                    <a:pt x="872939" y="243617"/>
                    <a:pt x="874882" y="245560"/>
                    <a:pt x="875853" y="248474"/>
                  </a:cubicBezTo>
                  <a:cubicBezTo>
                    <a:pt x="877796" y="248474"/>
                    <a:pt x="878768" y="249932"/>
                    <a:pt x="878768" y="252846"/>
                  </a:cubicBezTo>
                  <a:cubicBezTo>
                    <a:pt x="875853" y="249932"/>
                    <a:pt x="873424" y="248474"/>
                    <a:pt x="871481" y="248474"/>
                  </a:cubicBezTo>
                  <a:cubicBezTo>
                    <a:pt x="869538" y="248474"/>
                    <a:pt x="868081" y="249446"/>
                    <a:pt x="867109" y="251389"/>
                  </a:cubicBezTo>
                  <a:lnTo>
                    <a:pt x="868567" y="252846"/>
                  </a:lnTo>
                  <a:lnTo>
                    <a:pt x="887512" y="258676"/>
                  </a:lnTo>
                  <a:lnTo>
                    <a:pt x="888969" y="260133"/>
                  </a:lnTo>
                  <a:lnTo>
                    <a:pt x="888969" y="263048"/>
                  </a:lnTo>
                  <a:lnTo>
                    <a:pt x="900628" y="261590"/>
                  </a:lnTo>
                  <a:cubicBezTo>
                    <a:pt x="904514" y="258676"/>
                    <a:pt x="907914" y="254304"/>
                    <a:pt x="910829" y="248474"/>
                  </a:cubicBezTo>
                  <a:cubicBezTo>
                    <a:pt x="915687" y="241673"/>
                    <a:pt x="919573" y="236816"/>
                    <a:pt x="922488" y="233901"/>
                  </a:cubicBezTo>
                  <a:cubicBezTo>
                    <a:pt x="925402" y="231958"/>
                    <a:pt x="926860" y="228072"/>
                    <a:pt x="926860" y="222242"/>
                  </a:cubicBezTo>
                  <a:cubicBezTo>
                    <a:pt x="924917" y="218356"/>
                    <a:pt x="923459" y="211070"/>
                    <a:pt x="922488" y="200383"/>
                  </a:cubicBezTo>
                  <a:lnTo>
                    <a:pt x="922488" y="198925"/>
                  </a:lnTo>
                  <a:cubicBezTo>
                    <a:pt x="924431" y="196982"/>
                    <a:pt x="925402" y="195525"/>
                    <a:pt x="925402" y="194553"/>
                  </a:cubicBezTo>
                  <a:cubicBezTo>
                    <a:pt x="925402" y="193582"/>
                    <a:pt x="923945" y="190667"/>
                    <a:pt x="921030" y="185809"/>
                  </a:cubicBezTo>
                  <a:lnTo>
                    <a:pt x="925402" y="184352"/>
                  </a:lnTo>
                  <a:cubicBezTo>
                    <a:pt x="926374" y="184352"/>
                    <a:pt x="926860" y="183866"/>
                    <a:pt x="926860" y="182895"/>
                  </a:cubicBezTo>
                  <a:cubicBezTo>
                    <a:pt x="928803" y="177065"/>
                    <a:pt x="929774" y="173179"/>
                    <a:pt x="929774" y="171236"/>
                  </a:cubicBezTo>
                  <a:cubicBezTo>
                    <a:pt x="930746" y="170264"/>
                    <a:pt x="931717" y="169779"/>
                    <a:pt x="932689" y="169779"/>
                  </a:cubicBezTo>
                  <a:cubicBezTo>
                    <a:pt x="934632" y="169779"/>
                    <a:pt x="936332" y="169050"/>
                    <a:pt x="937790" y="167593"/>
                  </a:cubicBezTo>
                  <a:cubicBezTo>
                    <a:pt x="939247" y="166135"/>
                    <a:pt x="939975" y="164435"/>
                    <a:pt x="939975" y="162492"/>
                  </a:cubicBezTo>
                  <a:cubicBezTo>
                    <a:pt x="939975" y="161521"/>
                    <a:pt x="940947" y="159092"/>
                    <a:pt x="942890" y="155205"/>
                  </a:cubicBezTo>
                  <a:cubicBezTo>
                    <a:pt x="943862" y="155205"/>
                    <a:pt x="944348" y="155205"/>
                    <a:pt x="944348" y="155205"/>
                  </a:cubicBezTo>
                  <a:lnTo>
                    <a:pt x="947262" y="155205"/>
                  </a:lnTo>
                  <a:cubicBezTo>
                    <a:pt x="951148" y="155205"/>
                    <a:pt x="955520" y="154234"/>
                    <a:pt x="960378" y="152291"/>
                  </a:cubicBezTo>
                  <a:cubicBezTo>
                    <a:pt x="963293" y="152291"/>
                    <a:pt x="964750" y="152291"/>
                    <a:pt x="964750" y="152291"/>
                  </a:cubicBezTo>
                  <a:cubicBezTo>
                    <a:pt x="964750" y="151319"/>
                    <a:pt x="965722" y="150834"/>
                    <a:pt x="967665" y="150834"/>
                  </a:cubicBezTo>
                  <a:cubicBezTo>
                    <a:pt x="968636" y="151805"/>
                    <a:pt x="970094" y="152291"/>
                    <a:pt x="972037" y="152291"/>
                  </a:cubicBezTo>
                  <a:cubicBezTo>
                    <a:pt x="973980" y="152291"/>
                    <a:pt x="975437" y="152291"/>
                    <a:pt x="976409" y="152291"/>
                  </a:cubicBezTo>
                  <a:lnTo>
                    <a:pt x="976409" y="155205"/>
                  </a:lnTo>
                  <a:cubicBezTo>
                    <a:pt x="985153" y="162978"/>
                    <a:pt x="993897" y="167350"/>
                    <a:pt x="1002640" y="168321"/>
                  </a:cubicBezTo>
                  <a:cubicBezTo>
                    <a:pt x="1005555" y="169293"/>
                    <a:pt x="1007741" y="169536"/>
                    <a:pt x="1009198" y="169050"/>
                  </a:cubicBezTo>
                  <a:cubicBezTo>
                    <a:pt x="1010656" y="168564"/>
                    <a:pt x="1012356" y="168321"/>
                    <a:pt x="1014299" y="168321"/>
                  </a:cubicBezTo>
                  <a:cubicBezTo>
                    <a:pt x="1014299" y="168321"/>
                    <a:pt x="1014542" y="168078"/>
                    <a:pt x="1015028" y="167593"/>
                  </a:cubicBezTo>
                  <a:cubicBezTo>
                    <a:pt x="1015514" y="167107"/>
                    <a:pt x="1015756" y="166864"/>
                    <a:pt x="1015756" y="166864"/>
                  </a:cubicBezTo>
                  <a:lnTo>
                    <a:pt x="1018671" y="165407"/>
                  </a:lnTo>
                  <a:cubicBezTo>
                    <a:pt x="1023529" y="165407"/>
                    <a:pt x="1026929" y="168321"/>
                    <a:pt x="1028872" y="174151"/>
                  </a:cubicBezTo>
                  <a:cubicBezTo>
                    <a:pt x="1032759" y="174151"/>
                    <a:pt x="1036645" y="175122"/>
                    <a:pt x="1040531" y="177065"/>
                  </a:cubicBezTo>
                  <a:lnTo>
                    <a:pt x="1044903" y="177065"/>
                  </a:lnTo>
                  <a:cubicBezTo>
                    <a:pt x="1047818" y="177065"/>
                    <a:pt x="1049761" y="177551"/>
                    <a:pt x="1050732" y="178523"/>
                  </a:cubicBezTo>
                  <a:cubicBezTo>
                    <a:pt x="1050732" y="179494"/>
                    <a:pt x="1052675" y="179980"/>
                    <a:pt x="1056562" y="179980"/>
                  </a:cubicBezTo>
                  <a:cubicBezTo>
                    <a:pt x="1058505" y="179008"/>
                    <a:pt x="1059476" y="179980"/>
                    <a:pt x="1059476" y="182895"/>
                  </a:cubicBezTo>
                  <a:cubicBezTo>
                    <a:pt x="1059476" y="183866"/>
                    <a:pt x="1059233" y="184838"/>
                    <a:pt x="1058748" y="185809"/>
                  </a:cubicBezTo>
                  <a:cubicBezTo>
                    <a:pt x="1058262" y="186781"/>
                    <a:pt x="1058505" y="187752"/>
                    <a:pt x="1059476" y="188724"/>
                  </a:cubicBezTo>
                  <a:cubicBezTo>
                    <a:pt x="1060448" y="190667"/>
                    <a:pt x="1062877" y="192610"/>
                    <a:pt x="1066763" y="194553"/>
                  </a:cubicBezTo>
                  <a:cubicBezTo>
                    <a:pt x="1067734" y="194553"/>
                    <a:pt x="1069677" y="195525"/>
                    <a:pt x="1072592" y="197468"/>
                  </a:cubicBezTo>
                  <a:cubicBezTo>
                    <a:pt x="1075507" y="198440"/>
                    <a:pt x="1077936" y="200868"/>
                    <a:pt x="1079879" y="204755"/>
                  </a:cubicBezTo>
                  <a:cubicBezTo>
                    <a:pt x="1081822" y="205726"/>
                    <a:pt x="1082793" y="207669"/>
                    <a:pt x="1082793" y="210584"/>
                  </a:cubicBezTo>
                  <a:lnTo>
                    <a:pt x="1075507" y="206212"/>
                  </a:lnTo>
                  <a:lnTo>
                    <a:pt x="1075507" y="212041"/>
                  </a:lnTo>
                  <a:cubicBezTo>
                    <a:pt x="1077450" y="213984"/>
                    <a:pt x="1076478" y="214956"/>
                    <a:pt x="1072592" y="214956"/>
                  </a:cubicBezTo>
                  <a:cubicBezTo>
                    <a:pt x="1067734" y="215927"/>
                    <a:pt x="1065305" y="218842"/>
                    <a:pt x="1065305" y="223700"/>
                  </a:cubicBezTo>
                  <a:cubicBezTo>
                    <a:pt x="1064334" y="224671"/>
                    <a:pt x="1063848" y="226129"/>
                    <a:pt x="1063848" y="228072"/>
                  </a:cubicBezTo>
                  <a:lnTo>
                    <a:pt x="1065305" y="230986"/>
                  </a:lnTo>
                  <a:cubicBezTo>
                    <a:pt x="1069192" y="232929"/>
                    <a:pt x="1071135" y="235844"/>
                    <a:pt x="1071135" y="239730"/>
                  </a:cubicBezTo>
                  <a:lnTo>
                    <a:pt x="1072592" y="242645"/>
                  </a:lnTo>
                  <a:lnTo>
                    <a:pt x="1075507" y="247017"/>
                  </a:lnTo>
                  <a:cubicBezTo>
                    <a:pt x="1080364" y="251875"/>
                    <a:pt x="1085222" y="255761"/>
                    <a:pt x="1090080" y="258676"/>
                  </a:cubicBezTo>
                  <a:cubicBezTo>
                    <a:pt x="1092023" y="259647"/>
                    <a:pt x="1092995" y="261590"/>
                    <a:pt x="1092995" y="264505"/>
                  </a:cubicBezTo>
                  <a:lnTo>
                    <a:pt x="1104653" y="268877"/>
                  </a:lnTo>
                  <a:lnTo>
                    <a:pt x="1104653" y="273249"/>
                  </a:lnTo>
                  <a:cubicBezTo>
                    <a:pt x="1105625" y="276163"/>
                    <a:pt x="1107568" y="277621"/>
                    <a:pt x="1110483" y="277621"/>
                  </a:cubicBezTo>
                  <a:lnTo>
                    <a:pt x="1107568" y="273249"/>
                  </a:lnTo>
                  <a:lnTo>
                    <a:pt x="1113397" y="270334"/>
                  </a:lnTo>
                  <a:cubicBezTo>
                    <a:pt x="1115340" y="273249"/>
                    <a:pt x="1118255" y="277135"/>
                    <a:pt x="1122141" y="281993"/>
                  </a:cubicBezTo>
                  <a:cubicBezTo>
                    <a:pt x="1123113" y="282964"/>
                    <a:pt x="1123599" y="284179"/>
                    <a:pt x="1123599" y="285636"/>
                  </a:cubicBezTo>
                  <a:cubicBezTo>
                    <a:pt x="1123599" y="287093"/>
                    <a:pt x="1123113" y="287822"/>
                    <a:pt x="1122141" y="287822"/>
                  </a:cubicBezTo>
                  <a:cubicBezTo>
                    <a:pt x="1121170" y="289765"/>
                    <a:pt x="1121656" y="292680"/>
                    <a:pt x="1123599" y="296566"/>
                  </a:cubicBezTo>
                  <a:lnTo>
                    <a:pt x="1129428" y="305310"/>
                  </a:lnTo>
                  <a:lnTo>
                    <a:pt x="1132343" y="308225"/>
                  </a:lnTo>
                  <a:cubicBezTo>
                    <a:pt x="1134286" y="310168"/>
                    <a:pt x="1135257" y="311625"/>
                    <a:pt x="1135257" y="312597"/>
                  </a:cubicBezTo>
                  <a:cubicBezTo>
                    <a:pt x="1135257" y="313568"/>
                    <a:pt x="1134286" y="315025"/>
                    <a:pt x="1132343" y="316969"/>
                  </a:cubicBezTo>
                  <a:cubicBezTo>
                    <a:pt x="1135257" y="319883"/>
                    <a:pt x="1138172" y="323770"/>
                    <a:pt x="1141086" y="328627"/>
                  </a:cubicBezTo>
                  <a:cubicBezTo>
                    <a:pt x="1143030" y="330570"/>
                    <a:pt x="1143515" y="332028"/>
                    <a:pt x="1142544" y="332999"/>
                  </a:cubicBezTo>
                  <a:cubicBezTo>
                    <a:pt x="1140601" y="333971"/>
                    <a:pt x="1139143" y="334214"/>
                    <a:pt x="1138172" y="333728"/>
                  </a:cubicBezTo>
                  <a:cubicBezTo>
                    <a:pt x="1137200" y="333242"/>
                    <a:pt x="1135743" y="332028"/>
                    <a:pt x="1133800" y="330085"/>
                  </a:cubicBezTo>
                  <a:cubicBezTo>
                    <a:pt x="1131857" y="332028"/>
                    <a:pt x="1131614" y="333971"/>
                    <a:pt x="1133071" y="335914"/>
                  </a:cubicBezTo>
                  <a:cubicBezTo>
                    <a:pt x="1134528" y="337857"/>
                    <a:pt x="1135257" y="339314"/>
                    <a:pt x="1135257" y="340286"/>
                  </a:cubicBezTo>
                  <a:cubicBezTo>
                    <a:pt x="1129428" y="338343"/>
                    <a:pt x="1126028" y="339800"/>
                    <a:pt x="1125056" y="344658"/>
                  </a:cubicBezTo>
                  <a:cubicBezTo>
                    <a:pt x="1128942" y="348544"/>
                    <a:pt x="1130399" y="354373"/>
                    <a:pt x="1129428" y="362146"/>
                  </a:cubicBezTo>
                  <a:lnTo>
                    <a:pt x="1127971" y="365060"/>
                  </a:lnTo>
                  <a:cubicBezTo>
                    <a:pt x="1127971" y="366032"/>
                    <a:pt x="1126999" y="367489"/>
                    <a:pt x="1125056" y="369432"/>
                  </a:cubicBezTo>
                  <a:lnTo>
                    <a:pt x="1122141" y="373804"/>
                  </a:lnTo>
                  <a:cubicBezTo>
                    <a:pt x="1120198" y="374776"/>
                    <a:pt x="1117284" y="375262"/>
                    <a:pt x="1113397" y="375262"/>
                  </a:cubicBezTo>
                  <a:cubicBezTo>
                    <a:pt x="1106596" y="375262"/>
                    <a:pt x="1100281" y="376233"/>
                    <a:pt x="1094452" y="378176"/>
                  </a:cubicBezTo>
                  <a:cubicBezTo>
                    <a:pt x="1087651" y="380119"/>
                    <a:pt x="1082308" y="380605"/>
                    <a:pt x="1078421" y="379634"/>
                  </a:cubicBezTo>
                  <a:cubicBezTo>
                    <a:pt x="1075507" y="377691"/>
                    <a:pt x="1071621" y="377691"/>
                    <a:pt x="1066763" y="379634"/>
                  </a:cubicBezTo>
                  <a:cubicBezTo>
                    <a:pt x="1065791" y="380605"/>
                    <a:pt x="1064334" y="380605"/>
                    <a:pt x="1062391" y="379634"/>
                  </a:cubicBezTo>
                  <a:lnTo>
                    <a:pt x="1050732" y="379634"/>
                  </a:lnTo>
                  <a:cubicBezTo>
                    <a:pt x="1048789" y="380605"/>
                    <a:pt x="1044417" y="380119"/>
                    <a:pt x="1037616" y="378176"/>
                  </a:cubicBezTo>
                  <a:cubicBezTo>
                    <a:pt x="1032759" y="377205"/>
                    <a:pt x="1029844" y="377205"/>
                    <a:pt x="1028872" y="378176"/>
                  </a:cubicBezTo>
                  <a:lnTo>
                    <a:pt x="1028872" y="375262"/>
                  </a:lnTo>
                  <a:cubicBezTo>
                    <a:pt x="1027901" y="376233"/>
                    <a:pt x="1026686" y="376962"/>
                    <a:pt x="1025229" y="377448"/>
                  </a:cubicBezTo>
                  <a:cubicBezTo>
                    <a:pt x="1023772" y="377933"/>
                    <a:pt x="1022071" y="378662"/>
                    <a:pt x="1020128" y="379634"/>
                  </a:cubicBezTo>
                  <a:lnTo>
                    <a:pt x="1011384" y="389835"/>
                  </a:lnTo>
                  <a:cubicBezTo>
                    <a:pt x="1009441" y="391778"/>
                    <a:pt x="1008470" y="392750"/>
                    <a:pt x="1008470" y="392750"/>
                  </a:cubicBezTo>
                  <a:cubicBezTo>
                    <a:pt x="1008470" y="390806"/>
                    <a:pt x="1008713" y="389106"/>
                    <a:pt x="1009198" y="387649"/>
                  </a:cubicBezTo>
                  <a:cubicBezTo>
                    <a:pt x="1009684" y="386192"/>
                    <a:pt x="1009927" y="384491"/>
                    <a:pt x="1009927" y="382548"/>
                  </a:cubicBezTo>
                  <a:cubicBezTo>
                    <a:pt x="1005069" y="384491"/>
                    <a:pt x="1001669" y="386434"/>
                    <a:pt x="999726" y="388378"/>
                  </a:cubicBezTo>
                  <a:cubicBezTo>
                    <a:pt x="997783" y="392264"/>
                    <a:pt x="994868" y="393721"/>
                    <a:pt x="990982" y="392750"/>
                  </a:cubicBezTo>
                  <a:cubicBezTo>
                    <a:pt x="989039" y="390806"/>
                    <a:pt x="988067" y="389349"/>
                    <a:pt x="988067" y="388378"/>
                  </a:cubicBezTo>
                  <a:cubicBezTo>
                    <a:pt x="983210" y="392264"/>
                    <a:pt x="980781" y="395178"/>
                    <a:pt x="980781" y="397122"/>
                  </a:cubicBezTo>
                  <a:cubicBezTo>
                    <a:pt x="980781" y="398093"/>
                    <a:pt x="979809" y="398579"/>
                    <a:pt x="977866" y="398579"/>
                  </a:cubicBezTo>
                  <a:cubicBezTo>
                    <a:pt x="973980" y="399550"/>
                    <a:pt x="969608" y="402951"/>
                    <a:pt x="964750" y="408780"/>
                  </a:cubicBezTo>
                  <a:lnTo>
                    <a:pt x="969122" y="411695"/>
                  </a:lnTo>
                  <a:lnTo>
                    <a:pt x="966207" y="416067"/>
                  </a:lnTo>
                  <a:lnTo>
                    <a:pt x="961835" y="413152"/>
                  </a:lnTo>
                  <a:cubicBezTo>
                    <a:pt x="959892" y="410237"/>
                    <a:pt x="957463" y="410237"/>
                    <a:pt x="954549" y="413152"/>
                  </a:cubicBezTo>
                  <a:cubicBezTo>
                    <a:pt x="954549" y="413152"/>
                    <a:pt x="952606" y="415095"/>
                    <a:pt x="948720" y="418981"/>
                  </a:cubicBezTo>
                  <a:cubicBezTo>
                    <a:pt x="947748" y="419953"/>
                    <a:pt x="946291" y="419953"/>
                    <a:pt x="944348" y="418981"/>
                  </a:cubicBezTo>
                  <a:cubicBezTo>
                    <a:pt x="943376" y="418981"/>
                    <a:pt x="941919" y="420439"/>
                    <a:pt x="939975" y="423353"/>
                  </a:cubicBezTo>
                  <a:cubicBezTo>
                    <a:pt x="939004" y="425297"/>
                    <a:pt x="936575" y="427240"/>
                    <a:pt x="932689" y="429183"/>
                  </a:cubicBezTo>
                  <a:lnTo>
                    <a:pt x="923945" y="435012"/>
                  </a:lnTo>
                  <a:cubicBezTo>
                    <a:pt x="921030" y="436955"/>
                    <a:pt x="917144" y="440355"/>
                    <a:pt x="912286" y="445213"/>
                  </a:cubicBezTo>
                  <a:cubicBezTo>
                    <a:pt x="908400" y="449099"/>
                    <a:pt x="904514" y="451043"/>
                    <a:pt x="900628" y="451043"/>
                  </a:cubicBezTo>
                  <a:cubicBezTo>
                    <a:pt x="901599" y="449099"/>
                    <a:pt x="903542" y="446671"/>
                    <a:pt x="906457" y="443756"/>
                  </a:cubicBezTo>
                  <a:cubicBezTo>
                    <a:pt x="907429" y="442784"/>
                    <a:pt x="908400" y="442299"/>
                    <a:pt x="909372" y="442299"/>
                  </a:cubicBezTo>
                  <a:cubicBezTo>
                    <a:pt x="910343" y="442299"/>
                    <a:pt x="910829" y="441813"/>
                    <a:pt x="910829" y="440841"/>
                  </a:cubicBezTo>
                  <a:cubicBezTo>
                    <a:pt x="911801" y="438898"/>
                    <a:pt x="914229" y="436955"/>
                    <a:pt x="918116" y="435012"/>
                  </a:cubicBezTo>
                  <a:cubicBezTo>
                    <a:pt x="921030" y="435012"/>
                    <a:pt x="922488" y="433555"/>
                    <a:pt x="922488" y="430640"/>
                  </a:cubicBezTo>
                  <a:lnTo>
                    <a:pt x="923945" y="426268"/>
                  </a:lnTo>
                  <a:cubicBezTo>
                    <a:pt x="922973" y="426268"/>
                    <a:pt x="922488" y="426754"/>
                    <a:pt x="922488" y="427725"/>
                  </a:cubicBezTo>
                  <a:cubicBezTo>
                    <a:pt x="921516" y="427725"/>
                    <a:pt x="916658" y="431126"/>
                    <a:pt x="907914" y="437927"/>
                  </a:cubicBezTo>
                  <a:cubicBezTo>
                    <a:pt x="905971" y="437927"/>
                    <a:pt x="904514" y="438412"/>
                    <a:pt x="903542" y="439384"/>
                  </a:cubicBezTo>
                  <a:cubicBezTo>
                    <a:pt x="901599" y="439384"/>
                    <a:pt x="900142" y="440355"/>
                    <a:pt x="899170" y="442299"/>
                  </a:cubicBezTo>
                  <a:cubicBezTo>
                    <a:pt x="899170" y="443270"/>
                    <a:pt x="896741" y="444727"/>
                    <a:pt x="891884" y="446671"/>
                  </a:cubicBezTo>
                  <a:cubicBezTo>
                    <a:pt x="890912" y="450557"/>
                    <a:pt x="887512" y="452500"/>
                    <a:pt x="881683" y="452500"/>
                  </a:cubicBezTo>
                  <a:lnTo>
                    <a:pt x="875853" y="456872"/>
                  </a:lnTo>
                  <a:lnTo>
                    <a:pt x="870024" y="462701"/>
                  </a:lnTo>
                  <a:cubicBezTo>
                    <a:pt x="870024" y="463673"/>
                    <a:pt x="869538" y="464158"/>
                    <a:pt x="868567" y="464158"/>
                  </a:cubicBezTo>
                  <a:lnTo>
                    <a:pt x="861280" y="468530"/>
                  </a:lnTo>
                  <a:cubicBezTo>
                    <a:pt x="861280" y="468530"/>
                    <a:pt x="860308" y="467559"/>
                    <a:pt x="858365" y="465616"/>
                  </a:cubicBezTo>
                  <a:lnTo>
                    <a:pt x="848164" y="471445"/>
                  </a:lnTo>
                  <a:cubicBezTo>
                    <a:pt x="850107" y="472417"/>
                    <a:pt x="851564" y="472902"/>
                    <a:pt x="852536" y="472902"/>
                  </a:cubicBezTo>
                  <a:lnTo>
                    <a:pt x="855451" y="468530"/>
                  </a:lnTo>
                  <a:lnTo>
                    <a:pt x="858365" y="472902"/>
                  </a:lnTo>
                  <a:lnTo>
                    <a:pt x="856908" y="474360"/>
                  </a:lnTo>
                  <a:cubicBezTo>
                    <a:pt x="853993" y="474360"/>
                    <a:pt x="851079" y="475817"/>
                    <a:pt x="848164" y="478732"/>
                  </a:cubicBezTo>
                  <a:cubicBezTo>
                    <a:pt x="848164" y="481646"/>
                    <a:pt x="847193" y="483104"/>
                    <a:pt x="845249" y="483104"/>
                  </a:cubicBezTo>
                  <a:cubicBezTo>
                    <a:pt x="845249" y="481161"/>
                    <a:pt x="843792" y="480189"/>
                    <a:pt x="840877" y="480189"/>
                  </a:cubicBezTo>
                  <a:cubicBezTo>
                    <a:pt x="839906" y="479217"/>
                    <a:pt x="839177" y="478489"/>
                    <a:pt x="838691" y="478003"/>
                  </a:cubicBezTo>
                  <a:cubicBezTo>
                    <a:pt x="838206" y="477517"/>
                    <a:pt x="837477" y="477274"/>
                    <a:pt x="836505" y="477274"/>
                  </a:cubicBezTo>
                  <a:cubicBezTo>
                    <a:pt x="832619" y="480189"/>
                    <a:pt x="830190" y="482132"/>
                    <a:pt x="829219" y="483104"/>
                  </a:cubicBezTo>
                  <a:lnTo>
                    <a:pt x="820475" y="490390"/>
                  </a:lnTo>
                  <a:cubicBezTo>
                    <a:pt x="822418" y="490390"/>
                    <a:pt x="824361" y="489419"/>
                    <a:pt x="826304" y="487476"/>
                  </a:cubicBezTo>
                  <a:cubicBezTo>
                    <a:pt x="828247" y="485533"/>
                    <a:pt x="830190" y="484561"/>
                    <a:pt x="832133" y="484561"/>
                  </a:cubicBezTo>
                  <a:lnTo>
                    <a:pt x="837963" y="488933"/>
                  </a:lnTo>
                  <a:lnTo>
                    <a:pt x="833591" y="493305"/>
                  </a:lnTo>
                  <a:cubicBezTo>
                    <a:pt x="833591" y="493305"/>
                    <a:pt x="833348" y="493548"/>
                    <a:pt x="832862" y="494034"/>
                  </a:cubicBezTo>
                  <a:cubicBezTo>
                    <a:pt x="832376" y="494519"/>
                    <a:pt x="832133" y="494762"/>
                    <a:pt x="832133" y="494762"/>
                  </a:cubicBezTo>
                  <a:cubicBezTo>
                    <a:pt x="828247" y="493791"/>
                    <a:pt x="825333" y="494277"/>
                    <a:pt x="823390" y="496220"/>
                  </a:cubicBezTo>
                  <a:cubicBezTo>
                    <a:pt x="821446" y="494277"/>
                    <a:pt x="819018" y="494277"/>
                    <a:pt x="816103" y="496220"/>
                  </a:cubicBezTo>
                  <a:lnTo>
                    <a:pt x="817560" y="502049"/>
                  </a:lnTo>
                  <a:cubicBezTo>
                    <a:pt x="817560" y="503992"/>
                    <a:pt x="816589" y="504964"/>
                    <a:pt x="814646" y="504964"/>
                  </a:cubicBezTo>
                  <a:cubicBezTo>
                    <a:pt x="809788" y="504964"/>
                    <a:pt x="806387" y="506421"/>
                    <a:pt x="804444" y="509336"/>
                  </a:cubicBezTo>
                  <a:cubicBezTo>
                    <a:pt x="803473" y="509336"/>
                    <a:pt x="802987" y="509821"/>
                    <a:pt x="802987" y="510793"/>
                  </a:cubicBezTo>
                  <a:cubicBezTo>
                    <a:pt x="802987" y="511764"/>
                    <a:pt x="803473" y="512736"/>
                    <a:pt x="804444" y="513708"/>
                  </a:cubicBezTo>
                  <a:lnTo>
                    <a:pt x="805902" y="518080"/>
                  </a:lnTo>
                  <a:lnTo>
                    <a:pt x="821932" y="519537"/>
                  </a:lnTo>
                  <a:cubicBezTo>
                    <a:pt x="822904" y="517594"/>
                    <a:pt x="823147" y="516136"/>
                    <a:pt x="822661" y="515165"/>
                  </a:cubicBezTo>
                  <a:cubicBezTo>
                    <a:pt x="822175" y="514193"/>
                    <a:pt x="821932" y="513222"/>
                    <a:pt x="821932" y="512250"/>
                  </a:cubicBezTo>
                  <a:lnTo>
                    <a:pt x="832133" y="510793"/>
                  </a:lnTo>
                  <a:cubicBezTo>
                    <a:pt x="834077" y="511764"/>
                    <a:pt x="835534" y="512007"/>
                    <a:pt x="836505" y="511522"/>
                  </a:cubicBezTo>
                  <a:cubicBezTo>
                    <a:pt x="837477" y="511036"/>
                    <a:pt x="838449" y="510793"/>
                    <a:pt x="839420" y="510793"/>
                  </a:cubicBezTo>
                  <a:cubicBezTo>
                    <a:pt x="839420" y="509821"/>
                    <a:pt x="839906" y="509336"/>
                    <a:pt x="840877" y="509336"/>
                  </a:cubicBezTo>
                  <a:cubicBezTo>
                    <a:pt x="840877" y="510307"/>
                    <a:pt x="839906" y="511764"/>
                    <a:pt x="837963" y="513708"/>
                  </a:cubicBezTo>
                  <a:cubicBezTo>
                    <a:pt x="836991" y="513708"/>
                    <a:pt x="833591" y="514193"/>
                    <a:pt x="827762" y="515165"/>
                  </a:cubicBezTo>
                  <a:cubicBezTo>
                    <a:pt x="826790" y="515165"/>
                    <a:pt x="826304" y="515651"/>
                    <a:pt x="826304" y="516622"/>
                  </a:cubicBezTo>
                  <a:cubicBezTo>
                    <a:pt x="826304" y="517594"/>
                    <a:pt x="826304" y="518565"/>
                    <a:pt x="826304" y="519537"/>
                  </a:cubicBezTo>
                  <a:cubicBezTo>
                    <a:pt x="827276" y="519537"/>
                    <a:pt x="829219" y="519294"/>
                    <a:pt x="832133" y="518808"/>
                  </a:cubicBezTo>
                  <a:cubicBezTo>
                    <a:pt x="835048" y="518322"/>
                    <a:pt x="837477" y="517108"/>
                    <a:pt x="839420" y="515165"/>
                  </a:cubicBezTo>
                  <a:cubicBezTo>
                    <a:pt x="841363" y="517108"/>
                    <a:pt x="844278" y="518080"/>
                    <a:pt x="848164" y="518080"/>
                  </a:cubicBezTo>
                  <a:cubicBezTo>
                    <a:pt x="849136" y="517108"/>
                    <a:pt x="851564" y="516622"/>
                    <a:pt x="855451" y="516622"/>
                  </a:cubicBezTo>
                  <a:cubicBezTo>
                    <a:pt x="855451" y="515651"/>
                    <a:pt x="854722" y="515165"/>
                    <a:pt x="853265" y="515165"/>
                  </a:cubicBezTo>
                  <a:cubicBezTo>
                    <a:pt x="851807" y="515165"/>
                    <a:pt x="850593" y="515165"/>
                    <a:pt x="849621" y="515165"/>
                  </a:cubicBezTo>
                  <a:cubicBezTo>
                    <a:pt x="852536" y="511279"/>
                    <a:pt x="856908" y="509336"/>
                    <a:pt x="862737" y="509336"/>
                  </a:cubicBezTo>
                  <a:cubicBezTo>
                    <a:pt x="863709" y="510307"/>
                    <a:pt x="863952" y="511036"/>
                    <a:pt x="863466" y="511522"/>
                  </a:cubicBezTo>
                  <a:cubicBezTo>
                    <a:pt x="862980" y="512007"/>
                    <a:pt x="862252" y="512250"/>
                    <a:pt x="861280" y="512250"/>
                  </a:cubicBezTo>
                  <a:cubicBezTo>
                    <a:pt x="859337" y="513222"/>
                    <a:pt x="858851" y="514193"/>
                    <a:pt x="859823" y="515165"/>
                  </a:cubicBezTo>
                  <a:cubicBezTo>
                    <a:pt x="860794" y="515165"/>
                    <a:pt x="862252" y="515408"/>
                    <a:pt x="864195" y="515894"/>
                  </a:cubicBezTo>
                  <a:cubicBezTo>
                    <a:pt x="866138" y="516379"/>
                    <a:pt x="867595" y="516622"/>
                    <a:pt x="868567" y="516622"/>
                  </a:cubicBezTo>
                  <a:cubicBezTo>
                    <a:pt x="868567" y="515651"/>
                    <a:pt x="868567" y="514922"/>
                    <a:pt x="868567" y="514436"/>
                  </a:cubicBezTo>
                  <a:cubicBezTo>
                    <a:pt x="868567" y="513950"/>
                    <a:pt x="869052" y="513708"/>
                    <a:pt x="870024" y="513708"/>
                  </a:cubicBezTo>
                  <a:cubicBezTo>
                    <a:pt x="870995" y="511764"/>
                    <a:pt x="872939" y="511764"/>
                    <a:pt x="875853" y="513708"/>
                  </a:cubicBezTo>
                  <a:cubicBezTo>
                    <a:pt x="877796" y="514679"/>
                    <a:pt x="880225" y="515165"/>
                    <a:pt x="883140" y="515165"/>
                  </a:cubicBezTo>
                  <a:cubicBezTo>
                    <a:pt x="884111" y="513222"/>
                    <a:pt x="884111" y="511279"/>
                    <a:pt x="883140" y="509336"/>
                  </a:cubicBezTo>
                  <a:lnTo>
                    <a:pt x="883140" y="493305"/>
                  </a:lnTo>
                  <a:lnTo>
                    <a:pt x="884597" y="493305"/>
                  </a:lnTo>
                  <a:lnTo>
                    <a:pt x="886055" y="503506"/>
                  </a:lnTo>
                  <a:cubicBezTo>
                    <a:pt x="890912" y="503506"/>
                    <a:pt x="894798" y="503992"/>
                    <a:pt x="897713" y="504964"/>
                  </a:cubicBezTo>
                  <a:cubicBezTo>
                    <a:pt x="896741" y="505935"/>
                    <a:pt x="894313" y="506421"/>
                    <a:pt x="890426" y="506421"/>
                  </a:cubicBezTo>
                  <a:cubicBezTo>
                    <a:pt x="890426" y="508364"/>
                    <a:pt x="889941" y="509336"/>
                    <a:pt x="888969" y="509336"/>
                  </a:cubicBezTo>
                  <a:cubicBezTo>
                    <a:pt x="890912" y="511279"/>
                    <a:pt x="893098" y="511764"/>
                    <a:pt x="895527" y="510793"/>
                  </a:cubicBezTo>
                  <a:cubicBezTo>
                    <a:pt x="897956" y="509821"/>
                    <a:pt x="899656" y="507878"/>
                    <a:pt x="900628" y="504964"/>
                  </a:cubicBezTo>
                  <a:lnTo>
                    <a:pt x="903542" y="494762"/>
                  </a:lnTo>
                  <a:lnTo>
                    <a:pt x="909372" y="497677"/>
                  </a:lnTo>
                  <a:cubicBezTo>
                    <a:pt x="912286" y="499620"/>
                    <a:pt x="914229" y="500106"/>
                    <a:pt x="915201" y="499134"/>
                  </a:cubicBezTo>
                  <a:lnTo>
                    <a:pt x="919573" y="497677"/>
                  </a:lnTo>
                  <a:cubicBezTo>
                    <a:pt x="920545" y="497677"/>
                    <a:pt x="922488" y="497191"/>
                    <a:pt x="925402" y="496220"/>
                  </a:cubicBezTo>
                  <a:cubicBezTo>
                    <a:pt x="928317" y="495248"/>
                    <a:pt x="930746" y="493791"/>
                    <a:pt x="932689" y="491848"/>
                  </a:cubicBezTo>
                  <a:lnTo>
                    <a:pt x="938518" y="491848"/>
                  </a:lnTo>
                  <a:cubicBezTo>
                    <a:pt x="938518" y="492819"/>
                    <a:pt x="939004" y="493791"/>
                    <a:pt x="939975" y="494762"/>
                  </a:cubicBezTo>
                  <a:cubicBezTo>
                    <a:pt x="940947" y="495734"/>
                    <a:pt x="942404" y="496220"/>
                    <a:pt x="944348" y="496220"/>
                  </a:cubicBezTo>
                  <a:cubicBezTo>
                    <a:pt x="945319" y="495248"/>
                    <a:pt x="945805" y="494762"/>
                    <a:pt x="945805" y="494762"/>
                  </a:cubicBezTo>
                  <a:cubicBezTo>
                    <a:pt x="947748" y="494762"/>
                    <a:pt x="949205" y="494762"/>
                    <a:pt x="950177" y="494762"/>
                  </a:cubicBezTo>
                  <a:cubicBezTo>
                    <a:pt x="951148" y="494762"/>
                    <a:pt x="952120" y="494762"/>
                    <a:pt x="953091" y="494762"/>
                  </a:cubicBezTo>
                  <a:cubicBezTo>
                    <a:pt x="954063" y="494762"/>
                    <a:pt x="954549" y="495005"/>
                    <a:pt x="954549" y="495491"/>
                  </a:cubicBezTo>
                  <a:cubicBezTo>
                    <a:pt x="954549" y="495977"/>
                    <a:pt x="955035" y="496220"/>
                    <a:pt x="956006" y="496220"/>
                  </a:cubicBezTo>
                  <a:lnTo>
                    <a:pt x="961835" y="497677"/>
                  </a:lnTo>
                  <a:lnTo>
                    <a:pt x="969122" y="496220"/>
                  </a:lnTo>
                  <a:cubicBezTo>
                    <a:pt x="968150" y="493305"/>
                    <a:pt x="966936" y="491119"/>
                    <a:pt x="965479" y="489662"/>
                  </a:cubicBezTo>
                  <a:cubicBezTo>
                    <a:pt x="964021" y="488204"/>
                    <a:pt x="962807" y="486990"/>
                    <a:pt x="961835" y="486018"/>
                  </a:cubicBezTo>
                  <a:cubicBezTo>
                    <a:pt x="961835" y="486018"/>
                    <a:pt x="962078" y="485775"/>
                    <a:pt x="962564" y="485290"/>
                  </a:cubicBezTo>
                  <a:cubicBezTo>
                    <a:pt x="963050" y="484804"/>
                    <a:pt x="963293" y="484561"/>
                    <a:pt x="963293" y="484561"/>
                  </a:cubicBezTo>
                  <a:lnTo>
                    <a:pt x="963293" y="481646"/>
                  </a:lnTo>
                  <a:cubicBezTo>
                    <a:pt x="964264" y="481646"/>
                    <a:pt x="966693" y="482132"/>
                    <a:pt x="970579" y="483104"/>
                  </a:cubicBezTo>
                  <a:cubicBezTo>
                    <a:pt x="974466" y="484075"/>
                    <a:pt x="976894" y="485047"/>
                    <a:pt x="977866" y="486018"/>
                  </a:cubicBezTo>
                  <a:cubicBezTo>
                    <a:pt x="976894" y="484075"/>
                    <a:pt x="977380" y="482132"/>
                    <a:pt x="979323" y="480189"/>
                  </a:cubicBezTo>
                  <a:lnTo>
                    <a:pt x="990982" y="483104"/>
                  </a:lnTo>
                  <a:cubicBezTo>
                    <a:pt x="990982" y="482132"/>
                    <a:pt x="990010" y="480675"/>
                    <a:pt x="988067" y="478732"/>
                  </a:cubicBezTo>
                  <a:lnTo>
                    <a:pt x="983695" y="475817"/>
                  </a:lnTo>
                  <a:cubicBezTo>
                    <a:pt x="981752" y="475817"/>
                    <a:pt x="980052" y="475331"/>
                    <a:pt x="978595" y="474360"/>
                  </a:cubicBezTo>
                  <a:cubicBezTo>
                    <a:pt x="977137" y="473388"/>
                    <a:pt x="976409" y="472902"/>
                    <a:pt x="976409" y="472902"/>
                  </a:cubicBezTo>
                  <a:cubicBezTo>
                    <a:pt x="983210" y="472902"/>
                    <a:pt x="990010" y="472902"/>
                    <a:pt x="996811" y="472902"/>
                  </a:cubicBezTo>
                  <a:lnTo>
                    <a:pt x="996811" y="467073"/>
                  </a:lnTo>
                  <a:lnTo>
                    <a:pt x="990982" y="462701"/>
                  </a:lnTo>
                  <a:lnTo>
                    <a:pt x="996811" y="459786"/>
                  </a:lnTo>
                  <a:cubicBezTo>
                    <a:pt x="997783" y="461730"/>
                    <a:pt x="999969" y="462701"/>
                    <a:pt x="1003369" y="462701"/>
                  </a:cubicBezTo>
                  <a:cubicBezTo>
                    <a:pt x="1006770" y="462701"/>
                    <a:pt x="1008470" y="462701"/>
                    <a:pt x="1008470" y="462701"/>
                  </a:cubicBezTo>
                  <a:cubicBezTo>
                    <a:pt x="1013328" y="462701"/>
                    <a:pt x="1016242" y="464158"/>
                    <a:pt x="1017214" y="467073"/>
                  </a:cubicBezTo>
                  <a:cubicBezTo>
                    <a:pt x="1018185" y="469988"/>
                    <a:pt x="1020128" y="472174"/>
                    <a:pt x="1023043" y="473631"/>
                  </a:cubicBezTo>
                  <a:cubicBezTo>
                    <a:pt x="1025958" y="475088"/>
                    <a:pt x="1027901" y="476303"/>
                    <a:pt x="1028872" y="477274"/>
                  </a:cubicBezTo>
                  <a:cubicBezTo>
                    <a:pt x="1032759" y="478246"/>
                    <a:pt x="1035673" y="479703"/>
                    <a:pt x="1037616" y="481646"/>
                  </a:cubicBezTo>
                  <a:lnTo>
                    <a:pt x="1046360" y="483104"/>
                  </a:lnTo>
                  <a:lnTo>
                    <a:pt x="1049275" y="488933"/>
                  </a:lnTo>
                  <a:lnTo>
                    <a:pt x="1040531" y="490390"/>
                  </a:lnTo>
                  <a:cubicBezTo>
                    <a:pt x="1040531" y="493305"/>
                    <a:pt x="1041503" y="494762"/>
                    <a:pt x="1043446" y="494762"/>
                  </a:cubicBezTo>
                  <a:cubicBezTo>
                    <a:pt x="1046360" y="494762"/>
                    <a:pt x="1048789" y="496220"/>
                    <a:pt x="1050732" y="499134"/>
                  </a:cubicBezTo>
                  <a:cubicBezTo>
                    <a:pt x="1053647" y="502049"/>
                    <a:pt x="1055104" y="503506"/>
                    <a:pt x="1055104" y="503506"/>
                  </a:cubicBezTo>
                  <a:cubicBezTo>
                    <a:pt x="1053161" y="504478"/>
                    <a:pt x="1051704" y="505449"/>
                    <a:pt x="1050732" y="506421"/>
                  </a:cubicBezTo>
                  <a:lnTo>
                    <a:pt x="1052190" y="506421"/>
                  </a:lnTo>
                  <a:cubicBezTo>
                    <a:pt x="1054133" y="506421"/>
                    <a:pt x="1055347" y="506907"/>
                    <a:pt x="1055833" y="507878"/>
                  </a:cubicBezTo>
                  <a:cubicBezTo>
                    <a:pt x="1056319" y="508850"/>
                    <a:pt x="1056076" y="510793"/>
                    <a:pt x="1055104" y="513708"/>
                  </a:cubicBezTo>
                  <a:cubicBezTo>
                    <a:pt x="1056076" y="514679"/>
                    <a:pt x="1057047" y="515408"/>
                    <a:pt x="1058019" y="515894"/>
                  </a:cubicBezTo>
                  <a:cubicBezTo>
                    <a:pt x="1058990" y="516379"/>
                    <a:pt x="1059962" y="516622"/>
                    <a:pt x="1060934" y="516622"/>
                  </a:cubicBezTo>
                  <a:cubicBezTo>
                    <a:pt x="1060934" y="519537"/>
                    <a:pt x="1062391" y="521480"/>
                    <a:pt x="1065305" y="522451"/>
                  </a:cubicBezTo>
                  <a:cubicBezTo>
                    <a:pt x="1066277" y="523423"/>
                    <a:pt x="1069677" y="523909"/>
                    <a:pt x="1075507" y="523909"/>
                  </a:cubicBezTo>
                  <a:lnTo>
                    <a:pt x="1071135" y="520994"/>
                  </a:lnTo>
                  <a:cubicBezTo>
                    <a:pt x="1068220" y="520023"/>
                    <a:pt x="1065791" y="517594"/>
                    <a:pt x="1063848" y="513708"/>
                  </a:cubicBezTo>
                  <a:cubicBezTo>
                    <a:pt x="1065791" y="513708"/>
                    <a:pt x="1068220" y="514679"/>
                    <a:pt x="1071135" y="516622"/>
                  </a:cubicBezTo>
                  <a:cubicBezTo>
                    <a:pt x="1072106" y="517594"/>
                    <a:pt x="1072835" y="518080"/>
                    <a:pt x="1073321" y="518080"/>
                  </a:cubicBezTo>
                  <a:cubicBezTo>
                    <a:pt x="1073807" y="518080"/>
                    <a:pt x="1074535" y="517108"/>
                    <a:pt x="1075507" y="515165"/>
                  </a:cubicBezTo>
                  <a:cubicBezTo>
                    <a:pt x="1074535" y="514193"/>
                    <a:pt x="1072106" y="512736"/>
                    <a:pt x="1068220" y="510793"/>
                  </a:cubicBezTo>
                  <a:lnTo>
                    <a:pt x="1060934" y="506421"/>
                  </a:lnTo>
                  <a:cubicBezTo>
                    <a:pt x="1062877" y="506421"/>
                    <a:pt x="1065305" y="506664"/>
                    <a:pt x="1068220" y="507150"/>
                  </a:cubicBezTo>
                  <a:cubicBezTo>
                    <a:pt x="1071135" y="507635"/>
                    <a:pt x="1073078" y="507392"/>
                    <a:pt x="1074049" y="506421"/>
                  </a:cubicBezTo>
                  <a:cubicBezTo>
                    <a:pt x="1067249" y="501563"/>
                    <a:pt x="1062877" y="499134"/>
                    <a:pt x="1060934" y="499134"/>
                  </a:cubicBezTo>
                  <a:lnTo>
                    <a:pt x="1062391" y="499134"/>
                  </a:lnTo>
                  <a:cubicBezTo>
                    <a:pt x="1067249" y="499134"/>
                    <a:pt x="1070649" y="499620"/>
                    <a:pt x="1072592" y="500592"/>
                  </a:cubicBezTo>
                  <a:cubicBezTo>
                    <a:pt x="1073564" y="502535"/>
                    <a:pt x="1076964" y="504478"/>
                    <a:pt x="1082793" y="506421"/>
                  </a:cubicBezTo>
                  <a:lnTo>
                    <a:pt x="1092995" y="507878"/>
                  </a:lnTo>
                  <a:cubicBezTo>
                    <a:pt x="1092995" y="506907"/>
                    <a:pt x="1091780" y="505935"/>
                    <a:pt x="1089351" y="504964"/>
                  </a:cubicBezTo>
                  <a:cubicBezTo>
                    <a:pt x="1086922" y="503992"/>
                    <a:pt x="1085222" y="503020"/>
                    <a:pt x="1084251" y="502049"/>
                  </a:cubicBezTo>
                  <a:cubicBezTo>
                    <a:pt x="1084251" y="500106"/>
                    <a:pt x="1086194" y="499134"/>
                    <a:pt x="1090080" y="499134"/>
                  </a:cubicBezTo>
                  <a:lnTo>
                    <a:pt x="1094452" y="504964"/>
                  </a:lnTo>
                  <a:lnTo>
                    <a:pt x="1097367" y="500592"/>
                  </a:lnTo>
                  <a:cubicBezTo>
                    <a:pt x="1097367" y="499620"/>
                    <a:pt x="1096638" y="498649"/>
                    <a:pt x="1095181" y="497677"/>
                  </a:cubicBezTo>
                  <a:cubicBezTo>
                    <a:pt x="1093723" y="496705"/>
                    <a:pt x="1092995" y="495734"/>
                    <a:pt x="1092995" y="494762"/>
                  </a:cubicBezTo>
                  <a:cubicBezTo>
                    <a:pt x="1093966" y="494762"/>
                    <a:pt x="1094938" y="495248"/>
                    <a:pt x="1095909" y="496220"/>
                  </a:cubicBezTo>
                  <a:cubicBezTo>
                    <a:pt x="1097852" y="496220"/>
                    <a:pt x="1099310" y="497677"/>
                    <a:pt x="1100281" y="500592"/>
                  </a:cubicBezTo>
                  <a:cubicBezTo>
                    <a:pt x="1103196" y="501563"/>
                    <a:pt x="1106111" y="503020"/>
                    <a:pt x="1109025" y="504964"/>
                  </a:cubicBezTo>
                  <a:cubicBezTo>
                    <a:pt x="1111940" y="506907"/>
                    <a:pt x="1113883" y="508364"/>
                    <a:pt x="1114855" y="509336"/>
                  </a:cubicBezTo>
                  <a:cubicBezTo>
                    <a:pt x="1116798" y="511279"/>
                    <a:pt x="1119712" y="513222"/>
                    <a:pt x="1123599" y="515165"/>
                  </a:cubicBezTo>
                  <a:lnTo>
                    <a:pt x="1125056" y="515165"/>
                  </a:lnTo>
                  <a:cubicBezTo>
                    <a:pt x="1125056" y="518080"/>
                    <a:pt x="1126513" y="519537"/>
                    <a:pt x="1129428" y="519537"/>
                  </a:cubicBezTo>
                  <a:lnTo>
                    <a:pt x="1135257" y="518080"/>
                  </a:lnTo>
                  <a:lnTo>
                    <a:pt x="1136714" y="523909"/>
                  </a:lnTo>
                  <a:cubicBezTo>
                    <a:pt x="1137686" y="523909"/>
                    <a:pt x="1139143" y="523909"/>
                    <a:pt x="1141086" y="523909"/>
                  </a:cubicBezTo>
                  <a:cubicBezTo>
                    <a:pt x="1143030" y="523909"/>
                    <a:pt x="1144487" y="524395"/>
                    <a:pt x="1145458" y="525366"/>
                  </a:cubicBezTo>
                  <a:lnTo>
                    <a:pt x="1144001" y="525366"/>
                  </a:lnTo>
                  <a:lnTo>
                    <a:pt x="1151288" y="538482"/>
                  </a:lnTo>
                  <a:cubicBezTo>
                    <a:pt x="1150316" y="538482"/>
                    <a:pt x="1149345" y="538239"/>
                    <a:pt x="1148373" y="537753"/>
                  </a:cubicBezTo>
                  <a:cubicBezTo>
                    <a:pt x="1147401" y="537268"/>
                    <a:pt x="1146430" y="538482"/>
                    <a:pt x="1145458" y="541397"/>
                  </a:cubicBezTo>
                  <a:lnTo>
                    <a:pt x="1155660" y="545769"/>
                  </a:lnTo>
                  <a:cubicBezTo>
                    <a:pt x="1155660" y="546740"/>
                    <a:pt x="1155174" y="547226"/>
                    <a:pt x="1154202" y="547226"/>
                  </a:cubicBezTo>
                  <a:cubicBezTo>
                    <a:pt x="1153231" y="547226"/>
                    <a:pt x="1152745" y="548198"/>
                    <a:pt x="1152745" y="550141"/>
                  </a:cubicBezTo>
                  <a:cubicBezTo>
                    <a:pt x="1156631" y="550141"/>
                    <a:pt x="1159060" y="551598"/>
                    <a:pt x="1160032" y="554513"/>
                  </a:cubicBezTo>
                  <a:lnTo>
                    <a:pt x="1148373" y="558885"/>
                  </a:lnTo>
                  <a:cubicBezTo>
                    <a:pt x="1149345" y="558885"/>
                    <a:pt x="1150802" y="558885"/>
                    <a:pt x="1152745" y="558885"/>
                  </a:cubicBezTo>
                  <a:cubicBezTo>
                    <a:pt x="1154688" y="558885"/>
                    <a:pt x="1156145" y="558885"/>
                    <a:pt x="1157117" y="558885"/>
                  </a:cubicBezTo>
                  <a:lnTo>
                    <a:pt x="1158574" y="569086"/>
                  </a:lnTo>
                  <a:cubicBezTo>
                    <a:pt x="1157603" y="569086"/>
                    <a:pt x="1156388" y="568843"/>
                    <a:pt x="1154931" y="568357"/>
                  </a:cubicBezTo>
                  <a:cubicBezTo>
                    <a:pt x="1153474" y="567871"/>
                    <a:pt x="1152259" y="568114"/>
                    <a:pt x="1151288" y="569086"/>
                  </a:cubicBezTo>
                  <a:cubicBezTo>
                    <a:pt x="1153231" y="571029"/>
                    <a:pt x="1155660" y="572729"/>
                    <a:pt x="1158574" y="574187"/>
                  </a:cubicBezTo>
                  <a:cubicBezTo>
                    <a:pt x="1161489" y="575644"/>
                    <a:pt x="1162946" y="577344"/>
                    <a:pt x="1162946" y="579287"/>
                  </a:cubicBezTo>
                  <a:cubicBezTo>
                    <a:pt x="1164889" y="579287"/>
                    <a:pt x="1165861" y="578801"/>
                    <a:pt x="1165861" y="577830"/>
                  </a:cubicBezTo>
                  <a:lnTo>
                    <a:pt x="1173148" y="585116"/>
                  </a:lnTo>
                  <a:cubicBezTo>
                    <a:pt x="1170233" y="586088"/>
                    <a:pt x="1167318" y="586088"/>
                    <a:pt x="1164404" y="585116"/>
                  </a:cubicBezTo>
                  <a:cubicBezTo>
                    <a:pt x="1161489" y="582202"/>
                    <a:pt x="1158574" y="580259"/>
                    <a:pt x="1155660" y="579287"/>
                  </a:cubicBezTo>
                  <a:cubicBezTo>
                    <a:pt x="1155660" y="579287"/>
                    <a:pt x="1154931" y="579287"/>
                    <a:pt x="1153474" y="579287"/>
                  </a:cubicBezTo>
                  <a:cubicBezTo>
                    <a:pt x="1152016" y="579287"/>
                    <a:pt x="1150802" y="579773"/>
                    <a:pt x="1149830" y="580745"/>
                  </a:cubicBezTo>
                  <a:cubicBezTo>
                    <a:pt x="1154688" y="583659"/>
                    <a:pt x="1160032" y="587545"/>
                    <a:pt x="1165861" y="592403"/>
                  </a:cubicBezTo>
                  <a:lnTo>
                    <a:pt x="1164404" y="596775"/>
                  </a:lnTo>
                  <a:cubicBezTo>
                    <a:pt x="1159546" y="594832"/>
                    <a:pt x="1153717" y="593860"/>
                    <a:pt x="1146916" y="593860"/>
                  </a:cubicBezTo>
                  <a:lnTo>
                    <a:pt x="1135257" y="590946"/>
                  </a:lnTo>
                  <a:cubicBezTo>
                    <a:pt x="1133314" y="590946"/>
                    <a:pt x="1131857" y="590946"/>
                    <a:pt x="1130885" y="590946"/>
                  </a:cubicBezTo>
                  <a:cubicBezTo>
                    <a:pt x="1132828" y="591917"/>
                    <a:pt x="1135257" y="592403"/>
                    <a:pt x="1138172" y="592403"/>
                  </a:cubicBezTo>
                  <a:cubicBezTo>
                    <a:pt x="1138172" y="592403"/>
                    <a:pt x="1137200" y="593860"/>
                    <a:pt x="1135257" y="596775"/>
                  </a:cubicBezTo>
                  <a:cubicBezTo>
                    <a:pt x="1136229" y="598718"/>
                    <a:pt x="1138415" y="599933"/>
                    <a:pt x="1141815" y="600418"/>
                  </a:cubicBezTo>
                  <a:cubicBezTo>
                    <a:pt x="1145215" y="600904"/>
                    <a:pt x="1146916" y="601147"/>
                    <a:pt x="1146916" y="601147"/>
                  </a:cubicBezTo>
                  <a:cubicBezTo>
                    <a:pt x="1145944" y="602119"/>
                    <a:pt x="1144730" y="602362"/>
                    <a:pt x="1143272" y="601876"/>
                  </a:cubicBezTo>
                  <a:cubicBezTo>
                    <a:pt x="1141815" y="601390"/>
                    <a:pt x="1140601" y="601147"/>
                    <a:pt x="1139629" y="601147"/>
                  </a:cubicBezTo>
                  <a:cubicBezTo>
                    <a:pt x="1139629" y="606005"/>
                    <a:pt x="1140115" y="609405"/>
                    <a:pt x="1141086" y="611348"/>
                  </a:cubicBezTo>
                  <a:cubicBezTo>
                    <a:pt x="1151773" y="619121"/>
                    <a:pt x="1157117" y="623007"/>
                    <a:pt x="1157117" y="623007"/>
                  </a:cubicBezTo>
                  <a:cubicBezTo>
                    <a:pt x="1158089" y="623007"/>
                    <a:pt x="1158574" y="623250"/>
                    <a:pt x="1158574" y="623736"/>
                  </a:cubicBezTo>
                  <a:cubicBezTo>
                    <a:pt x="1158574" y="624221"/>
                    <a:pt x="1158089" y="624950"/>
                    <a:pt x="1157117" y="625922"/>
                  </a:cubicBezTo>
                  <a:lnTo>
                    <a:pt x="1152745" y="630294"/>
                  </a:lnTo>
                  <a:cubicBezTo>
                    <a:pt x="1150802" y="631265"/>
                    <a:pt x="1148859" y="631265"/>
                    <a:pt x="1146916" y="630294"/>
                  </a:cubicBezTo>
                  <a:lnTo>
                    <a:pt x="1136714" y="627379"/>
                  </a:lnTo>
                  <a:cubicBezTo>
                    <a:pt x="1136714" y="629322"/>
                    <a:pt x="1137200" y="631508"/>
                    <a:pt x="1138172" y="633937"/>
                  </a:cubicBezTo>
                  <a:cubicBezTo>
                    <a:pt x="1139143" y="636366"/>
                    <a:pt x="1141086" y="639523"/>
                    <a:pt x="1144001" y="643410"/>
                  </a:cubicBezTo>
                  <a:cubicBezTo>
                    <a:pt x="1141086" y="643410"/>
                    <a:pt x="1138658" y="644381"/>
                    <a:pt x="1136714" y="646324"/>
                  </a:cubicBezTo>
                  <a:cubicBezTo>
                    <a:pt x="1133800" y="646324"/>
                    <a:pt x="1131857" y="646810"/>
                    <a:pt x="1130885" y="647782"/>
                  </a:cubicBezTo>
                  <a:cubicBezTo>
                    <a:pt x="1129914" y="648753"/>
                    <a:pt x="1129428" y="651182"/>
                    <a:pt x="1129428" y="655068"/>
                  </a:cubicBezTo>
                  <a:lnTo>
                    <a:pt x="1119227" y="655068"/>
                  </a:lnTo>
                  <a:lnTo>
                    <a:pt x="1111940" y="652153"/>
                  </a:lnTo>
                  <a:lnTo>
                    <a:pt x="1107568" y="660897"/>
                  </a:lnTo>
                  <a:cubicBezTo>
                    <a:pt x="1105625" y="661869"/>
                    <a:pt x="1103439" y="662112"/>
                    <a:pt x="1101010" y="661626"/>
                  </a:cubicBezTo>
                  <a:cubicBezTo>
                    <a:pt x="1098581" y="661140"/>
                    <a:pt x="1096881" y="660897"/>
                    <a:pt x="1095909" y="660897"/>
                  </a:cubicBezTo>
                  <a:cubicBezTo>
                    <a:pt x="1093966" y="659926"/>
                    <a:pt x="1092023" y="659440"/>
                    <a:pt x="1090080" y="659440"/>
                  </a:cubicBezTo>
                  <a:cubicBezTo>
                    <a:pt x="1088137" y="660412"/>
                    <a:pt x="1086437" y="660655"/>
                    <a:pt x="1084979" y="660169"/>
                  </a:cubicBezTo>
                  <a:cubicBezTo>
                    <a:pt x="1083522" y="659683"/>
                    <a:pt x="1082793" y="659440"/>
                    <a:pt x="1082793" y="659440"/>
                  </a:cubicBezTo>
                  <a:lnTo>
                    <a:pt x="1075507" y="657983"/>
                  </a:lnTo>
                  <a:lnTo>
                    <a:pt x="1069677" y="663812"/>
                  </a:lnTo>
                  <a:cubicBezTo>
                    <a:pt x="1068706" y="664784"/>
                    <a:pt x="1067492" y="665269"/>
                    <a:pt x="1066034" y="665269"/>
                  </a:cubicBezTo>
                  <a:cubicBezTo>
                    <a:pt x="1064577" y="665269"/>
                    <a:pt x="1063362" y="664784"/>
                    <a:pt x="1062391" y="663812"/>
                  </a:cubicBezTo>
                  <a:cubicBezTo>
                    <a:pt x="1058505" y="660897"/>
                    <a:pt x="1054618" y="659926"/>
                    <a:pt x="1050732" y="660897"/>
                  </a:cubicBezTo>
                  <a:cubicBezTo>
                    <a:pt x="1048789" y="660897"/>
                    <a:pt x="1047332" y="661383"/>
                    <a:pt x="1046360" y="662355"/>
                  </a:cubicBezTo>
                  <a:cubicBezTo>
                    <a:pt x="1045389" y="663326"/>
                    <a:pt x="1043446" y="663812"/>
                    <a:pt x="1040531" y="663812"/>
                  </a:cubicBezTo>
                  <a:cubicBezTo>
                    <a:pt x="1037616" y="662840"/>
                    <a:pt x="1034459" y="661383"/>
                    <a:pt x="1031058" y="659440"/>
                  </a:cubicBezTo>
                  <a:cubicBezTo>
                    <a:pt x="1027658" y="657497"/>
                    <a:pt x="1024015" y="656040"/>
                    <a:pt x="1020128" y="655068"/>
                  </a:cubicBezTo>
                  <a:lnTo>
                    <a:pt x="1018671" y="655068"/>
                  </a:lnTo>
                  <a:cubicBezTo>
                    <a:pt x="1018671" y="654097"/>
                    <a:pt x="1018428" y="653611"/>
                    <a:pt x="1017942" y="653611"/>
                  </a:cubicBezTo>
                  <a:cubicBezTo>
                    <a:pt x="1017457" y="653611"/>
                    <a:pt x="1016728" y="653611"/>
                    <a:pt x="1015756" y="653611"/>
                  </a:cubicBezTo>
                  <a:cubicBezTo>
                    <a:pt x="1011870" y="654582"/>
                    <a:pt x="1009441" y="653125"/>
                    <a:pt x="1008470" y="649239"/>
                  </a:cubicBezTo>
                  <a:lnTo>
                    <a:pt x="1004098" y="652153"/>
                  </a:lnTo>
                  <a:lnTo>
                    <a:pt x="1004098" y="647782"/>
                  </a:lnTo>
                  <a:lnTo>
                    <a:pt x="990982" y="646324"/>
                  </a:lnTo>
                  <a:lnTo>
                    <a:pt x="982238" y="646324"/>
                  </a:lnTo>
                  <a:lnTo>
                    <a:pt x="979323" y="647782"/>
                  </a:lnTo>
                  <a:cubicBezTo>
                    <a:pt x="977380" y="644867"/>
                    <a:pt x="974466" y="643410"/>
                    <a:pt x="970579" y="643410"/>
                  </a:cubicBezTo>
                  <a:lnTo>
                    <a:pt x="956006" y="643410"/>
                  </a:lnTo>
                  <a:lnTo>
                    <a:pt x="951634" y="643410"/>
                  </a:lnTo>
                  <a:cubicBezTo>
                    <a:pt x="953577" y="642438"/>
                    <a:pt x="954549" y="641952"/>
                    <a:pt x="954549" y="641952"/>
                  </a:cubicBezTo>
                  <a:cubicBezTo>
                    <a:pt x="952606" y="640009"/>
                    <a:pt x="950663" y="639037"/>
                    <a:pt x="948720" y="639037"/>
                  </a:cubicBezTo>
                  <a:cubicBezTo>
                    <a:pt x="948720" y="640009"/>
                    <a:pt x="948234" y="640495"/>
                    <a:pt x="947262" y="640495"/>
                  </a:cubicBezTo>
                  <a:cubicBezTo>
                    <a:pt x="946291" y="640495"/>
                    <a:pt x="945805" y="640981"/>
                    <a:pt x="945805" y="641952"/>
                  </a:cubicBezTo>
                  <a:cubicBezTo>
                    <a:pt x="940947" y="642924"/>
                    <a:pt x="938032" y="642924"/>
                    <a:pt x="937061" y="641952"/>
                  </a:cubicBezTo>
                  <a:cubicBezTo>
                    <a:pt x="933175" y="640009"/>
                    <a:pt x="930260" y="636123"/>
                    <a:pt x="928317" y="630294"/>
                  </a:cubicBezTo>
                  <a:cubicBezTo>
                    <a:pt x="928317" y="632237"/>
                    <a:pt x="926374" y="632722"/>
                    <a:pt x="922488" y="631751"/>
                  </a:cubicBezTo>
                  <a:lnTo>
                    <a:pt x="921030" y="630294"/>
                  </a:lnTo>
                  <a:cubicBezTo>
                    <a:pt x="919087" y="632237"/>
                    <a:pt x="918601" y="633208"/>
                    <a:pt x="919573" y="633208"/>
                  </a:cubicBezTo>
                  <a:lnTo>
                    <a:pt x="921030" y="640495"/>
                  </a:lnTo>
                  <a:cubicBezTo>
                    <a:pt x="918116" y="640495"/>
                    <a:pt x="916173" y="640981"/>
                    <a:pt x="915201" y="641952"/>
                  </a:cubicBezTo>
                  <a:lnTo>
                    <a:pt x="916658" y="637580"/>
                  </a:lnTo>
                  <a:cubicBezTo>
                    <a:pt x="918601" y="634666"/>
                    <a:pt x="917144" y="633208"/>
                    <a:pt x="912286" y="633208"/>
                  </a:cubicBezTo>
                  <a:cubicBezTo>
                    <a:pt x="904514" y="633208"/>
                    <a:pt x="897713" y="633208"/>
                    <a:pt x="891884" y="633208"/>
                  </a:cubicBezTo>
                  <a:lnTo>
                    <a:pt x="880225" y="634666"/>
                  </a:lnTo>
                  <a:cubicBezTo>
                    <a:pt x="880225" y="633694"/>
                    <a:pt x="879739" y="632722"/>
                    <a:pt x="878768" y="631751"/>
                  </a:cubicBezTo>
                  <a:lnTo>
                    <a:pt x="886055" y="630294"/>
                  </a:lnTo>
                  <a:cubicBezTo>
                    <a:pt x="882168" y="628351"/>
                    <a:pt x="877796" y="628351"/>
                    <a:pt x="872939" y="630294"/>
                  </a:cubicBezTo>
                  <a:cubicBezTo>
                    <a:pt x="871967" y="629322"/>
                    <a:pt x="871238" y="627865"/>
                    <a:pt x="870753" y="625922"/>
                  </a:cubicBezTo>
                  <a:cubicBezTo>
                    <a:pt x="870267" y="623978"/>
                    <a:pt x="869538" y="623493"/>
                    <a:pt x="868567" y="624464"/>
                  </a:cubicBezTo>
                  <a:lnTo>
                    <a:pt x="868567" y="630294"/>
                  </a:lnTo>
                  <a:cubicBezTo>
                    <a:pt x="865652" y="628351"/>
                    <a:pt x="864680" y="626893"/>
                    <a:pt x="865652" y="625922"/>
                  </a:cubicBezTo>
                  <a:lnTo>
                    <a:pt x="858365" y="627379"/>
                  </a:lnTo>
                  <a:lnTo>
                    <a:pt x="861280" y="633208"/>
                  </a:lnTo>
                  <a:lnTo>
                    <a:pt x="858365" y="633208"/>
                  </a:lnTo>
                  <a:cubicBezTo>
                    <a:pt x="857394" y="631265"/>
                    <a:pt x="856179" y="630051"/>
                    <a:pt x="854722" y="629565"/>
                  </a:cubicBezTo>
                  <a:cubicBezTo>
                    <a:pt x="853265" y="629079"/>
                    <a:pt x="852050" y="628351"/>
                    <a:pt x="851079" y="627379"/>
                  </a:cubicBezTo>
                  <a:cubicBezTo>
                    <a:pt x="849136" y="629322"/>
                    <a:pt x="848164" y="630294"/>
                    <a:pt x="848164" y="630294"/>
                  </a:cubicBezTo>
                  <a:cubicBezTo>
                    <a:pt x="851079" y="632237"/>
                    <a:pt x="854479" y="633208"/>
                    <a:pt x="858365" y="633208"/>
                  </a:cubicBezTo>
                  <a:lnTo>
                    <a:pt x="856908" y="633208"/>
                  </a:lnTo>
                  <a:cubicBezTo>
                    <a:pt x="857880" y="634180"/>
                    <a:pt x="858851" y="634666"/>
                    <a:pt x="859823" y="634666"/>
                  </a:cubicBezTo>
                  <a:cubicBezTo>
                    <a:pt x="866623" y="636609"/>
                    <a:pt x="871967" y="638552"/>
                    <a:pt x="875853" y="640495"/>
                  </a:cubicBezTo>
                  <a:lnTo>
                    <a:pt x="903542" y="650696"/>
                  </a:lnTo>
                  <a:cubicBezTo>
                    <a:pt x="908400" y="651668"/>
                    <a:pt x="914715" y="653611"/>
                    <a:pt x="922488" y="656525"/>
                  </a:cubicBezTo>
                  <a:cubicBezTo>
                    <a:pt x="930260" y="656525"/>
                    <a:pt x="936575" y="658469"/>
                    <a:pt x="941433" y="662355"/>
                  </a:cubicBezTo>
                  <a:lnTo>
                    <a:pt x="951634" y="665269"/>
                  </a:lnTo>
                  <a:cubicBezTo>
                    <a:pt x="954549" y="666241"/>
                    <a:pt x="956006" y="669156"/>
                    <a:pt x="956006" y="674013"/>
                  </a:cubicBezTo>
                  <a:cubicBezTo>
                    <a:pt x="956978" y="674013"/>
                    <a:pt x="957221" y="674256"/>
                    <a:pt x="956735" y="674742"/>
                  </a:cubicBezTo>
                  <a:cubicBezTo>
                    <a:pt x="956249" y="675228"/>
                    <a:pt x="956492" y="675471"/>
                    <a:pt x="957463" y="675471"/>
                  </a:cubicBezTo>
                  <a:cubicBezTo>
                    <a:pt x="957463" y="677414"/>
                    <a:pt x="957949" y="678385"/>
                    <a:pt x="958921" y="678385"/>
                  </a:cubicBezTo>
                  <a:cubicBezTo>
                    <a:pt x="961835" y="678385"/>
                    <a:pt x="963778" y="679843"/>
                    <a:pt x="964750" y="682757"/>
                  </a:cubicBezTo>
                  <a:cubicBezTo>
                    <a:pt x="966693" y="685672"/>
                    <a:pt x="970579" y="687129"/>
                    <a:pt x="976409" y="687129"/>
                  </a:cubicBezTo>
                  <a:cubicBezTo>
                    <a:pt x="976409" y="687129"/>
                    <a:pt x="976409" y="687372"/>
                    <a:pt x="976409" y="687858"/>
                  </a:cubicBezTo>
                  <a:cubicBezTo>
                    <a:pt x="976409" y="688344"/>
                    <a:pt x="976409" y="688587"/>
                    <a:pt x="976409" y="688587"/>
                  </a:cubicBezTo>
                  <a:cubicBezTo>
                    <a:pt x="975437" y="690530"/>
                    <a:pt x="975437" y="693444"/>
                    <a:pt x="976409" y="697331"/>
                  </a:cubicBezTo>
                  <a:cubicBezTo>
                    <a:pt x="977380" y="700245"/>
                    <a:pt x="979809" y="704131"/>
                    <a:pt x="983695" y="708989"/>
                  </a:cubicBezTo>
                  <a:cubicBezTo>
                    <a:pt x="984667" y="710932"/>
                    <a:pt x="984181" y="712875"/>
                    <a:pt x="982238" y="714818"/>
                  </a:cubicBezTo>
                  <a:lnTo>
                    <a:pt x="969122" y="725020"/>
                  </a:lnTo>
                  <a:cubicBezTo>
                    <a:pt x="969122" y="725991"/>
                    <a:pt x="968636" y="726963"/>
                    <a:pt x="967665" y="727934"/>
                  </a:cubicBezTo>
                  <a:cubicBezTo>
                    <a:pt x="966693" y="728906"/>
                    <a:pt x="965722" y="729392"/>
                    <a:pt x="964750" y="729392"/>
                  </a:cubicBezTo>
                  <a:cubicBezTo>
                    <a:pt x="962807" y="731335"/>
                    <a:pt x="962321" y="733278"/>
                    <a:pt x="963293" y="735221"/>
                  </a:cubicBezTo>
                  <a:cubicBezTo>
                    <a:pt x="960378" y="736192"/>
                    <a:pt x="956492" y="736678"/>
                    <a:pt x="951634" y="736678"/>
                  </a:cubicBezTo>
                  <a:cubicBezTo>
                    <a:pt x="950663" y="737650"/>
                    <a:pt x="949691" y="737893"/>
                    <a:pt x="948720" y="737407"/>
                  </a:cubicBezTo>
                  <a:cubicBezTo>
                    <a:pt x="947748" y="736921"/>
                    <a:pt x="946776" y="737164"/>
                    <a:pt x="945805" y="738136"/>
                  </a:cubicBezTo>
                  <a:cubicBezTo>
                    <a:pt x="941919" y="741050"/>
                    <a:pt x="940947" y="743965"/>
                    <a:pt x="942890" y="746880"/>
                  </a:cubicBezTo>
                  <a:lnTo>
                    <a:pt x="944348" y="749794"/>
                  </a:lnTo>
                  <a:cubicBezTo>
                    <a:pt x="944348" y="750766"/>
                    <a:pt x="943862" y="751737"/>
                    <a:pt x="942890" y="752709"/>
                  </a:cubicBezTo>
                  <a:cubicBezTo>
                    <a:pt x="941919" y="753680"/>
                    <a:pt x="940461" y="754166"/>
                    <a:pt x="938518" y="754166"/>
                  </a:cubicBezTo>
                  <a:lnTo>
                    <a:pt x="932689" y="754166"/>
                  </a:lnTo>
                  <a:cubicBezTo>
                    <a:pt x="934632" y="758052"/>
                    <a:pt x="939490" y="763882"/>
                    <a:pt x="947262" y="771654"/>
                  </a:cubicBezTo>
                  <a:lnTo>
                    <a:pt x="950177" y="768739"/>
                  </a:lnTo>
                  <a:cubicBezTo>
                    <a:pt x="950177" y="768739"/>
                    <a:pt x="951634" y="770197"/>
                    <a:pt x="954549" y="773111"/>
                  </a:cubicBezTo>
                  <a:lnTo>
                    <a:pt x="964750" y="777483"/>
                  </a:lnTo>
                  <a:lnTo>
                    <a:pt x="964750" y="776026"/>
                  </a:lnTo>
                  <a:cubicBezTo>
                    <a:pt x="964750" y="773111"/>
                    <a:pt x="965722" y="772140"/>
                    <a:pt x="967665" y="773111"/>
                  </a:cubicBezTo>
                  <a:lnTo>
                    <a:pt x="999726" y="793514"/>
                  </a:lnTo>
                  <a:lnTo>
                    <a:pt x="998269" y="797886"/>
                  </a:lnTo>
                  <a:cubicBezTo>
                    <a:pt x="999240" y="799829"/>
                    <a:pt x="1000697" y="801529"/>
                    <a:pt x="1002640" y="802986"/>
                  </a:cubicBezTo>
                  <a:cubicBezTo>
                    <a:pt x="1004584" y="804444"/>
                    <a:pt x="1006041" y="806144"/>
                    <a:pt x="1007012" y="808087"/>
                  </a:cubicBezTo>
                  <a:lnTo>
                    <a:pt x="999726" y="809545"/>
                  </a:lnTo>
                  <a:cubicBezTo>
                    <a:pt x="1006527" y="814402"/>
                    <a:pt x="1011384" y="818774"/>
                    <a:pt x="1014299" y="822660"/>
                  </a:cubicBezTo>
                  <a:lnTo>
                    <a:pt x="1008470" y="825575"/>
                  </a:lnTo>
                  <a:cubicBezTo>
                    <a:pt x="1011384" y="828490"/>
                    <a:pt x="1013813" y="833833"/>
                    <a:pt x="1015756" y="841606"/>
                  </a:cubicBezTo>
                  <a:cubicBezTo>
                    <a:pt x="1016728" y="843549"/>
                    <a:pt x="1017214" y="845978"/>
                    <a:pt x="1017214" y="848892"/>
                  </a:cubicBezTo>
                  <a:cubicBezTo>
                    <a:pt x="1017214" y="852779"/>
                    <a:pt x="1018185" y="855693"/>
                    <a:pt x="1020128" y="857636"/>
                  </a:cubicBezTo>
                  <a:cubicBezTo>
                    <a:pt x="1023043" y="857636"/>
                    <a:pt x="1024986" y="859094"/>
                    <a:pt x="1025958" y="862008"/>
                  </a:cubicBezTo>
                  <a:lnTo>
                    <a:pt x="1027415" y="869295"/>
                  </a:lnTo>
                  <a:lnTo>
                    <a:pt x="1028872" y="873667"/>
                  </a:lnTo>
                  <a:cubicBezTo>
                    <a:pt x="1029844" y="876581"/>
                    <a:pt x="1029844" y="879496"/>
                    <a:pt x="1028872" y="882411"/>
                  </a:cubicBezTo>
                  <a:cubicBezTo>
                    <a:pt x="1027901" y="883382"/>
                    <a:pt x="1027415" y="884840"/>
                    <a:pt x="1027415" y="886783"/>
                  </a:cubicBezTo>
                  <a:lnTo>
                    <a:pt x="1028872" y="895527"/>
                  </a:lnTo>
                  <a:lnTo>
                    <a:pt x="1028872" y="899899"/>
                  </a:lnTo>
                  <a:cubicBezTo>
                    <a:pt x="1028872" y="899899"/>
                    <a:pt x="1028872" y="900384"/>
                    <a:pt x="1028872" y="901356"/>
                  </a:cubicBezTo>
                  <a:lnTo>
                    <a:pt x="1034702" y="908643"/>
                  </a:lnTo>
                  <a:lnTo>
                    <a:pt x="1040531" y="915929"/>
                  </a:lnTo>
                  <a:cubicBezTo>
                    <a:pt x="1042474" y="916901"/>
                    <a:pt x="1042474" y="918358"/>
                    <a:pt x="1040531" y="920301"/>
                  </a:cubicBezTo>
                  <a:lnTo>
                    <a:pt x="1033244" y="923216"/>
                  </a:lnTo>
                  <a:lnTo>
                    <a:pt x="1036159" y="926131"/>
                  </a:lnTo>
                  <a:lnTo>
                    <a:pt x="1036159" y="927588"/>
                  </a:lnTo>
                  <a:cubicBezTo>
                    <a:pt x="1034216" y="930503"/>
                    <a:pt x="1034702" y="932931"/>
                    <a:pt x="1037616" y="934875"/>
                  </a:cubicBezTo>
                  <a:lnTo>
                    <a:pt x="1041988" y="942161"/>
                  </a:lnTo>
                  <a:cubicBezTo>
                    <a:pt x="1042960" y="943133"/>
                    <a:pt x="1043446" y="943861"/>
                    <a:pt x="1043446" y="944347"/>
                  </a:cubicBezTo>
                  <a:cubicBezTo>
                    <a:pt x="1043446" y="944833"/>
                    <a:pt x="1042474" y="945562"/>
                    <a:pt x="1040531" y="946533"/>
                  </a:cubicBezTo>
                  <a:lnTo>
                    <a:pt x="1031787" y="953820"/>
                  </a:lnTo>
                  <a:lnTo>
                    <a:pt x="1031787" y="958192"/>
                  </a:lnTo>
                  <a:cubicBezTo>
                    <a:pt x="1031787" y="964021"/>
                    <a:pt x="1034216" y="970336"/>
                    <a:pt x="1039074" y="977137"/>
                  </a:cubicBezTo>
                  <a:cubicBezTo>
                    <a:pt x="1035187" y="979080"/>
                    <a:pt x="1032759" y="979566"/>
                    <a:pt x="1031787" y="978594"/>
                  </a:cubicBezTo>
                  <a:lnTo>
                    <a:pt x="1027415" y="974222"/>
                  </a:lnTo>
                  <a:lnTo>
                    <a:pt x="1023043" y="971308"/>
                  </a:lnTo>
                  <a:lnTo>
                    <a:pt x="1023043" y="974222"/>
                  </a:lnTo>
                  <a:cubicBezTo>
                    <a:pt x="1023043" y="975194"/>
                    <a:pt x="1021586" y="976651"/>
                    <a:pt x="1018671" y="978594"/>
                  </a:cubicBezTo>
                  <a:cubicBezTo>
                    <a:pt x="1017700" y="983452"/>
                    <a:pt x="1015756" y="986367"/>
                    <a:pt x="1012842" y="987338"/>
                  </a:cubicBezTo>
                  <a:lnTo>
                    <a:pt x="1011384" y="990253"/>
                  </a:lnTo>
                  <a:lnTo>
                    <a:pt x="1011384" y="991710"/>
                  </a:lnTo>
                  <a:cubicBezTo>
                    <a:pt x="1011384" y="1009198"/>
                    <a:pt x="1008470" y="1023771"/>
                    <a:pt x="1002640" y="1035430"/>
                  </a:cubicBezTo>
                  <a:lnTo>
                    <a:pt x="1001183" y="1044174"/>
                  </a:lnTo>
                  <a:cubicBezTo>
                    <a:pt x="1000212" y="1049032"/>
                    <a:pt x="999726" y="1056804"/>
                    <a:pt x="999726" y="1067491"/>
                  </a:cubicBezTo>
                  <a:cubicBezTo>
                    <a:pt x="998754" y="1069434"/>
                    <a:pt x="998269" y="1071377"/>
                    <a:pt x="998269" y="1073320"/>
                  </a:cubicBezTo>
                  <a:lnTo>
                    <a:pt x="996811" y="1074778"/>
                  </a:lnTo>
                  <a:cubicBezTo>
                    <a:pt x="998754" y="1076721"/>
                    <a:pt x="999240" y="1078907"/>
                    <a:pt x="998269" y="1081336"/>
                  </a:cubicBezTo>
                  <a:cubicBezTo>
                    <a:pt x="997297" y="1083765"/>
                    <a:pt x="996811" y="1085465"/>
                    <a:pt x="996811" y="1086436"/>
                  </a:cubicBezTo>
                  <a:cubicBezTo>
                    <a:pt x="994868" y="1094209"/>
                    <a:pt x="993897" y="1103924"/>
                    <a:pt x="993897" y="1115583"/>
                  </a:cubicBezTo>
                  <a:cubicBezTo>
                    <a:pt x="994868" y="1121412"/>
                    <a:pt x="995354" y="1130156"/>
                    <a:pt x="995354" y="1141815"/>
                  </a:cubicBezTo>
                  <a:cubicBezTo>
                    <a:pt x="994382" y="1142786"/>
                    <a:pt x="993897" y="1144243"/>
                    <a:pt x="993897" y="1146187"/>
                  </a:cubicBezTo>
                  <a:lnTo>
                    <a:pt x="989525" y="1169504"/>
                  </a:lnTo>
                  <a:lnTo>
                    <a:pt x="986610" y="1175333"/>
                  </a:lnTo>
                  <a:cubicBezTo>
                    <a:pt x="983695" y="1183105"/>
                    <a:pt x="980781" y="1190878"/>
                    <a:pt x="977866" y="1198650"/>
                  </a:cubicBezTo>
                  <a:cubicBezTo>
                    <a:pt x="977866" y="1200593"/>
                    <a:pt x="976894" y="1201565"/>
                    <a:pt x="974951" y="1201565"/>
                  </a:cubicBezTo>
                  <a:cubicBezTo>
                    <a:pt x="975923" y="1195736"/>
                    <a:pt x="977623" y="1189663"/>
                    <a:pt x="980052" y="1183348"/>
                  </a:cubicBezTo>
                  <a:cubicBezTo>
                    <a:pt x="982481" y="1177033"/>
                    <a:pt x="984181" y="1171933"/>
                    <a:pt x="985153" y="1168046"/>
                  </a:cubicBezTo>
                  <a:lnTo>
                    <a:pt x="983695" y="1168046"/>
                  </a:lnTo>
                  <a:cubicBezTo>
                    <a:pt x="978838" y="1181648"/>
                    <a:pt x="970579" y="1198650"/>
                    <a:pt x="958921" y="1219053"/>
                  </a:cubicBezTo>
                  <a:lnTo>
                    <a:pt x="950177" y="1232169"/>
                  </a:lnTo>
                  <a:lnTo>
                    <a:pt x="948720" y="1236541"/>
                  </a:lnTo>
                  <a:lnTo>
                    <a:pt x="950177" y="1236541"/>
                  </a:lnTo>
                  <a:cubicBezTo>
                    <a:pt x="953091" y="1233626"/>
                    <a:pt x="954549" y="1232169"/>
                    <a:pt x="954549" y="1232169"/>
                  </a:cubicBezTo>
                  <a:lnTo>
                    <a:pt x="956006" y="1233626"/>
                  </a:lnTo>
                  <a:cubicBezTo>
                    <a:pt x="953091" y="1240427"/>
                    <a:pt x="951148" y="1245771"/>
                    <a:pt x="950177" y="1249657"/>
                  </a:cubicBezTo>
                  <a:cubicBezTo>
                    <a:pt x="950177" y="1249657"/>
                    <a:pt x="949934" y="1249899"/>
                    <a:pt x="949448" y="1250385"/>
                  </a:cubicBezTo>
                  <a:cubicBezTo>
                    <a:pt x="948962" y="1250871"/>
                    <a:pt x="948720" y="1251114"/>
                    <a:pt x="948720" y="1251114"/>
                  </a:cubicBezTo>
                  <a:cubicBezTo>
                    <a:pt x="945805" y="1255972"/>
                    <a:pt x="944348" y="1260344"/>
                    <a:pt x="944348" y="1264230"/>
                  </a:cubicBezTo>
                  <a:cubicBezTo>
                    <a:pt x="945319" y="1265201"/>
                    <a:pt x="945562" y="1266416"/>
                    <a:pt x="945076" y="1267873"/>
                  </a:cubicBezTo>
                  <a:cubicBezTo>
                    <a:pt x="944590" y="1269331"/>
                    <a:pt x="943862" y="1270545"/>
                    <a:pt x="942890" y="1271516"/>
                  </a:cubicBezTo>
                  <a:lnTo>
                    <a:pt x="928317" y="1278803"/>
                  </a:lnTo>
                  <a:cubicBezTo>
                    <a:pt x="928317" y="1280746"/>
                    <a:pt x="926860" y="1282689"/>
                    <a:pt x="923945" y="1284632"/>
                  </a:cubicBezTo>
                  <a:lnTo>
                    <a:pt x="922488" y="1286090"/>
                  </a:lnTo>
                  <a:cubicBezTo>
                    <a:pt x="922488" y="1288033"/>
                    <a:pt x="922002" y="1289733"/>
                    <a:pt x="921030" y="1291190"/>
                  </a:cubicBezTo>
                  <a:cubicBezTo>
                    <a:pt x="920059" y="1292648"/>
                    <a:pt x="918601" y="1293376"/>
                    <a:pt x="916658" y="1293376"/>
                  </a:cubicBezTo>
                  <a:cubicBezTo>
                    <a:pt x="913744" y="1295320"/>
                    <a:pt x="911801" y="1298234"/>
                    <a:pt x="910829" y="1302120"/>
                  </a:cubicBezTo>
                  <a:cubicBezTo>
                    <a:pt x="906943" y="1308921"/>
                    <a:pt x="900628" y="1313779"/>
                    <a:pt x="891884" y="1316694"/>
                  </a:cubicBezTo>
                  <a:cubicBezTo>
                    <a:pt x="885083" y="1319608"/>
                    <a:pt x="880225" y="1322523"/>
                    <a:pt x="877311" y="1325438"/>
                  </a:cubicBezTo>
                  <a:lnTo>
                    <a:pt x="872939" y="1325438"/>
                  </a:lnTo>
                  <a:lnTo>
                    <a:pt x="871481" y="1318151"/>
                  </a:lnTo>
                  <a:lnTo>
                    <a:pt x="853993" y="1318151"/>
                  </a:lnTo>
                  <a:cubicBezTo>
                    <a:pt x="853022" y="1318151"/>
                    <a:pt x="849136" y="1319122"/>
                    <a:pt x="842335" y="1321066"/>
                  </a:cubicBezTo>
                  <a:cubicBezTo>
                    <a:pt x="838449" y="1321066"/>
                    <a:pt x="834077" y="1320094"/>
                    <a:pt x="829219" y="1318151"/>
                  </a:cubicBezTo>
                  <a:lnTo>
                    <a:pt x="814646" y="1315236"/>
                  </a:lnTo>
                  <a:cubicBezTo>
                    <a:pt x="811731" y="1315236"/>
                    <a:pt x="809302" y="1314265"/>
                    <a:pt x="807359" y="1312322"/>
                  </a:cubicBezTo>
                  <a:cubicBezTo>
                    <a:pt x="805416" y="1307464"/>
                    <a:pt x="804444" y="1303578"/>
                    <a:pt x="804444" y="1300663"/>
                  </a:cubicBezTo>
                  <a:cubicBezTo>
                    <a:pt x="804444" y="1297748"/>
                    <a:pt x="802987" y="1296291"/>
                    <a:pt x="800072" y="1296291"/>
                  </a:cubicBezTo>
                  <a:lnTo>
                    <a:pt x="779670" y="1296291"/>
                  </a:lnTo>
                  <a:lnTo>
                    <a:pt x="779670" y="1290462"/>
                  </a:lnTo>
                  <a:lnTo>
                    <a:pt x="776755" y="1290462"/>
                  </a:lnTo>
                  <a:cubicBezTo>
                    <a:pt x="754410" y="1290462"/>
                    <a:pt x="737893" y="1289976"/>
                    <a:pt x="727206" y="1289004"/>
                  </a:cubicBezTo>
                  <a:lnTo>
                    <a:pt x="676200" y="1294834"/>
                  </a:lnTo>
                  <a:lnTo>
                    <a:pt x="673285" y="1296291"/>
                  </a:lnTo>
                  <a:cubicBezTo>
                    <a:pt x="668427" y="1296291"/>
                    <a:pt x="664541" y="1296291"/>
                    <a:pt x="661626" y="1296291"/>
                  </a:cubicBezTo>
                  <a:lnTo>
                    <a:pt x="658712" y="1296291"/>
                  </a:lnTo>
                  <a:cubicBezTo>
                    <a:pt x="657740" y="1295320"/>
                    <a:pt x="655311" y="1294834"/>
                    <a:pt x="651425" y="1294834"/>
                  </a:cubicBezTo>
                  <a:lnTo>
                    <a:pt x="623736" y="1294834"/>
                  </a:lnTo>
                  <a:lnTo>
                    <a:pt x="612077" y="1293376"/>
                  </a:lnTo>
                  <a:lnTo>
                    <a:pt x="601876" y="1291919"/>
                  </a:lnTo>
                  <a:lnTo>
                    <a:pt x="596047" y="1289004"/>
                  </a:lnTo>
                  <a:lnTo>
                    <a:pt x="588760" y="1287547"/>
                  </a:lnTo>
                  <a:lnTo>
                    <a:pt x="575644" y="1286090"/>
                  </a:lnTo>
                  <a:cubicBezTo>
                    <a:pt x="571758" y="1286090"/>
                    <a:pt x="569815" y="1285118"/>
                    <a:pt x="569815" y="1283175"/>
                  </a:cubicBezTo>
                  <a:cubicBezTo>
                    <a:pt x="571758" y="1282204"/>
                    <a:pt x="573944" y="1281961"/>
                    <a:pt x="576373" y="1282446"/>
                  </a:cubicBezTo>
                  <a:cubicBezTo>
                    <a:pt x="578802" y="1282932"/>
                    <a:pt x="580016" y="1283175"/>
                    <a:pt x="580016" y="1283175"/>
                  </a:cubicBezTo>
                  <a:lnTo>
                    <a:pt x="594590" y="1286090"/>
                  </a:lnTo>
                  <a:lnTo>
                    <a:pt x="600419" y="1286090"/>
                  </a:lnTo>
                  <a:lnTo>
                    <a:pt x="601876" y="1284632"/>
                  </a:lnTo>
                  <a:lnTo>
                    <a:pt x="597504" y="1284632"/>
                  </a:lnTo>
                  <a:lnTo>
                    <a:pt x="533382" y="1268602"/>
                  </a:lnTo>
                  <a:lnTo>
                    <a:pt x="518809" y="1264230"/>
                  </a:lnTo>
                  <a:lnTo>
                    <a:pt x="505693" y="1261315"/>
                  </a:lnTo>
                  <a:cubicBezTo>
                    <a:pt x="505693" y="1261315"/>
                    <a:pt x="504721" y="1260344"/>
                    <a:pt x="502778" y="1258401"/>
                  </a:cubicBezTo>
                  <a:cubicBezTo>
                    <a:pt x="498892" y="1256458"/>
                    <a:pt x="496463" y="1255486"/>
                    <a:pt x="495491" y="1255486"/>
                  </a:cubicBezTo>
                  <a:cubicBezTo>
                    <a:pt x="490634" y="1255486"/>
                    <a:pt x="486748" y="1255000"/>
                    <a:pt x="483833" y="1254029"/>
                  </a:cubicBezTo>
                  <a:lnTo>
                    <a:pt x="483833" y="1252571"/>
                  </a:lnTo>
                  <a:cubicBezTo>
                    <a:pt x="485776" y="1252571"/>
                    <a:pt x="487233" y="1252571"/>
                    <a:pt x="488205" y="1252571"/>
                  </a:cubicBezTo>
                  <a:cubicBezTo>
                    <a:pt x="487233" y="1251600"/>
                    <a:pt x="485776" y="1251114"/>
                    <a:pt x="483833" y="1251114"/>
                  </a:cubicBezTo>
                  <a:lnTo>
                    <a:pt x="479461" y="1249657"/>
                  </a:lnTo>
                  <a:cubicBezTo>
                    <a:pt x="478489" y="1250628"/>
                    <a:pt x="477032" y="1251114"/>
                    <a:pt x="475089" y="1251114"/>
                  </a:cubicBezTo>
                  <a:cubicBezTo>
                    <a:pt x="474117" y="1249171"/>
                    <a:pt x="474603" y="1248199"/>
                    <a:pt x="476546" y="1248199"/>
                  </a:cubicBezTo>
                  <a:cubicBezTo>
                    <a:pt x="478489" y="1248199"/>
                    <a:pt x="479461" y="1248199"/>
                    <a:pt x="479461" y="1248199"/>
                  </a:cubicBezTo>
                  <a:lnTo>
                    <a:pt x="473632" y="1243827"/>
                  </a:lnTo>
                  <a:cubicBezTo>
                    <a:pt x="470717" y="1242856"/>
                    <a:pt x="466831" y="1240913"/>
                    <a:pt x="461973" y="1237998"/>
                  </a:cubicBezTo>
                  <a:cubicBezTo>
                    <a:pt x="460030" y="1237027"/>
                    <a:pt x="458087" y="1237027"/>
                    <a:pt x="456144" y="1237998"/>
                  </a:cubicBezTo>
                  <a:cubicBezTo>
                    <a:pt x="456144" y="1238970"/>
                    <a:pt x="455172" y="1239455"/>
                    <a:pt x="453229" y="1239455"/>
                  </a:cubicBezTo>
                  <a:lnTo>
                    <a:pt x="453229" y="1233626"/>
                  </a:lnTo>
                  <a:cubicBezTo>
                    <a:pt x="452258" y="1233626"/>
                    <a:pt x="450800" y="1232654"/>
                    <a:pt x="448857" y="1230711"/>
                  </a:cubicBezTo>
                  <a:cubicBezTo>
                    <a:pt x="448857" y="1230711"/>
                    <a:pt x="447886" y="1229740"/>
                    <a:pt x="445942" y="1227797"/>
                  </a:cubicBezTo>
                  <a:lnTo>
                    <a:pt x="441570" y="1224882"/>
                  </a:lnTo>
                  <a:cubicBezTo>
                    <a:pt x="440599" y="1225854"/>
                    <a:pt x="440113" y="1228283"/>
                    <a:pt x="440113" y="1232169"/>
                  </a:cubicBezTo>
                  <a:cubicBezTo>
                    <a:pt x="438170" y="1230226"/>
                    <a:pt x="436713" y="1229254"/>
                    <a:pt x="435741" y="1229254"/>
                  </a:cubicBezTo>
                  <a:cubicBezTo>
                    <a:pt x="435741" y="1228283"/>
                    <a:pt x="435984" y="1227554"/>
                    <a:pt x="436470" y="1227068"/>
                  </a:cubicBezTo>
                  <a:cubicBezTo>
                    <a:pt x="436956" y="1226582"/>
                    <a:pt x="437198" y="1225854"/>
                    <a:pt x="437198" y="1224882"/>
                  </a:cubicBezTo>
                  <a:lnTo>
                    <a:pt x="434284" y="1220510"/>
                  </a:lnTo>
                  <a:cubicBezTo>
                    <a:pt x="436227" y="1220510"/>
                    <a:pt x="437684" y="1220510"/>
                    <a:pt x="438656" y="1220510"/>
                  </a:cubicBezTo>
                  <a:lnTo>
                    <a:pt x="448857" y="1226339"/>
                  </a:lnTo>
                  <a:cubicBezTo>
                    <a:pt x="450800" y="1228283"/>
                    <a:pt x="452015" y="1229254"/>
                    <a:pt x="452500" y="1229254"/>
                  </a:cubicBezTo>
                  <a:cubicBezTo>
                    <a:pt x="452986" y="1229254"/>
                    <a:pt x="453715" y="1228283"/>
                    <a:pt x="454686" y="1226339"/>
                  </a:cubicBezTo>
                  <a:cubicBezTo>
                    <a:pt x="454686" y="1226339"/>
                    <a:pt x="454929" y="1226097"/>
                    <a:pt x="455415" y="1225611"/>
                  </a:cubicBezTo>
                  <a:cubicBezTo>
                    <a:pt x="455901" y="1225125"/>
                    <a:pt x="456144" y="1224882"/>
                    <a:pt x="456144" y="1224882"/>
                  </a:cubicBezTo>
                  <a:lnTo>
                    <a:pt x="470717" y="1232169"/>
                  </a:lnTo>
                  <a:cubicBezTo>
                    <a:pt x="468774" y="1229254"/>
                    <a:pt x="466831" y="1227311"/>
                    <a:pt x="464888" y="1226339"/>
                  </a:cubicBezTo>
                  <a:lnTo>
                    <a:pt x="451772" y="1219053"/>
                  </a:lnTo>
                  <a:lnTo>
                    <a:pt x="422625" y="1200108"/>
                  </a:lnTo>
                  <a:cubicBezTo>
                    <a:pt x="419711" y="1199136"/>
                    <a:pt x="417282" y="1197679"/>
                    <a:pt x="415339" y="1195736"/>
                  </a:cubicBezTo>
                  <a:lnTo>
                    <a:pt x="377448" y="1163675"/>
                  </a:lnTo>
                  <a:cubicBezTo>
                    <a:pt x="369676" y="1155902"/>
                    <a:pt x="363846" y="1148615"/>
                    <a:pt x="359960" y="1141815"/>
                  </a:cubicBezTo>
                  <a:cubicBezTo>
                    <a:pt x="357046" y="1138900"/>
                    <a:pt x="355345" y="1136471"/>
                    <a:pt x="354860" y="1134528"/>
                  </a:cubicBezTo>
                  <a:cubicBezTo>
                    <a:pt x="354374" y="1132585"/>
                    <a:pt x="353645" y="1130642"/>
                    <a:pt x="352674" y="1128699"/>
                  </a:cubicBezTo>
                  <a:cubicBezTo>
                    <a:pt x="351702" y="1128699"/>
                    <a:pt x="350973" y="1128456"/>
                    <a:pt x="350488" y="1127970"/>
                  </a:cubicBezTo>
                  <a:cubicBezTo>
                    <a:pt x="350002" y="1127484"/>
                    <a:pt x="350245" y="1126756"/>
                    <a:pt x="351216" y="1125784"/>
                  </a:cubicBezTo>
                  <a:lnTo>
                    <a:pt x="354131" y="1128699"/>
                  </a:lnTo>
                  <a:cubicBezTo>
                    <a:pt x="356074" y="1131613"/>
                    <a:pt x="358503" y="1135014"/>
                    <a:pt x="361418" y="1138900"/>
                  </a:cubicBezTo>
                  <a:cubicBezTo>
                    <a:pt x="364332" y="1142786"/>
                    <a:pt x="367247" y="1146187"/>
                    <a:pt x="370161" y="1149101"/>
                  </a:cubicBezTo>
                  <a:cubicBezTo>
                    <a:pt x="375991" y="1156874"/>
                    <a:pt x="382792" y="1163189"/>
                    <a:pt x="390564" y="1168046"/>
                  </a:cubicBezTo>
                  <a:cubicBezTo>
                    <a:pt x="390564" y="1168046"/>
                    <a:pt x="391536" y="1169018"/>
                    <a:pt x="393479" y="1170961"/>
                  </a:cubicBezTo>
                  <a:cubicBezTo>
                    <a:pt x="395422" y="1173876"/>
                    <a:pt x="397365" y="1175819"/>
                    <a:pt x="399308" y="1176790"/>
                  </a:cubicBezTo>
                  <a:cubicBezTo>
                    <a:pt x="401251" y="1177762"/>
                    <a:pt x="403194" y="1179219"/>
                    <a:pt x="405137" y="1181162"/>
                  </a:cubicBezTo>
                  <a:cubicBezTo>
                    <a:pt x="406109" y="1182134"/>
                    <a:pt x="411452" y="1186506"/>
                    <a:pt x="421168" y="1194278"/>
                  </a:cubicBezTo>
                  <a:lnTo>
                    <a:pt x="426997" y="1197193"/>
                  </a:lnTo>
                  <a:cubicBezTo>
                    <a:pt x="429912" y="1199136"/>
                    <a:pt x="433069" y="1200593"/>
                    <a:pt x="436470" y="1201565"/>
                  </a:cubicBezTo>
                  <a:cubicBezTo>
                    <a:pt x="439870" y="1202537"/>
                    <a:pt x="442056" y="1203508"/>
                    <a:pt x="443028" y="1204480"/>
                  </a:cubicBezTo>
                  <a:lnTo>
                    <a:pt x="441570" y="1201565"/>
                  </a:lnTo>
                  <a:cubicBezTo>
                    <a:pt x="393964" y="1170475"/>
                    <a:pt x="356560" y="1129670"/>
                    <a:pt x="329356" y="1079150"/>
                  </a:cubicBezTo>
                  <a:cubicBezTo>
                    <a:pt x="329356" y="1078178"/>
                    <a:pt x="328871" y="1076964"/>
                    <a:pt x="327899" y="1075506"/>
                  </a:cubicBezTo>
                  <a:cubicBezTo>
                    <a:pt x="326928" y="1074049"/>
                    <a:pt x="326928" y="1072835"/>
                    <a:pt x="327899" y="1071863"/>
                  </a:cubicBezTo>
                  <a:cubicBezTo>
                    <a:pt x="329842" y="1072835"/>
                    <a:pt x="332271" y="1076721"/>
                    <a:pt x="335186" y="1083522"/>
                  </a:cubicBezTo>
                  <a:lnTo>
                    <a:pt x="341015" y="1082064"/>
                  </a:lnTo>
                  <a:lnTo>
                    <a:pt x="343930" y="1086436"/>
                  </a:lnTo>
                  <a:lnTo>
                    <a:pt x="336643" y="1086436"/>
                  </a:lnTo>
                  <a:cubicBezTo>
                    <a:pt x="338586" y="1088379"/>
                    <a:pt x="340043" y="1090322"/>
                    <a:pt x="341015" y="1092265"/>
                  </a:cubicBezTo>
                  <a:cubicBezTo>
                    <a:pt x="341987" y="1094209"/>
                    <a:pt x="342958" y="1096152"/>
                    <a:pt x="343930" y="1098095"/>
                  </a:cubicBezTo>
                  <a:lnTo>
                    <a:pt x="343930" y="1095180"/>
                  </a:lnTo>
                  <a:cubicBezTo>
                    <a:pt x="349759" y="1095180"/>
                    <a:pt x="353645" y="1098095"/>
                    <a:pt x="355588" y="1103924"/>
                  </a:cubicBezTo>
                  <a:cubicBezTo>
                    <a:pt x="355588" y="1103924"/>
                    <a:pt x="355831" y="1103681"/>
                    <a:pt x="356317" y="1103195"/>
                  </a:cubicBezTo>
                  <a:cubicBezTo>
                    <a:pt x="356803" y="1102710"/>
                    <a:pt x="357046" y="1102467"/>
                    <a:pt x="357046" y="1102467"/>
                  </a:cubicBezTo>
                  <a:cubicBezTo>
                    <a:pt x="356074" y="1101495"/>
                    <a:pt x="355588" y="1100281"/>
                    <a:pt x="355588" y="1098824"/>
                  </a:cubicBezTo>
                  <a:cubicBezTo>
                    <a:pt x="355588" y="1097366"/>
                    <a:pt x="355588" y="1096152"/>
                    <a:pt x="355588" y="1095180"/>
                  </a:cubicBezTo>
                  <a:lnTo>
                    <a:pt x="359960" y="1098095"/>
                  </a:lnTo>
                  <a:lnTo>
                    <a:pt x="374533" y="1118497"/>
                  </a:lnTo>
                  <a:cubicBezTo>
                    <a:pt x="372590" y="1118497"/>
                    <a:pt x="370647" y="1117526"/>
                    <a:pt x="368704" y="1115583"/>
                  </a:cubicBezTo>
                  <a:cubicBezTo>
                    <a:pt x="365789" y="1112668"/>
                    <a:pt x="364332" y="1111211"/>
                    <a:pt x="364332" y="1111211"/>
                  </a:cubicBezTo>
                  <a:cubicBezTo>
                    <a:pt x="362389" y="1109268"/>
                    <a:pt x="360446" y="1108296"/>
                    <a:pt x="358503" y="1108296"/>
                  </a:cubicBezTo>
                  <a:lnTo>
                    <a:pt x="357046" y="1114126"/>
                  </a:lnTo>
                  <a:lnTo>
                    <a:pt x="358503" y="1114126"/>
                  </a:lnTo>
                  <a:cubicBezTo>
                    <a:pt x="359474" y="1115097"/>
                    <a:pt x="362389" y="1118497"/>
                    <a:pt x="367247" y="1124327"/>
                  </a:cubicBezTo>
                  <a:cubicBezTo>
                    <a:pt x="369190" y="1127241"/>
                    <a:pt x="371619" y="1129184"/>
                    <a:pt x="374533" y="1130156"/>
                  </a:cubicBezTo>
                  <a:cubicBezTo>
                    <a:pt x="374533" y="1132099"/>
                    <a:pt x="375505" y="1133556"/>
                    <a:pt x="377448" y="1134528"/>
                  </a:cubicBezTo>
                  <a:cubicBezTo>
                    <a:pt x="379391" y="1134528"/>
                    <a:pt x="380363" y="1135014"/>
                    <a:pt x="380363" y="1135985"/>
                  </a:cubicBezTo>
                  <a:cubicBezTo>
                    <a:pt x="382306" y="1136957"/>
                    <a:pt x="383277" y="1138900"/>
                    <a:pt x="383277" y="1141815"/>
                  </a:cubicBezTo>
                  <a:cubicBezTo>
                    <a:pt x="384249" y="1144729"/>
                    <a:pt x="386192" y="1147644"/>
                    <a:pt x="389107" y="1150559"/>
                  </a:cubicBezTo>
                  <a:lnTo>
                    <a:pt x="399308" y="1156388"/>
                  </a:lnTo>
                  <a:lnTo>
                    <a:pt x="403680" y="1160760"/>
                  </a:lnTo>
                  <a:lnTo>
                    <a:pt x="406595" y="1163675"/>
                  </a:lnTo>
                  <a:cubicBezTo>
                    <a:pt x="408538" y="1166589"/>
                    <a:pt x="410481" y="1168532"/>
                    <a:pt x="412424" y="1169504"/>
                  </a:cubicBezTo>
                  <a:cubicBezTo>
                    <a:pt x="426026" y="1176305"/>
                    <a:pt x="435741" y="1182620"/>
                    <a:pt x="441570" y="1188449"/>
                  </a:cubicBezTo>
                  <a:cubicBezTo>
                    <a:pt x="442542" y="1188449"/>
                    <a:pt x="445942" y="1189906"/>
                    <a:pt x="451772" y="1192821"/>
                  </a:cubicBezTo>
                  <a:cubicBezTo>
                    <a:pt x="453715" y="1195736"/>
                    <a:pt x="456144" y="1197193"/>
                    <a:pt x="459058" y="1197193"/>
                  </a:cubicBezTo>
                  <a:lnTo>
                    <a:pt x="463430" y="1198650"/>
                  </a:lnTo>
                  <a:cubicBezTo>
                    <a:pt x="463430" y="1196707"/>
                    <a:pt x="461973" y="1195736"/>
                    <a:pt x="459058" y="1195736"/>
                  </a:cubicBezTo>
                  <a:lnTo>
                    <a:pt x="450314" y="1188449"/>
                  </a:lnTo>
                  <a:lnTo>
                    <a:pt x="447400" y="1186992"/>
                  </a:lnTo>
                  <a:cubicBezTo>
                    <a:pt x="435741" y="1180191"/>
                    <a:pt x="425054" y="1173390"/>
                    <a:pt x="415339" y="1166589"/>
                  </a:cubicBezTo>
                  <a:lnTo>
                    <a:pt x="415339" y="1165132"/>
                  </a:lnTo>
                  <a:cubicBezTo>
                    <a:pt x="415339" y="1165132"/>
                    <a:pt x="416067" y="1164889"/>
                    <a:pt x="417525" y="1164403"/>
                  </a:cubicBezTo>
                  <a:cubicBezTo>
                    <a:pt x="418982" y="1163917"/>
                    <a:pt x="419711" y="1164646"/>
                    <a:pt x="419711" y="1166589"/>
                  </a:cubicBezTo>
                  <a:cubicBezTo>
                    <a:pt x="422625" y="1168532"/>
                    <a:pt x="425540" y="1169504"/>
                    <a:pt x="428454" y="1169504"/>
                  </a:cubicBezTo>
                  <a:lnTo>
                    <a:pt x="429912" y="1172418"/>
                  </a:lnTo>
                  <a:lnTo>
                    <a:pt x="431369" y="1172418"/>
                  </a:lnTo>
                  <a:cubicBezTo>
                    <a:pt x="433312" y="1172418"/>
                    <a:pt x="434770" y="1173390"/>
                    <a:pt x="435741" y="1175333"/>
                  </a:cubicBezTo>
                  <a:cubicBezTo>
                    <a:pt x="439627" y="1178248"/>
                    <a:pt x="443028" y="1179705"/>
                    <a:pt x="445942" y="1179705"/>
                  </a:cubicBezTo>
                  <a:cubicBezTo>
                    <a:pt x="445942" y="1176790"/>
                    <a:pt x="444485" y="1174847"/>
                    <a:pt x="441570" y="1173876"/>
                  </a:cubicBezTo>
                  <a:cubicBezTo>
                    <a:pt x="440599" y="1173876"/>
                    <a:pt x="439627" y="1172904"/>
                    <a:pt x="438656" y="1170961"/>
                  </a:cubicBezTo>
                  <a:cubicBezTo>
                    <a:pt x="440599" y="1170961"/>
                    <a:pt x="442056" y="1171447"/>
                    <a:pt x="443028" y="1172418"/>
                  </a:cubicBezTo>
                  <a:cubicBezTo>
                    <a:pt x="443999" y="1173390"/>
                    <a:pt x="444971" y="1174362"/>
                    <a:pt x="445942" y="1175333"/>
                  </a:cubicBezTo>
                  <a:cubicBezTo>
                    <a:pt x="454686" y="1178248"/>
                    <a:pt x="461487" y="1182134"/>
                    <a:pt x="466345" y="1186992"/>
                  </a:cubicBezTo>
                  <a:cubicBezTo>
                    <a:pt x="474117" y="1190878"/>
                    <a:pt x="478975" y="1192821"/>
                    <a:pt x="480918" y="1192821"/>
                  </a:cubicBezTo>
                  <a:lnTo>
                    <a:pt x="478004" y="1191364"/>
                  </a:lnTo>
                  <a:lnTo>
                    <a:pt x="456144" y="1176790"/>
                  </a:lnTo>
                  <a:cubicBezTo>
                    <a:pt x="444485" y="1169990"/>
                    <a:pt x="428940" y="1157359"/>
                    <a:pt x="409509" y="1138900"/>
                  </a:cubicBezTo>
                  <a:cubicBezTo>
                    <a:pt x="394936" y="1124327"/>
                    <a:pt x="384249" y="1112668"/>
                    <a:pt x="377448" y="1103924"/>
                  </a:cubicBezTo>
                  <a:lnTo>
                    <a:pt x="367247" y="1086436"/>
                  </a:lnTo>
                  <a:lnTo>
                    <a:pt x="364332" y="1083522"/>
                  </a:lnTo>
                  <a:lnTo>
                    <a:pt x="365789" y="1083522"/>
                  </a:lnTo>
                  <a:cubicBezTo>
                    <a:pt x="366761" y="1085465"/>
                    <a:pt x="367733" y="1086436"/>
                    <a:pt x="368704" y="1086436"/>
                  </a:cubicBezTo>
                  <a:cubicBezTo>
                    <a:pt x="369676" y="1088379"/>
                    <a:pt x="371619" y="1089351"/>
                    <a:pt x="374533" y="1089351"/>
                  </a:cubicBezTo>
                  <a:cubicBezTo>
                    <a:pt x="374533" y="1088379"/>
                    <a:pt x="374291" y="1087651"/>
                    <a:pt x="373805" y="1087165"/>
                  </a:cubicBezTo>
                  <a:cubicBezTo>
                    <a:pt x="373319" y="1086679"/>
                    <a:pt x="373076" y="1085950"/>
                    <a:pt x="373076" y="1084979"/>
                  </a:cubicBezTo>
                  <a:lnTo>
                    <a:pt x="362875" y="1071863"/>
                  </a:lnTo>
                  <a:lnTo>
                    <a:pt x="359960" y="1067491"/>
                  </a:lnTo>
                  <a:cubicBezTo>
                    <a:pt x="358017" y="1062633"/>
                    <a:pt x="353159" y="1053889"/>
                    <a:pt x="345387" y="1041259"/>
                  </a:cubicBezTo>
                  <a:cubicBezTo>
                    <a:pt x="344415" y="1041259"/>
                    <a:pt x="343930" y="1040773"/>
                    <a:pt x="343930" y="1039802"/>
                  </a:cubicBezTo>
                  <a:cubicBezTo>
                    <a:pt x="347816" y="1039802"/>
                    <a:pt x="350245" y="1040773"/>
                    <a:pt x="351216" y="1042716"/>
                  </a:cubicBezTo>
                  <a:cubicBezTo>
                    <a:pt x="360932" y="1059233"/>
                    <a:pt x="368704" y="1072349"/>
                    <a:pt x="374533" y="1082064"/>
                  </a:cubicBezTo>
                  <a:cubicBezTo>
                    <a:pt x="376477" y="1084979"/>
                    <a:pt x="377448" y="1088865"/>
                    <a:pt x="377448" y="1093723"/>
                  </a:cubicBezTo>
                  <a:cubicBezTo>
                    <a:pt x="376477" y="1092751"/>
                    <a:pt x="375991" y="1092265"/>
                    <a:pt x="375991" y="1092265"/>
                  </a:cubicBezTo>
                  <a:cubicBezTo>
                    <a:pt x="376962" y="1099066"/>
                    <a:pt x="379877" y="1102953"/>
                    <a:pt x="384735" y="1103924"/>
                  </a:cubicBezTo>
                  <a:cubicBezTo>
                    <a:pt x="382792" y="1100038"/>
                    <a:pt x="380849" y="1097123"/>
                    <a:pt x="378905" y="1095180"/>
                  </a:cubicBezTo>
                  <a:lnTo>
                    <a:pt x="380363" y="1095180"/>
                  </a:lnTo>
                  <a:lnTo>
                    <a:pt x="383277" y="1096637"/>
                  </a:lnTo>
                  <a:lnTo>
                    <a:pt x="390564" y="1103924"/>
                  </a:lnTo>
                  <a:lnTo>
                    <a:pt x="408052" y="1122869"/>
                  </a:lnTo>
                  <a:lnTo>
                    <a:pt x="409509" y="1125784"/>
                  </a:lnTo>
                  <a:cubicBezTo>
                    <a:pt x="412424" y="1129670"/>
                    <a:pt x="417767" y="1132585"/>
                    <a:pt x="425540" y="1134528"/>
                  </a:cubicBezTo>
                  <a:cubicBezTo>
                    <a:pt x="425540" y="1134528"/>
                    <a:pt x="424568" y="1133556"/>
                    <a:pt x="422625" y="1131613"/>
                  </a:cubicBezTo>
                  <a:cubicBezTo>
                    <a:pt x="412910" y="1123841"/>
                    <a:pt x="404652" y="1113640"/>
                    <a:pt x="397851" y="1101010"/>
                  </a:cubicBezTo>
                  <a:lnTo>
                    <a:pt x="381820" y="1071863"/>
                  </a:lnTo>
                  <a:cubicBezTo>
                    <a:pt x="378905" y="1068948"/>
                    <a:pt x="375991" y="1064333"/>
                    <a:pt x="373076" y="1058018"/>
                  </a:cubicBezTo>
                  <a:cubicBezTo>
                    <a:pt x="370161" y="1051703"/>
                    <a:pt x="368218" y="1046603"/>
                    <a:pt x="367247" y="1042716"/>
                  </a:cubicBezTo>
                  <a:cubicBezTo>
                    <a:pt x="365304" y="1039802"/>
                    <a:pt x="363604" y="1036401"/>
                    <a:pt x="362146" y="1032515"/>
                  </a:cubicBezTo>
                  <a:cubicBezTo>
                    <a:pt x="360689" y="1028629"/>
                    <a:pt x="358503" y="1024257"/>
                    <a:pt x="355588" y="1019399"/>
                  </a:cubicBezTo>
                  <a:lnTo>
                    <a:pt x="355588" y="1012113"/>
                  </a:lnTo>
                  <a:cubicBezTo>
                    <a:pt x="355588" y="1009198"/>
                    <a:pt x="355102" y="1007741"/>
                    <a:pt x="354131" y="1007741"/>
                  </a:cubicBezTo>
                  <a:cubicBezTo>
                    <a:pt x="356074" y="1004826"/>
                    <a:pt x="355102" y="1001911"/>
                    <a:pt x="351216" y="998997"/>
                  </a:cubicBezTo>
                  <a:cubicBezTo>
                    <a:pt x="348302" y="997054"/>
                    <a:pt x="347330" y="995596"/>
                    <a:pt x="348302" y="994625"/>
                  </a:cubicBezTo>
                  <a:lnTo>
                    <a:pt x="348302" y="990253"/>
                  </a:lnTo>
                  <a:cubicBezTo>
                    <a:pt x="348302" y="988310"/>
                    <a:pt x="347330" y="983938"/>
                    <a:pt x="345387" y="977137"/>
                  </a:cubicBezTo>
                  <a:cubicBezTo>
                    <a:pt x="345387" y="979080"/>
                    <a:pt x="343687" y="981023"/>
                    <a:pt x="340286" y="982966"/>
                  </a:cubicBezTo>
                  <a:cubicBezTo>
                    <a:pt x="336886" y="984909"/>
                    <a:pt x="334214" y="987338"/>
                    <a:pt x="332271" y="990253"/>
                  </a:cubicBezTo>
                  <a:lnTo>
                    <a:pt x="324984" y="996082"/>
                  </a:lnTo>
                  <a:cubicBezTo>
                    <a:pt x="324013" y="997054"/>
                    <a:pt x="322070" y="997539"/>
                    <a:pt x="319155" y="997539"/>
                  </a:cubicBezTo>
                  <a:cubicBezTo>
                    <a:pt x="322070" y="999482"/>
                    <a:pt x="324499" y="1000454"/>
                    <a:pt x="326442" y="1000454"/>
                  </a:cubicBezTo>
                  <a:cubicBezTo>
                    <a:pt x="325470" y="1003369"/>
                    <a:pt x="323041" y="1004826"/>
                    <a:pt x="319155" y="1004826"/>
                  </a:cubicBezTo>
                  <a:cubicBezTo>
                    <a:pt x="318184" y="1004826"/>
                    <a:pt x="317455" y="1004583"/>
                    <a:pt x="316969" y="1004097"/>
                  </a:cubicBezTo>
                  <a:cubicBezTo>
                    <a:pt x="316483" y="1003612"/>
                    <a:pt x="315755" y="1003369"/>
                    <a:pt x="314783" y="1003369"/>
                  </a:cubicBezTo>
                  <a:cubicBezTo>
                    <a:pt x="314783" y="1002397"/>
                    <a:pt x="314783" y="1001669"/>
                    <a:pt x="314783" y="1001183"/>
                  </a:cubicBezTo>
                  <a:cubicBezTo>
                    <a:pt x="314783" y="1000697"/>
                    <a:pt x="314297" y="1000454"/>
                    <a:pt x="313326" y="1000454"/>
                  </a:cubicBezTo>
                  <a:cubicBezTo>
                    <a:pt x="313326" y="1004340"/>
                    <a:pt x="311383" y="1006283"/>
                    <a:pt x="307497" y="1006283"/>
                  </a:cubicBezTo>
                  <a:cubicBezTo>
                    <a:pt x="304582" y="1006283"/>
                    <a:pt x="303125" y="1006769"/>
                    <a:pt x="303125" y="1007741"/>
                  </a:cubicBezTo>
                  <a:cubicBezTo>
                    <a:pt x="299238" y="1010655"/>
                    <a:pt x="295352" y="1012113"/>
                    <a:pt x="291466" y="1012113"/>
                  </a:cubicBezTo>
                  <a:cubicBezTo>
                    <a:pt x="281750" y="1013084"/>
                    <a:pt x="271549" y="1013084"/>
                    <a:pt x="260862" y="1012113"/>
                  </a:cubicBezTo>
                  <a:cubicBezTo>
                    <a:pt x="256004" y="1012113"/>
                    <a:pt x="249204" y="1011141"/>
                    <a:pt x="240460" y="1009198"/>
                  </a:cubicBezTo>
                  <a:lnTo>
                    <a:pt x="227344" y="1009198"/>
                  </a:lnTo>
                  <a:cubicBezTo>
                    <a:pt x="225401" y="1008226"/>
                    <a:pt x="222486" y="1008226"/>
                    <a:pt x="218600" y="1009198"/>
                  </a:cubicBezTo>
                  <a:lnTo>
                    <a:pt x="189453" y="1009198"/>
                  </a:lnTo>
                  <a:cubicBezTo>
                    <a:pt x="187510" y="1009198"/>
                    <a:pt x="186053" y="1008712"/>
                    <a:pt x="185081" y="1007741"/>
                  </a:cubicBezTo>
                  <a:cubicBezTo>
                    <a:pt x="185081" y="1006769"/>
                    <a:pt x="185567" y="1006769"/>
                    <a:pt x="186539" y="1007741"/>
                  </a:cubicBezTo>
                  <a:cubicBezTo>
                    <a:pt x="187510" y="1007741"/>
                    <a:pt x="188482" y="1007255"/>
                    <a:pt x="189453" y="1006283"/>
                  </a:cubicBezTo>
                  <a:cubicBezTo>
                    <a:pt x="190425" y="1005312"/>
                    <a:pt x="190911" y="1004826"/>
                    <a:pt x="190911" y="1004826"/>
                  </a:cubicBezTo>
                  <a:lnTo>
                    <a:pt x="185081" y="1001911"/>
                  </a:lnTo>
                  <a:cubicBezTo>
                    <a:pt x="183138" y="998997"/>
                    <a:pt x="179738" y="997539"/>
                    <a:pt x="174880" y="997539"/>
                  </a:cubicBezTo>
                  <a:cubicBezTo>
                    <a:pt x="173908" y="998511"/>
                    <a:pt x="172694" y="998754"/>
                    <a:pt x="171237" y="998268"/>
                  </a:cubicBezTo>
                  <a:cubicBezTo>
                    <a:pt x="169779" y="997782"/>
                    <a:pt x="168565" y="997539"/>
                    <a:pt x="167593" y="997539"/>
                  </a:cubicBezTo>
                  <a:cubicBezTo>
                    <a:pt x="163707" y="996568"/>
                    <a:pt x="160064" y="995839"/>
                    <a:pt x="156663" y="995353"/>
                  </a:cubicBezTo>
                  <a:cubicBezTo>
                    <a:pt x="153263" y="994868"/>
                    <a:pt x="150591" y="994625"/>
                    <a:pt x="148648" y="994625"/>
                  </a:cubicBezTo>
                  <a:cubicBezTo>
                    <a:pt x="141847" y="994625"/>
                    <a:pt x="136504" y="994139"/>
                    <a:pt x="132618" y="993167"/>
                  </a:cubicBezTo>
                  <a:lnTo>
                    <a:pt x="131160" y="993167"/>
                  </a:lnTo>
                  <a:cubicBezTo>
                    <a:pt x="129217" y="990253"/>
                    <a:pt x="125331" y="988796"/>
                    <a:pt x="119502" y="988796"/>
                  </a:cubicBezTo>
                  <a:cubicBezTo>
                    <a:pt x="118530" y="989767"/>
                    <a:pt x="117073" y="989281"/>
                    <a:pt x="115130" y="987338"/>
                  </a:cubicBezTo>
                  <a:cubicBezTo>
                    <a:pt x="115130" y="986367"/>
                    <a:pt x="113672" y="985395"/>
                    <a:pt x="110758" y="984424"/>
                  </a:cubicBezTo>
                  <a:cubicBezTo>
                    <a:pt x="103957" y="982480"/>
                    <a:pt x="99585" y="980537"/>
                    <a:pt x="97642" y="978594"/>
                  </a:cubicBezTo>
                  <a:cubicBezTo>
                    <a:pt x="91812" y="975680"/>
                    <a:pt x="87440" y="974708"/>
                    <a:pt x="84526" y="975680"/>
                  </a:cubicBezTo>
                  <a:lnTo>
                    <a:pt x="84526" y="974222"/>
                  </a:lnTo>
                  <a:lnTo>
                    <a:pt x="75782" y="966936"/>
                  </a:lnTo>
                  <a:cubicBezTo>
                    <a:pt x="72867" y="966936"/>
                    <a:pt x="70924" y="966450"/>
                    <a:pt x="69953" y="965478"/>
                  </a:cubicBezTo>
                  <a:lnTo>
                    <a:pt x="53922" y="956734"/>
                  </a:lnTo>
                  <a:lnTo>
                    <a:pt x="56837" y="953820"/>
                  </a:lnTo>
                  <a:cubicBezTo>
                    <a:pt x="59751" y="953820"/>
                    <a:pt x="61694" y="954305"/>
                    <a:pt x="62666" y="955277"/>
                  </a:cubicBezTo>
                  <a:cubicBezTo>
                    <a:pt x="63638" y="959163"/>
                    <a:pt x="66066" y="961106"/>
                    <a:pt x="69953" y="961106"/>
                  </a:cubicBezTo>
                  <a:cubicBezTo>
                    <a:pt x="73839" y="964021"/>
                    <a:pt x="75782" y="965478"/>
                    <a:pt x="75782" y="965478"/>
                  </a:cubicBezTo>
                  <a:lnTo>
                    <a:pt x="78697" y="966936"/>
                  </a:lnTo>
                  <a:cubicBezTo>
                    <a:pt x="79668" y="966936"/>
                    <a:pt x="83069" y="968879"/>
                    <a:pt x="88898" y="972765"/>
                  </a:cubicBezTo>
                  <a:lnTo>
                    <a:pt x="93270" y="975680"/>
                  </a:lnTo>
                  <a:cubicBezTo>
                    <a:pt x="95213" y="973736"/>
                    <a:pt x="97156" y="972765"/>
                    <a:pt x="99099" y="972765"/>
                  </a:cubicBezTo>
                  <a:cubicBezTo>
                    <a:pt x="99099" y="974708"/>
                    <a:pt x="99099" y="975680"/>
                    <a:pt x="99099" y="975680"/>
                  </a:cubicBezTo>
                  <a:cubicBezTo>
                    <a:pt x="100071" y="976651"/>
                    <a:pt x="101042" y="976894"/>
                    <a:pt x="102014" y="976408"/>
                  </a:cubicBezTo>
                  <a:cubicBezTo>
                    <a:pt x="102985" y="975922"/>
                    <a:pt x="103957" y="975680"/>
                    <a:pt x="104928" y="975680"/>
                  </a:cubicBezTo>
                  <a:lnTo>
                    <a:pt x="110758" y="981509"/>
                  </a:lnTo>
                  <a:lnTo>
                    <a:pt x="110758" y="980052"/>
                  </a:lnTo>
                  <a:cubicBezTo>
                    <a:pt x="111729" y="977137"/>
                    <a:pt x="113672" y="976165"/>
                    <a:pt x="116587" y="977137"/>
                  </a:cubicBezTo>
                  <a:lnTo>
                    <a:pt x="120959" y="977137"/>
                  </a:lnTo>
                  <a:cubicBezTo>
                    <a:pt x="121931" y="977137"/>
                    <a:pt x="122416" y="978108"/>
                    <a:pt x="122416" y="980052"/>
                  </a:cubicBezTo>
                  <a:cubicBezTo>
                    <a:pt x="121445" y="982966"/>
                    <a:pt x="122902" y="984909"/>
                    <a:pt x="126788" y="985881"/>
                  </a:cubicBezTo>
                  <a:lnTo>
                    <a:pt x="128246" y="984424"/>
                  </a:lnTo>
                  <a:cubicBezTo>
                    <a:pt x="128246" y="984424"/>
                    <a:pt x="128488" y="984666"/>
                    <a:pt x="128974" y="985152"/>
                  </a:cubicBezTo>
                  <a:cubicBezTo>
                    <a:pt x="129460" y="985638"/>
                    <a:pt x="129703" y="985881"/>
                    <a:pt x="129703" y="985881"/>
                  </a:cubicBezTo>
                  <a:cubicBezTo>
                    <a:pt x="128731" y="987824"/>
                    <a:pt x="129217" y="988796"/>
                    <a:pt x="131160" y="988796"/>
                  </a:cubicBezTo>
                  <a:cubicBezTo>
                    <a:pt x="133103" y="990739"/>
                    <a:pt x="134561" y="990253"/>
                    <a:pt x="135532" y="987338"/>
                  </a:cubicBezTo>
                  <a:cubicBezTo>
                    <a:pt x="139418" y="985395"/>
                    <a:pt x="142819" y="984909"/>
                    <a:pt x="145733" y="985881"/>
                  </a:cubicBezTo>
                  <a:lnTo>
                    <a:pt x="151563" y="987338"/>
                  </a:lnTo>
                  <a:lnTo>
                    <a:pt x="150105" y="991710"/>
                  </a:lnTo>
                  <a:cubicBezTo>
                    <a:pt x="154963" y="993653"/>
                    <a:pt x="158849" y="994625"/>
                    <a:pt x="161764" y="994625"/>
                  </a:cubicBezTo>
                  <a:cubicBezTo>
                    <a:pt x="163707" y="994625"/>
                    <a:pt x="165164" y="993653"/>
                    <a:pt x="166136" y="991710"/>
                  </a:cubicBezTo>
                  <a:cubicBezTo>
                    <a:pt x="164193" y="992682"/>
                    <a:pt x="162250" y="990739"/>
                    <a:pt x="160307" y="985881"/>
                  </a:cubicBezTo>
                  <a:cubicBezTo>
                    <a:pt x="160307" y="985881"/>
                    <a:pt x="162736" y="986852"/>
                    <a:pt x="167593" y="988796"/>
                  </a:cubicBezTo>
                  <a:cubicBezTo>
                    <a:pt x="167593" y="988796"/>
                    <a:pt x="167593" y="987824"/>
                    <a:pt x="167593" y="985881"/>
                  </a:cubicBezTo>
                  <a:lnTo>
                    <a:pt x="173423" y="984424"/>
                  </a:lnTo>
                  <a:cubicBezTo>
                    <a:pt x="170508" y="982480"/>
                    <a:pt x="166622" y="982480"/>
                    <a:pt x="161764" y="984424"/>
                  </a:cubicBezTo>
                  <a:cubicBezTo>
                    <a:pt x="160792" y="983452"/>
                    <a:pt x="160064" y="981995"/>
                    <a:pt x="159578" y="980052"/>
                  </a:cubicBezTo>
                  <a:lnTo>
                    <a:pt x="157428" y="975751"/>
                  </a:lnTo>
                  <a:lnTo>
                    <a:pt x="163586" y="976044"/>
                  </a:lnTo>
                  <a:cubicBezTo>
                    <a:pt x="166743" y="976287"/>
                    <a:pt x="170508" y="976651"/>
                    <a:pt x="174880" y="977137"/>
                  </a:cubicBezTo>
                  <a:lnTo>
                    <a:pt x="177795" y="977137"/>
                  </a:lnTo>
                  <a:lnTo>
                    <a:pt x="183624" y="974222"/>
                  </a:lnTo>
                  <a:lnTo>
                    <a:pt x="163221" y="974222"/>
                  </a:lnTo>
                  <a:cubicBezTo>
                    <a:pt x="157392" y="973251"/>
                    <a:pt x="153992" y="970336"/>
                    <a:pt x="153020" y="965478"/>
                  </a:cubicBezTo>
                  <a:cubicBezTo>
                    <a:pt x="153992" y="965478"/>
                    <a:pt x="155206" y="965721"/>
                    <a:pt x="156663" y="966207"/>
                  </a:cubicBezTo>
                  <a:cubicBezTo>
                    <a:pt x="158121" y="966693"/>
                    <a:pt x="159335" y="966450"/>
                    <a:pt x="160307" y="965478"/>
                  </a:cubicBezTo>
                  <a:lnTo>
                    <a:pt x="161764" y="962564"/>
                  </a:lnTo>
                  <a:cubicBezTo>
                    <a:pt x="138447" y="957706"/>
                    <a:pt x="114158" y="950419"/>
                    <a:pt x="88898" y="940704"/>
                  </a:cubicBezTo>
                  <a:lnTo>
                    <a:pt x="90355" y="939246"/>
                  </a:lnTo>
                  <a:lnTo>
                    <a:pt x="102014" y="943618"/>
                  </a:lnTo>
                  <a:lnTo>
                    <a:pt x="123874" y="949448"/>
                  </a:lnTo>
                  <a:lnTo>
                    <a:pt x="126788" y="949448"/>
                  </a:lnTo>
                  <a:lnTo>
                    <a:pt x="112215" y="943618"/>
                  </a:lnTo>
                  <a:lnTo>
                    <a:pt x="97642" y="937789"/>
                  </a:lnTo>
                  <a:cubicBezTo>
                    <a:pt x="99585" y="934875"/>
                    <a:pt x="101042" y="933417"/>
                    <a:pt x="102014" y="933417"/>
                  </a:cubicBezTo>
                  <a:cubicBezTo>
                    <a:pt x="106871" y="933417"/>
                    <a:pt x="111972" y="935117"/>
                    <a:pt x="117316" y="938518"/>
                  </a:cubicBezTo>
                  <a:cubicBezTo>
                    <a:pt x="122659" y="941918"/>
                    <a:pt x="126302" y="944104"/>
                    <a:pt x="128246" y="945076"/>
                  </a:cubicBezTo>
                  <a:cubicBezTo>
                    <a:pt x="128246" y="944104"/>
                    <a:pt x="127760" y="943133"/>
                    <a:pt x="126788" y="942161"/>
                  </a:cubicBezTo>
                  <a:cubicBezTo>
                    <a:pt x="124845" y="940218"/>
                    <a:pt x="122416" y="938275"/>
                    <a:pt x="119502" y="936332"/>
                  </a:cubicBezTo>
                  <a:cubicBezTo>
                    <a:pt x="117559" y="936332"/>
                    <a:pt x="116101" y="935846"/>
                    <a:pt x="115130" y="934875"/>
                  </a:cubicBezTo>
                  <a:cubicBezTo>
                    <a:pt x="114158" y="932931"/>
                    <a:pt x="111729" y="931960"/>
                    <a:pt x="107843" y="931960"/>
                  </a:cubicBezTo>
                  <a:lnTo>
                    <a:pt x="103471" y="930503"/>
                  </a:lnTo>
                  <a:lnTo>
                    <a:pt x="99099" y="927588"/>
                  </a:lnTo>
                  <a:cubicBezTo>
                    <a:pt x="92298" y="926616"/>
                    <a:pt x="86469" y="924187"/>
                    <a:pt x="81611" y="920301"/>
                  </a:cubicBezTo>
                  <a:cubicBezTo>
                    <a:pt x="73839" y="914472"/>
                    <a:pt x="69953" y="911557"/>
                    <a:pt x="69953" y="911557"/>
                  </a:cubicBezTo>
                  <a:lnTo>
                    <a:pt x="67038" y="911557"/>
                  </a:lnTo>
                  <a:cubicBezTo>
                    <a:pt x="66066" y="909614"/>
                    <a:pt x="65095" y="908157"/>
                    <a:pt x="64123" y="907185"/>
                  </a:cubicBezTo>
                  <a:cubicBezTo>
                    <a:pt x="63152" y="906214"/>
                    <a:pt x="61209" y="906699"/>
                    <a:pt x="58294" y="908643"/>
                  </a:cubicBezTo>
                  <a:lnTo>
                    <a:pt x="55379" y="904271"/>
                  </a:lnTo>
                  <a:lnTo>
                    <a:pt x="53922" y="901356"/>
                  </a:lnTo>
                  <a:cubicBezTo>
                    <a:pt x="62666" y="905242"/>
                    <a:pt x="68981" y="908643"/>
                    <a:pt x="72867" y="911557"/>
                  </a:cubicBezTo>
                  <a:cubicBezTo>
                    <a:pt x="83554" y="917386"/>
                    <a:pt x="96184" y="922244"/>
                    <a:pt x="110758" y="926131"/>
                  </a:cubicBezTo>
                  <a:lnTo>
                    <a:pt x="112215" y="929045"/>
                  </a:lnTo>
                  <a:lnTo>
                    <a:pt x="118044" y="929045"/>
                  </a:lnTo>
                  <a:lnTo>
                    <a:pt x="115130" y="927588"/>
                  </a:lnTo>
                  <a:cubicBezTo>
                    <a:pt x="112215" y="925645"/>
                    <a:pt x="108815" y="923702"/>
                    <a:pt x="104928" y="921759"/>
                  </a:cubicBezTo>
                  <a:cubicBezTo>
                    <a:pt x="103957" y="920787"/>
                    <a:pt x="102499" y="919815"/>
                    <a:pt x="100556" y="918844"/>
                  </a:cubicBezTo>
                  <a:cubicBezTo>
                    <a:pt x="98613" y="917872"/>
                    <a:pt x="97156" y="917386"/>
                    <a:pt x="96184" y="917386"/>
                  </a:cubicBezTo>
                  <a:cubicBezTo>
                    <a:pt x="86469" y="913500"/>
                    <a:pt x="78211" y="909128"/>
                    <a:pt x="71410" y="904271"/>
                  </a:cubicBezTo>
                  <a:cubicBezTo>
                    <a:pt x="71410" y="904271"/>
                    <a:pt x="72381" y="903299"/>
                    <a:pt x="74325" y="901356"/>
                  </a:cubicBezTo>
                  <a:cubicBezTo>
                    <a:pt x="75296" y="901356"/>
                    <a:pt x="76753" y="902328"/>
                    <a:pt x="78697" y="904271"/>
                  </a:cubicBezTo>
                  <a:cubicBezTo>
                    <a:pt x="81611" y="907185"/>
                    <a:pt x="85012" y="909614"/>
                    <a:pt x="88898" y="911557"/>
                  </a:cubicBezTo>
                  <a:cubicBezTo>
                    <a:pt x="88898" y="911557"/>
                    <a:pt x="89384" y="911557"/>
                    <a:pt x="90355" y="911557"/>
                  </a:cubicBezTo>
                  <a:cubicBezTo>
                    <a:pt x="92298" y="910586"/>
                    <a:pt x="95213" y="910586"/>
                    <a:pt x="99099" y="911557"/>
                  </a:cubicBezTo>
                  <a:cubicBezTo>
                    <a:pt x="101042" y="912529"/>
                    <a:pt x="102014" y="913500"/>
                    <a:pt x="102014" y="914472"/>
                  </a:cubicBezTo>
                  <a:lnTo>
                    <a:pt x="104928" y="913015"/>
                  </a:lnTo>
                  <a:lnTo>
                    <a:pt x="102014" y="911557"/>
                  </a:lnTo>
                  <a:cubicBezTo>
                    <a:pt x="96184" y="909614"/>
                    <a:pt x="90112" y="907185"/>
                    <a:pt x="83797" y="904271"/>
                  </a:cubicBezTo>
                  <a:cubicBezTo>
                    <a:pt x="77482" y="901356"/>
                    <a:pt x="71410" y="898441"/>
                    <a:pt x="65581" y="895527"/>
                  </a:cubicBezTo>
                  <a:cubicBezTo>
                    <a:pt x="59751" y="891641"/>
                    <a:pt x="51979" y="887269"/>
                    <a:pt x="42263" y="882411"/>
                  </a:cubicBezTo>
                  <a:cubicBezTo>
                    <a:pt x="38377" y="880468"/>
                    <a:pt x="35948" y="879010"/>
                    <a:pt x="34977" y="878039"/>
                  </a:cubicBezTo>
                  <a:cubicBezTo>
                    <a:pt x="34005" y="876096"/>
                    <a:pt x="33519" y="875124"/>
                    <a:pt x="33519" y="875124"/>
                  </a:cubicBezTo>
                  <a:cubicBezTo>
                    <a:pt x="39349" y="878039"/>
                    <a:pt x="45664" y="881439"/>
                    <a:pt x="52465" y="885325"/>
                  </a:cubicBezTo>
                  <a:cubicBezTo>
                    <a:pt x="59266" y="889212"/>
                    <a:pt x="65095" y="892126"/>
                    <a:pt x="69953" y="894069"/>
                  </a:cubicBezTo>
                  <a:cubicBezTo>
                    <a:pt x="69953" y="892126"/>
                    <a:pt x="69467" y="890669"/>
                    <a:pt x="68495" y="889697"/>
                  </a:cubicBezTo>
                  <a:lnTo>
                    <a:pt x="46635" y="876581"/>
                  </a:lnTo>
                  <a:cubicBezTo>
                    <a:pt x="43721" y="876581"/>
                    <a:pt x="41292" y="876096"/>
                    <a:pt x="39349" y="875124"/>
                  </a:cubicBezTo>
                  <a:cubicBezTo>
                    <a:pt x="37406" y="875124"/>
                    <a:pt x="35948" y="874638"/>
                    <a:pt x="34977" y="873667"/>
                  </a:cubicBezTo>
                  <a:lnTo>
                    <a:pt x="34977" y="870752"/>
                  </a:lnTo>
                  <a:cubicBezTo>
                    <a:pt x="35948" y="868809"/>
                    <a:pt x="34977" y="867837"/>
                    <a:pt x="32062" y="867837"/>
                  </a:cubicBezTo>
                  <a:cubicBezTo>
                    <a:pt x="32062" y="867837"/>
                    <a:pt x="31819" y="867595"/>
                    <a:pt x="31333" y="867109"/>
                  </a:cubicBezTo>
                  <a:cubicBezTo>
                    <a:pt x="30848" y="866623"/>
                    <a:pt x="30605" y="866380"/>
                    <a:pt x="30605" y="866380"/>
                  </a:cubicBezTo>
                  <a:cubicBezTo>
                    <a:pt x="30605" y="866380"/>
                    <a:pt x="29633" y="866866"/>
                    <a:pt x="27690" y="867837"/>
                  </a:cubicBezTo>
                  <a:lnTo>
                    <a:pt x="24776" y="863466"/>
                  </a:lnTo>
                  <a:cubicBezTo>
                    <a:pt x="20889" y="861522"/>
                    <a:pt x="18460" y="860551"/>
                    <a:pt x="17489" y="860551"/>
                  </a:cubicBezTo>
                  <a:cubicBezTo>
                    <a:pt x="20404" y="858608"/>
                    <a:pt x="22832" y="858608"/>
                    <a:pt x="24776" y="860551"/>
                  </a:cubicBezTo>
                  <a:cubicBezTo>
                    <a:pt x="28662" y="863466"/>
                    <a:pt x="34005" y="866623"/>
                    <a:pt x="40806" y="870024"/>
                  </a:cubicBezTo>
                  <a:cubicBezTo>
                    <a:pt x="47607" y="873424"/>
                    <a:pt x="52950" y="876581"/>
                    <a:pt x="56837" y="879496"/>
                  </a:cubicBezTo>
                  <a:lnTo>
                    <a:pt x="59751" y="879496"/>
                  </a:lnTo>
                  <a:cubicBezTo>
                    <a:pt x="55865" y="877553"/>
                    <a:pt x="49793" y="873424"/>
                    <a:pt x="41535" y="867109"/>
                  </a:cubicBezTo>
                  <a:cubicBezTo>
                    <a:pt x="33277" y="860794"/>
                    <a:pt x="25747" y="856665"/>
                    <a:pt x="18946" y="854722"/>
                  </a:cubicBezTo>
                  <a:lnTo>
                    <a:pt x="18946" y="853264"/>
                  </a:lnTo>
                  <a:lnTo>
                    <a:pt x="21861" y="853264"/>
                  </a:lnTo>
                  <a:lnTo>
                    <a:pt x="24776" y="856179"/>
                  </a:lnTo>
                  <a:cubicBezTo>
                    <a:pt x="26719" y="857150"/>
                    <a:pt x="28176" y="857636"/>
                    <a:pt x="29147" y="857636"/>
                  </a:cubicBezTo>
                  <a:cubicBezTo>
                    <a:pt x="31091" y="857636"/>
                    <a:pt x="33034" y="858608"/>
                    <a:pt x="34977" y="860551"/>
                  </a:cubicBezTo>
                  <a:lnTo>
                    <a:pt x="40806" y="860551"/>
                  </a:lnTo>
                  <a:lnTo>
                    <a:pt x="46635" y="864923"/>
                  </a:lnTo>
                  <a:lnTo>
                    <a:pt x="55379" y="867837"/>
                  </a:lnTo>
                  <a:cubicBezTo>
                    <a:pt x="56351" y="869781"/>
                    <a:pt x="60723" y="872209"/>
                    <a:pt x="68495" y="875124"/>
                  </a:cubicBezTo>
                  <a:lnTo>
                    <a:pt x="74325" y="873667"/>
                  </a:lnTo>
                  <a:lnTo>
                    <a:pt x="74325" y="872209"/>
                  </a:lnTo>
                  <a:lnTo>
                    <a:pt x="61209" y="866380"/>
                  </a:lnTo>
                  <a:cubicBezTo>
                    <a:pt x="59266" y="865409"/>
                    <a:pt x="58294" y="863951"/>
                    <a:pt x="58294" y="862008"/>
                  </a:cubicBezTo>
                  <a:lnTo>
                    <a:pt x="58294" y="860551"/>
                  </a:lnTo>
                  <a:lnTo>
                    <a:pt x="55379" y="860551"/>
                  </a:lnTo>
                  <a:cubicBezTo>
                    <a:pt x="54408" y="861522"/>
                    <a:pt x="53193" y="861280"/>
                    <a:pt x="51736" y="859822"/>
                  </a:cubicBezTo>
                  <a:cubicBezTo>
                    <a:pt x="50279" y="858365"/>
                    <a:pt x="50036" y="857636"/>
                    <a:pt x="51007" y="857636"/>
                  </a:cubicBezTo>
                  <a:lnTo>
                    <a:pt x="51007" y="854722"/>
                  </a:lnTo>
                  <a:lnTo>
                    <a:pt x="55379" y="856179"/>
                  </a:lnTo>
                  <a:cubicBezTo>
                    <a:pt x="56351" y="857150"/>
                    <a:pt x="57322" y="857636"/>
                    <a:pt x="58294" y="857636"/>
                  </a:cubicBezTo>
                  <a:cubicBezTo>
                    <a:pt x="60237" y="856665"/>
                    <a:pt x="62666" y="857150"/>
                    <a:pt x="65581" y="859094"/>
                  </a:cubicBezTo>
                  <a:cubicBezTo>
                    <a:pt x="67524" y="862008"/>
                    <a:pt x="70438" y="863466"/>
                    <a:pt x="74325" y="863466"/>
                  </a:cubicBezTo>
                  <a:lnTo>
                    <a:pt x="75782" y="864923"/>
                  </a:lnTo>
                  <a:cubicBezTo>
                    <a:pt x="77725" y="865894"/>
                    <a:pt x="78939" y="866380"/>
                    <a:pt x="79425" y="866380"/>
                  </a:cubicBezTo>
                  <a:cubicBezTo>
                    <a:pt x="79911" y="866380"/>
                    <a:pt x="81125" y="865894"/>
                    <a:pt x="83069" y="864923"/>
                  </a:cubicBezTo>
                  <a:cubicBezTo>
                    <a:pt x="68495" y="854236"/>
                    <a:pt x="53436" y="843063"/>
                    <a:pt x="37891" y="831404"/>
                  </a:cubicBezTo>
                  <a:cubicBezTo>
                    <a:pt x="41778" y="831404"/>
                    <a:pt x="44207" y="832862"/>
                    <a:pt x="45178" y="835776"/>
                  </a:cubicBezTo>
                  <a:cubicBezTo>
                    <a:pt x="46150" y="835776"/>
                    <a:pt x="48093" y="836262"/>
                    <a:pt x="51007" y="837234"/>
                  </a:cubicBezTo>
                  <a:cubicBezTo>
                    <a:pt x="51979" y="838205"/>
                    <a:pt x="53436" y="838691"/>
                    <a:pt x="55379" y="838691"/>
                  </a:cubicBezTo>
                  <a:cubicBezTo>
                    <a:pt x="55379" y="838691"/>
                    <a:pt x="55136" y="838448"/>
                    <a:pt x="54651" y="837962"/>
                  </a:cubicBezTo>
                  <a:cubicBezTo>
                    <a:pt x="54165" y="837477"/>
                    <a:pt x="53922" y="837234"/>
                    <a:pt x="53922" y="837234"/>
                  </a:cubicBezTo>
                  <a:cubicBezTo>
                    <a:pt x="52950" y="836262"/>
                    <a:pt x="47121" y="832376"/>
                    <a:pt x="36434" y="825575"/>
                  </a:cubicBezTo>
                  <a:cubicBezTo>
                    <a:pt x="33034" y="822660"/>
                    <a:pt x="30362" y="820232"/>
                    <a:pt x="28419" y="818288"/>
                  </a:cubicBezTo>
                  <a:lnTo>
                    <a:pt x="26174" y="815595"/>
                  </a:lnTo>
                  <a:lnTo>
                    <a:pt x="31698" y="816467"/>
                  </a:lnTo>
                  <a:cubicBezTo>
                    <a:pt x="33398" y="816710"/>
                    <a:pt x="34491" y="816831"/>
                    <a:pt x="34977" y="816831"/>
                  </a:cubicBezTo>
                  <a:cubicBezTo>
                    <a:pt x="35948" y="818774"/>
                    <a:pt x="38377" y="820717"/>
                    <a:pt x="42263" y="822660"/>
                  </a:cubicBezTo>
                  <a:cubicBezTo>
                    <a:pt x="44207" y="824603"/>
                    <a:pt x="45664" y="825575"/>
                    <a:pt x="46635" y="825575"/>
                  </a:cubicBezTo>
                  <a:lnTo>
                    <a:pt x="56837" y="829947"/>
                  </a:lnTo>
                  <a:cubicBezTo>
                    <a:pt x="63638" y="830919"/>
                    <a:pt x="68495" y="832862"/>
                    <a:pt x="71410" y="835776"/>
                  </a:cubicBezTo>
                  <a:lnTo>
                    <a:pt x="75782" y="835776"/>
                  </a:lnTo>
                  <a:lnTo>
                    <a:pt x="72867" y="832862"/>
                  </a:lnTo>
                  <a:cubicBezTo>
                    <a:pt x="68009" y="828975"/>
                    <a:pt x="64123" y="826547"/>
                    <a:pt x="61209" y="825575"/>
                  </a:cubicBezTo>
                  <a:cubicBezTo>
                    <a:pt x="58294" y="824603"/>
                    <a:pt x="56837" y="823146"/>
                    <a:pt x="56837" y="821203"/>
                  </a:cubicBezTo>
                  <a:lnTo>
                    <a:pt x="53922" y="819746"/>
                  </a:lnTo>
                  <a:lnTo>
                    <a:pt x="34977" y="809545"/>
                  </a:lnTo>
                  <a:lnTo>
                    <a:pt x="34977" y="808087"/>
                  </a:lnTo>
                  <a:lnTo>
                    <a:pt x="46635" y="811002"/>
                  </a:lnTo>
                  <a:cubicBezTo>
                    <a:pt x="59266" y="815860"/>
                    <a:pt x="76268" y="821203"/>
                    <a:pt x="97642" y="827032"/>
                  </a:cubicBezTo>
                  <a:cubicBezTo>
                    <a:pt x="107357" y="829947"/>
                    <a:pt x="119016" y="833347"/>
                    <a:pt x="132618" y="837234"/>
                  </a:cubicBezTo>
                  <a:lnTo>
                    <a:pt x="134075" y="837234"/>
                  </a:lnTo>
                  <a:cubicBezTo>
                    <a:pt x="137961" y="837234"/>
                    <a:pt x="142090" y="837962"/>
                    <a:pt x="146462" y="839420"/>
                  </a:cubicBezTo>
                  <a:cubicBezTo>
                    <a:pt x="150834" y="840877"/>
                    <a:pt x="153506" y="841606"/>
                    <a:pt x="154477" y="841606"/>
                  </a:cubicBezTo>
                  <a:cubicBezTo>
                    <a:pt x="160307" y="842577"/>
                    <a:pt x="164922" y="842820"/>
                    <a:pt x="168322" y="842334"/>
                  </a:cubicBezTo>
                  <a:cubicBezTo>
                    <a:pt x="171722" y="841849"/>
                    <a:pt x="174394" y="841606"/>
                    <a:pt x="176337" y="841606"/>
                  </a:cubicBezTo>
                  <a:cubicBezTo>
                    <a:pt x="177309" y="842577"/>
                    <a:pt x="179252" y="843063"/>
                    <a:pt x="182167" y="843063"/>
                  </a:cubicBezTo>
                  <a:cubicBezTo>
                    <a:pt x="187996" y="842091"/>
                    <a:pt x="197226" y="841606"/>
                    <a:pt x="209856" y="841606"/>
                  </a:cubicBezTo>
                  <a:lnTo>
                    <a:pt x="212770" y="841606"/>
                  </a:lnTo>
                  <a:cubicBezTo>
                    <a:pt x="227344" y="837719"/>
                    <a:pt x="239488" y="835776"/>
                    <a:pt x="249204" y="835776"/>
                  </a:cubicBezTo>
                  <a:cubicBezTo>
                    <a:pt x="249204" y="835776"/>
                    <a:pt x="249446" y="835533"/>
                    <a:pt x="249932" y="835048"/>
                  </a:cubicBezTo>
                  <a:cubicBezTo>
                    <a:pt x="250418" y="834562"/>
                    <a:pt x="251147" y="833833"/>
                    <a:pt x="252118" y="832862"/>
                  </a:cubicBezTo>
                  <a:lnTo>
                    <a:pt x="255033" y="831404"/>
                  </a:lnTo>
                  <a:cubicBezTo>
                    <a:pt x="255033" y="833347"/>
                    <a:pt x="255519" y="834319"/>
                    <a:pt x="256490" y="834319"/>
                  </a:cubicBezTo>
                  <a:lnTo>
                    <a:pt x="259405" y="835776"/>
                  </a:lnTo>
                  <a:cubicBezTo>
                    <a:pt x="258433" y="834805"/>
                    <a:pt x="258190" y="833833"/>
                    <a:pt x="258676" y="832862"/>
                  </a:cubicBezTo>
                  <a:cubicBezTo>
                    <a:pt x="259162" y="831890"/>
                    <a:pt x="259405" y="830919"/>
                    <a:pt x="259405" y="829947"/>
                  </a:cubicBezTo>
                  <a:lnTo>
                    <a:pt x="271063" y="827032"/>
                  </a:lnTo>
                  <a:lnTo>
                    <a:pt x="271063" y="828490"/>
                  </a:lnTo>
                  <a:lnTo>
                    <a:pt x="275435" y="827032"/>
                  </a:lnTo>
                  <a:lnTo>
                    <a:pt x="281265" y="825575"/>
                  </a:lnTo>
                  <a:cubicBezTo>
                    <a:pt x="285151" y="822660"/>
                    <a:pt x="287094" y="819260"/>
                    <a:pt x="287094" y="815374"/>
                  </a:cubicBezTo>
                  <a:cubicBezTo>
                    <a:pt x="288066" y="815374"/>
                    <a:pt x="289280" y="815374"/>
                    <a:pt x="290737" y="815374"/>
                  </a:cubicBezTo>
                  <a:cubicBezTo>
                    <a:pt x="292195" y="815374"/>
                    <a:pt x="293409" y="814888"/>
                    <a:pt x="294381" y="813917"/>
                  </a:cubicBezTo>
                  <a:lnTo>
                    <a:pt x="291466" y="812459"/>
                  </a:lnTo>
                  <a:lnTo>
                    <a:pt x="300210" y="808087"/>
                  </a:lnTo>
                  <a:cubicBezTo>
                    <a:pt x="300210" y="809059"/>
                    <a:pt x="299238" y="810516"/>
                    <a:pt x="297295" y="812459"/>
                  </a:cubicBezTo>
                  <a:cubicBezTo>
                    <a:pt x="298267" y="812459"/>
                    <a:pt x="298995" y="812702"/>
                    <a:pt x="299481" y="813188"/>
                  </a:cubicBezTo>
                  <a:cubicBezTo>
                    <a:pt x="299967" y="813674"/>
                    <a:pt x="300696" y="813431"/>
                    <a:pt x="301667" y="812459"/>
                  </a:cubicBezTo>
                  <a:lnTo>
                    <a:pt x="304582" y="808087"/>
                  </a:lnTo>
                  <a:lnTo>
                    <a:pt x="307497" y="806630"/>
                  </a:lnTo>
                  <a:lnTo>
                    <a:pt x="311869" y="805173"/>
                  </a:lnTo>
                  <a:cubicBezTo>
                    <a:pt x="313812" y="804201"/>
                    <a:pt x="314783" y="802744"/>
                    <a:pt x="314783" y="800801"/>
                  </a:cubicBezTo>
                  <a:cubicBezTo>
                    <a:pt x="320612" y="799829"/>
                    <a:pt x="324499" y="796429"/>
                    <a:pt x="326442" y="790599"/>
                  </a:cubicBezTo>
                  <a:cubicBezTo>
                    <a:pt x="330328" y="790599"/>
                    <a:pt x="332757" y="789142"/>
                    <a:pt x="333728" y="786227"/>
                  </a:cubicBezTo>
                  <a:lnTo>
                    <a:pt x="335186" y="786227"/>
                  </a:lnTo>
                  <a:cubicBezTo>
                    <a:pt x="339072" y="784284"/>
                    <a:pt x="341501" y="782827"/>
                    <a:pt x="342472" y="781855"/>
                  </a:cubicBezTo>
                  <a:lnTo>
                    <a:pt x="355588" y="768739"/>
                  </a:lnTo>
                  <a:cubicBezTo>
                    <a:pt x="357531" y="766796"/>
                    <a:pt x="358989" y="765825"/>
                    <a:pt x="359960" y="765825"/>
                  </a:cubicBezTo>
                  <a:cubicBezTo>
                    <a:pt x="365789" y="759995"/>
                    <a:pt x="368704" y="757081"/>
                    <a:pt x="368704" y="757081"/>
                  </a:cubicBezTo>
                  <a:lnTo>
                    <a:pt x="390564" y="739593"/>
                  </a:lnTo>
                  <a:cubicBezTo>
                    <a:pt x="392507" y="739593"/>
                    <a:pt x="393964" y="738864"/>
                    <a:pt x="394936" y="737407"/>
                  </a:cubicBezTo>
                  <a:cubicBezTo>
                    <a:pt x="395908" y="735950"/>
                    <a:pt x="397365" y="734735"/>
                    <a:pt x="399308" y="733764"/>
                  </a:cubicBezTo>
                  <a:lnTo>
                    <a:pt x="402223" y="729392"/>
                  </a:lnTo>
                  <a:cubicBezTo>
                    <a:pt x="409024" y="724534"/>
                    <a:pt x="413396" y="720162"/>
                    <a:pt x="415339" y="716276"/>
                  </a:cubicBezTo>
                  <a:lnTo>
                    <a:pt x="416796" y="714818"/>
                  </a:lnTo>
                  <a:cubicBezTo>
                    <a:pt x="418739" y="713847"/>
                    <a:pt x="421654" y="711418"/>
                    <a:pt x="425540" y="707532"/>
                  </a:cubicBezTo>
                  <a:lnTo>
                    <a:pt x="431369" y="704617"/>
                  </a:lnTo>
                  <a:cubicBezTo>
                    <a:pt x="431369" y="703646"/>
                    <a:pt x="438170" y="697816"/>
                    <a:pt x="451772" y="687129"/>
                  </a:cubicBezTo>
                  <a:cubicBezTo>
                    <a:pt x="450800" y="681300"/>
                    <a:pt x="451772" y="677900"/>
                    <a:pt x="454686" y="676928"/>
                  </a:cubicBezTo>
                  <a:cubicBezTo>
                    <a:pt x="456630" y="675956"/>
                    <a:pt x="458573" y="675471"/>
                    <a:pt x="460516" y="675471"/>
                  </a:cubicBezTo>
                  <a:lnTo>
                    <a:pt x="457601" y="679843"/>
                  </a:lnTo>
                  <a:lnTo>
                    <a:pt x="461973" y="678385"/>
                  </a:lnTo>
                  <a:cubicBezTo>
                    <a:pt x="463916" y="677414"/>
                    <a:pt x="465859" y="676199"/>
                    <a:pt x="467802" y="674742"/>
                  </a:cubicBezTo>
                  <a:cubicBezTo>
                    <a:pt x="469745" y="673285"/>
                    <a:pt x="471688" y="672070"/>
                    <a:pt x="473632" y="671099"/>
                  </a:cubicBezTo>
                  <a:cubicBezTo>
                    <a:pt x="476546" y="668184"/>
                    <a:pt x="478004" y="666241"/>
                    <a:pt x="478004" y="665269"/>
                  </a:cubicBezTo>
                  <a:cubicBezTo>
                    <a:pt x="478004" y="663326"/>
                    <a:pt x="478975" y="662355"/>
                    <a:pt x="480918" y="662355"/>
                  </a:cubicBezTo>
                  <a:cubicBezTo>
                    <a:pt x="482861" y="661383"/>
                    <a:pt x="484319" y="659926"/>
                    <a:pt x="485290" y="657983"/>
                  </a:cubicBezTo>
                  <a:cubicBezTo>
                    <a:pt x="486262" y="656040"/>
                    <a:pt x="487233" y="654582"/>
                    <a:pt x="488205" y="653611"/>
                  </a:cubicBezTo>
                  <a:lnTo>
                    <a:pt x="486748" y="652153"/>
                  </a:lnTo>
                  <a:cubicBezTo>
                    <a:pt x="484804" y="653125"/>
                    <a:pt x="482861" y="652639"/>
                    <a:pt x="480918" y="650696"/>
                  </a:cubicBezTo>
                  <a:lnTo>
                    <a:pt x="478004" y="649239"/>
                  </a:lnTo>
                  <a:cubicBezTo>
                    <a:pt x="472174" y="649239"/>
                    <a:pt x="467317" y="649725"/>
                    <a:pt x="463430" y="650696"/>
                  </a:cubicBezTo>
                  <a:lnTo>
                    <a:pt x="463430" y="655068"/>
                  </a:lnTo>
                  <a:cubicBezTo>
                    <a:pt x="456630" y="656040"/>
                    <a:pt x="451286" y="657497"/>
                    <a:pt x="447400" y="659440"/>
                  </a:cubicBezTo>
                  <a:lnTo>
                    <a:pt x="451772" y="655068"/>
                  </a:lnTo>
                  <a:cubicBezTo>
                    <a:pt x="449829" y="653125"/>
                    <a:pt x="448371" y="652153"/>
                    <a:pt x="447400" y="652153"/>
                  </a:cubicBezTo>
                  <a:lnTo>
                    <a:pt x="447400" y="650696"/>
                  </a:lnTo>
                  <a:cubicBezTo>
                    <a:pt x="447400" y="649725"/>
                    <a:pt x="448128" y="648996"/>
                    <a:pt x="449586" y="648510"/>
                  </a:cubicBezTo>
                  <a:cubicBezTo>
                    <a:pt x="451043" y="648024"/>
                    <a:pt x="451772" y="647296"/>
                    <a:pt x="451772" y="646324"/>
                  </a:cubicBezTo>
                  <a:lnTo>
                    <a:pt x="445942" y="646324"/>
                  </a:lnTo>
                  <a:cubicBezTo>
                    <a:pt x="443028" y="646324"/>
                    <a:pt x="440113" y="648267"/>
                    <a:pt x="437198" y="652153"/>
                  </a:cubicBezTo>
                  <a:cubicBezTo>
                    <a:pt x="441085" y="651182"/>
                    <a:pt x="443514" y="651182"/>
                    <a:pt x="444485" y="652153"/>
                  </a:cubicBezTo>
                  <a:lnTo>
                    <a:pt x="441570" y="656525"/>
                  </a:lnTo>
                  <a:cubicBezTo>
                    <a:pt x="441570" y="656525"/>
                    <a:pt x="441328" y="656283"/>
                    <a:pt x="440842" y="655797"/>
                  </a:cubicBezTo>
                  <a:cubicBezTo>
                    <a:pt x="440356" y="655311"/>
                    <a:pt x="440113" y="655068"/>
                    <a:pt x="440113" y="655068"/>
                  </a:cubicBezTo>
                  <a:cubicBezTo>
                    <a:pt x="439142" y="655068"/>
                    <a:pt x="437927" y="655068"/>
                    <a:pt x="436470" y="655068"/>
                  </a:cubicBezTo>
                  <a:cubicBezTo>
                    <a:pt x="435013" y="655068"/>
                    <a:pt x="433798" y="655068"/>
                    <a:pt x="432826" y="655068"/>
                  </a:cubicBezTo>
                  <a:lnTo>
                    <a:pt x="431369" y="649239"/>
                  </a:lnTo>
                  <a:lnTo>
                    <a:pt x="429183" y="649239"/>
                  </a:lnTo>
                  <a:cubicBezTo>
                    <a:pt x="428697" y="650210"/>
                    <a:pt x="428454" y="652153"/>
                    <a:pt x="428454" y="655068"/>
                  </a:cubicBezTo>
                  <a:cubicBezTo>
                    <a:pt x="425540" y="655068"/>
                    <a:pt x="423111" y="655068"/>
                    <a:pt x="421168" y="655068"/>
                  </a:cubicBezTo>
                  <a:cubicBezTo>
                    <a:pt x="420196" y="653125"/>
                    <a:pt x="420196" y="650696"/>
                    <a:pt x="421168" y="647782"/>
                  </a:cubicBezTo>
                  <a:cubicBezTo>
                    <a:pt x="420196" y="648753"/>
                    <a:pt x="419711" y="649725"/>
                    <a:pt x="419711" y="650696"/>
                  </a:cubicBezTo>
                  <a:cubicBezTo>
                    <a:pt x="419711" y="652639"/>
                    <a:pt x="418739" y="653611"/>
                    <a:pt x="416796" y="653611"/>
                  </a:cubicBezTo>
                  <a:lnTo>
                    <a:pt x="413881" y="653611"/>
                  </a:lnTo>
                  <a:cubicBezTo>
                    <a:pt x="412910" y="654582"/>
                    <a:pt x="411452" y="655068"/>
                    <a:pt x="409509" y="655068"/>
                  </a:cubicBezTo>
                  <a:cubicBezTo>
                    <a:pt x="409509" y="654097"/>
                    <a:pt x="408538" y="654097"/>
                    <a:pt x="406595" y="655068"/>
                  </a:cubicBezTo>
                  <a:cubicBezTo>
                    <a:pt x="404652" y="657011"/>
                    <a:pt x="403194" y="657983"/>
                    <a:pt x="402223" y="657983"/>
                  </a:cubicBezTo>
                  <a:lnTo>
                    <a:pt x="399308" y="659440"/>
                  </a:lnTo>
                  <a:lnTo>
                    <a:pt x="397851" y="663812"/>
                  </a:lnTo>
                  <a:cubicBezTo>
                    <a:pt x="397851" y="664784"/>
                    <a:pt x="396879" y="665755"/>
                    <a:pt x="394936" y="666727"/>
                  </a:cubicBezTo>
                  <a:cubicBezTo>
                    <a:pt x="394936" y="665755"/>
                    <a:pt x="394450" y="664541"/>
                    <a:pt x="393479" y="663083"/>
                  </a:cubicBezTo>
                  <a:cubicBezTo>
                    <a:pt x="392507" y="661626"/>
                    <a:pt x="391536" y="660412"/>
                    <a:pt x="390564" y="659440"/>
                  </a:cubicBezTo>
                  <a:cubicBezTo>
                    <a:pt x="390564" y="663326"/>
                    <a:pt x="390078" y="665755"/>
                    <a:pt x="389107" y="666727"/>
                  </a:cubicBezTo>
                  <a:cubicBezTo>
                    <a:pt x="388135" y="665755"/>
                    <a:pt x="387649" y="663812"/>
                    <a:pt x="387649" y="660897"/>
                  </a:cubicBezTo>
                  <a:lnTo>
                    <a:pt x="383277" y="660897"/>
                  </a:lnTo>
                  <a:cubicBezTo>
                    <a:pt x="383277" y="662840"/>
                    <a:pt x="384006" y="664541"/>
                    <a:pt x="385463" y="665998"/>
                  </a:cubicBezTo>
                  <a:cubicBezTo>
                    <a:pt x="386921" y="667455"/>
                    <a:pt x="386192" y="668670"/>
                    <a:pt x="383277" y="669641"/>
                  </a:cubicBezTo>
                  <a:cubicBezTo>
                    <a:pt x="378420" y="667698"/>
                    <a:pt x="377934" y="665755"/>
                    <a:pt x="381820" y="663812"/>
                  </a:cubicBezTo>
                  <a:cubicBezTo>
                    <a:pt x="377934" y="662840"/>
                    <a:pt x="374533" y="663326"/>
                    <a:pt x="371619" y="665269"/>
                  </a:cubicBezTo>
                  <a:cubicBezTo>
                    <a:pt x="373562" y="665269"/>
                    <a:pt x="375019" y="665755"/>
                    <a:pt x="375991" y="666727"/>
                  </a:cubicBezTo>
                  <a:cubicBezTo>
                    <a:pt x="376962" y="666727"/>
                    <a:pt x="377448" y="666970"/>
                    <a:pt x="377448" y="667455"/>
                  </a:cubicBezTo>
                  <a:cubicBezTo>
                    <a:pt x="377448" y="667941"/>
                    <a:pt x="376962" y="668184"/>
                    <a:pt x="375991" y="668184"/>
                  </a:cubicBezTo>
                  <a:lnTo>
                    <a:pt x="368704" y="668184"/>
                  </a:lnTo>
                  <a:lnTo>
                    <a:pt x="367247" y="665269"/>
                  </a:lnTo>
                  <a:cubicBezTo>
                    <a:pt x="366275" y="667212"/>
                    <a:pt x="364818" y="668184"/>
                    <a:pt x="362875" y="668184"/>
                  </a:cubicBezTo>
                  <a:lnTo>
                    <a:pt x="367247" y="668184"/>
                  </a:lnTo>
                  <a:lnTo>
                    <a:pt x="361418" y="672556"/>
                  </a:lnTo>
                  <a:lnTo>
                    <a:pt x="361418" y="668184"/>
                  </a:lnTo>
                  <a:lnTo>
                    <a:pt x="355588" y="668184"/>
                  </a:lnTo>
                  <a:lnTo>
                    <a:pt x="349759" y="676928"/>
                  </a:lnTo>
                  <a:cubicBezTo>
                    <a:pt x="348787" y="675956"/>
                    <a:pt x="347330" y="673042"/>
                    <a:pt x="345387" y="668184"/>
                  </a:cubicBezTo>
                  <a:lnTo>
                    <a:pt x="342472" y="674013"/>
                  </a:lnTo>
                  <a:lnTo>
                    <a:pt x="339558" y="679843"/>
                  </a:lnTo>
                  <a:lnTo>
                    <a:pt x="336643" y="678385"/>
                  </a:lnTo>
                  <a:cubicBezTo>
                    <a:pt x="333728" y="676442"/>
                    <a:pt x="330328" y="676928"/>
                    <a:pt x="326442" y="679843"/>
                  </a:cubicBezTo>
                  <a:cubicBezTo>
                    <a:pt x="326442" y="681786"/>
                    <a:pt x="325470" y="681786"/>
                    <a:pt x="323527" y="679843"/>
                  </a:cubicBezTo>
                  <a:lnTo>
                    <a:pt x="326442" y="676928"/>
                  </a:lnTo>
                  <a:cubicBezTo>
                    <a:pt x="323527" y="676928"/>
                    <a:pt x="321098" y="677414"/>
                    <a:pt x="319155" y="678385"/>
                  </a:cubicBezTo>
                  <a:cubicBezTo>
                    <a:pt x="315269" y="680328"/>
                    <a:pt x="310897" y="682271"/>
                    <a:pt x="306039" y="684215"/>
                  </a:cubicBezTo>
                  <a:lnTo>
                    <a:pt x="306039" y="687129"/>
                  </a:lnTo>
                  <a:cubicBezTo>
                    <a:pt x="304096" y="689072"/>
                    <a:pt x="301667" y="689072"/>
                    <a:pt x="298753" y="687129"/>
                  </a:cubicBezTo>
                  <a:cubicBezTo>
                    <a:pt x="296809" y="687129"/>
                    <a:pt x="295109" y="687129"/>
                    <a:pt x="293652" y="687129"/>
                  </a:cubicBezTo>
                  <a:cubicBezTo>
                    <a:pt x="292195" y="687129"/>
                    <a:pt x="291466" y="688101"/>
                    <a:pt x="291466" y="690044"/>
                  </a:cubicBezTo>
                  <a:cubicBezTo>
                    <a:pt x="288551" y="692959"/>
                    <a:pt x="286122" y="694416"/>
                    <a:pt x="284179" y="694416"/>
                  </a:cubicBezTo>
                  <a:lnTo>
                    <a:pt x="276893" y="695873"/>
                  </a:lnTo>
                  <a:lnTo>
                    <a:pt x="279807" y="698788"/>
                  </a:lnTo>
                  <a:lnTo>
                    <a:pt x="273978" y="698788"/>
                  </a:lnTo>
                  <a:cubicBezTo>
                    <a:pt x="273978" y="701702"/>
                    <a:pt x="274950" y="703646"/>
                    <a:pt x="276893" y="704617"/>
                  </a:cubicBezTo>
                  <a:lnTo>
                    <a:pt x="276893" y="707532"/>
                  </a:lnTo>
                  <a:cubicBezTo>
                    <a:pt x="277864" y="709475"/>
                    <a:pt x="278350" y="711904"/>
                    <a:pt x="278350" y="714818"/>
                  </a:cubicBezTo>
                  <a:cubicBezTo>
                    <a:pt x="278350" y="717733"/>
                    <a:pt x="277379" y="719676"/>
                    <a:pt x="275435" y="720648"/>
                  </a:cubicBezTo>
                  <a:cubicBezTo>
                    <a:pt x="273492" y="724534"/>
                    <a:pt x="272521" y="727449"/>
                    <a:pt x="272521" y="729392"/>
                  </a:cubicBezTo>
                  <a:cubicBezTo>
                    <a:pt x="271549" y="733278"/>
                    <a:pt x="270092" y="735707"/>
                    <a:pt x="268149" y="736678"/>
                  </a:cubicBezTo>
                  <a:cubicBezTo>
                    <a:pt x="266206" y="738621"/>
                    <a:pt x="265234" y="739593"/>
                    <a:pt x="265234" y="739593"/>
                  </a:cubicBezTo>
                  <a:cubicBezTo>
                    <a:pt x="264263" y="739593"/>
                    <a:pt x="263291" y="740322"/>
                    <a:pt x="262319" y="741779"/>
                  </a:cubicBezTo>
                  <a:cubicBezTo>
                    <a:pt x="261348" y="743236"/>
                    <a:pt x="260376" y="744451"/>
                    <a:pt x="259405" y="745422"/>
                  </a:cubicBezTo>
                  <a:lnTo>
                    <a:pt x="256490" y="746880"/>
                  </a:lnTo>
                  <a:cubicBezTo>
                    <a:pt x="250661" y="751737"/>
                    <a:pt x="241917" y="754166"/>
                    <a:pt x="230258" y="754166"/>
                  </a:cubicBezTo>
                  <a:cubicBezTo>
                    <a:pt x="227344" y="755138"/>
                    <a:pt x="221514" y="755623"/>
                    <a:pt x="212770" y="755623"/>
                  </a:cubicBezTo>
                  <a:lnTo>
                    <a:pt x="196740" y="755623"/>
                  </a:lnTo>
                  <a:cubicBezTo>
                    <a:pt x="195768" y="756595"/>
                    <a:pt x="193825" y="756109"/>
                    <a:pt x="190911" y="754166"/>
                  </a:cubicBezTo>
                  <a:lnTo>
                    <a:pt x="174880" y="746880"/>
                  </a:lnTo>
                  <a:cubicBezTo>
                    <a:pt x="171965" y="742993"/>
                    <a:pt x="169051" y="742508"/>
                    <a:pt x="166136" y="745422"/>
                  </a:cubicBezTo>
                  <a:lnTo>
                    <a:pt x="163221" y="745422"/>
                  </a:lnTo>
                  <a:cubicBezTo>
                    <a:pt x="161278" y="745422"/>
                    <a:pt x="160792" y="744451"/>
                    <a:pt x="161764" y="742508"/>
                  </a:cubicBezTo>
                  <a:lnTo>
                    <a:pt x="158849" y="739593"/>
                  </a:lnTo>
                  <a:cubicBezTo>
                    <a:pt x="156906" y="740564"/>
                    <a:pt x="155935" y="741050"/>
                    <a:pt x="155935" y="741050"/>
                  </a:cubicBezTo>
                  <a:cubicBezTo>
                    <a:pt x="154963" y="740079"/>
                    <a:pt x="153992" y="739593"/>
                    <a:pt x="153020" y="739593"/>
                  </a:cubicBezTo>
                  <a:cubicBezTo>
                    <a:pt x="152049" y="739593"/>
                    <a:pt x="151563" y="739593"/>
                    <a:pt x="151563" y="739593"/>
                  </a:cubicBezTo>
                  <a:cubicBezTo>
                    <a:pt x="148648" y="736678"/>
                    <a:pt x="146219" y="735221"/>
                    <a:pt x="144276" y="735221"/>
                  </a:cubicBezTo>
                  <a:lnTo>
                    <a:pt x="142819" y="735221"/>
                  </a:lnTo>
                  <a:lnTo>
                    <a:pt x="134075" y="730849"/>
                  </a:lnTo>
                  <a:lnTo>
                    <a:pt x="132618" y="730849"/>
                  </a:lnTo>
                  <a:lnTo>
                    <a:pt x="123874" y="720648"/>
                  </a:lnTo>
                  <a:lnTo>
                    <a:pt x="119502" y="714818"/>
                  </a:lnTo>
                  <a:lnTo>
                    <a:pt x="115130" y="704617"/>
                  </a:lnTo>
                  <a:lnTo>
                    <a:pt x="113672" y="701702"/>
                  </a:lnTo>
                  <a:cubicBezTo>
                    <a:pt x="107843" y="701702"/>
                    <a:pt x="103471" y="701217"/>
                    <a:pt x="100556" y="700245"/>
                  </a:cubicBezTo>
                  <a:lnTo>
                    <a:pt x="94727" y="695873"/>
                  </a:lnTo>
                  <a:cubicBezTo>
                    <a:pt x="94727" y="695873"/>
                    <a:pt x="94484" y="695630"/>
                    <a:pt x="93998" y="695145"/>
                  </a:cubicBezTo>
                  <a:cubicBezTo>
                    <a:pt x="93513" y="694659"/>
                    <a:pt x="93270" y="694416"/>
                    <a:pt x="93270" y="694416"/>
                  </a:cubicBezTo>
                  <a:cubicBezTo>
                    <a:pt x="94241" y="693444"/>
                    <a:pt x="96184" y="691987"/>
                    <a:pt x="99099" y="690044"/>
                  </a:cubicBezTo>
                  <a:cubicBezTo>
                    <a:pt x="100071" y="691015"/>
                    <a:pt x="100314" y="691744"/>
                    <a:pt x="99828" y="692230"/>
                  </a:cubicBezTo>
                  <a:cubicBezTo>
                    <a:pt x="99342" y="692716"/>
                    <a:pt x="99585" y="693444"/>
                    <a:pt x="100556" y="694416"/>
                  </a:cubicBezTo>
                  <a:cubicBezTo>
                    <a:pt x="101528" y="697331"/>
                    <a:pt x="104928" y="698302"/>
                    <a:pt x="110758" y="697331"/>
                  </a:cubicBezTo>
                  <a:lnTo>
                    <a:pt x="115130" y="695873"/>
                  </a:lnTo>
                  <a:cubicBezTo>
                    <a:pt x="111243" y="691015"/>
                    <a:pt x="103957" y="685186"/>
                    <a:pt x="93270" y="678385"/>
                  </a:cubicBezTo>
                  <a:cubicBezTo>
                    <a:pt x="93270" y="676442"/>
                    <a:pt x="94727" y="675471"/>
                    <a:pt x="97642" y="675471"/>
                  </a:cubicBezTo>
                  <a:cubicBezTo>
                    <a:pt x="99585" y="674499"/>
                    <a:pt x="100556" y="673285"/>
                    <a:pt x="100556" y="671827"/>
                  </a:cubicBezTo>
                  <a:cubicBezTo>
                    <a:pt x="100556" y="670370"/>
                    <a:pt x="100071" y="668184"/>
                    <a:pt x="99099" y="665269"/>
                  </a:cubicBezTo>
                  <a:cubicBezTo>
                    <a:pt x="97156" y="659440"/>
                    <a:pt x="97642" y="654582"/>
                    <a:pt x="100556" y="650696"/>
                  </a:cubicBezTo>
                  <a:lnTo>
                    <a:pt x="97642" y="650696"/>
                  </a:lnTo>
                  <a:cubicBezTo>
                    <a:pt x="94727" y="647782"/>
                    <a:pt x="93270" y="646324"/>
                    <a:pt x="93270" y="646324"/>
                  </a:cubicBezTo>
                  <a:cubicBezTo>
                    <a:pt x="93270" y="643410"/>
                    <a:pt x="92298" y="639037"/>
                    <a:pt x="90355" y="633208"/>
                  </a:cubicBezTo>
                  <a:cubicBezTo>
                    <a:pt x="90355" y="632237"/>
                    <a:pt x="89869" y="629808"/>
                    <a:pt x="88898" y="625922"/>
                  </a:cubicBezTo>
                  <a:cubicBezTo>
                    <a:pt x="88898" y="624950"/>
                    <a:pt x="88655" y="624221"/>
                    <a:pt x="88169" y="623736"/>
                  </a:cubicBezTo>
                  <a:cubicBezTo>
                    <a:pt x="87683" y="623250"/>
                    <a:pt x="87926" y="622521"/>
                    <a:pt x="88898" y="621550"/>
                  </a:cubicBezTo>
                  <a:cubicBezTo>
                    <a:pt x="88898" y="619606"/>
                    <a:pt x="89869" y="618149"/>
                    <a:pt x="91812" y="617178"/>
                  </a:cubicBezTo>
                  <a:cubicBezTo>
                    <a:pt x="92784" y="616206"/>
                    <a:pt x="93270" y="614992"/>
                    <a:pt x="93270" y="613534"/>
                  </a:cubicBezTo>
                  <a:cubicBezTo>
                    <a:pt x="93270" y="612077"/>
                    <a:pt x="93270" y="610863"/>
                    <a:pt x="93270" y="609891"/>
                  </a:cubicBezTo>
                  <a:lnTo>
                    <a:pt x="96184" y="598232"/>
                  </a:lnTo>
                  <a:lnTo>
                    <a:pt x="97642" y="590946"/>
                  </a:lnTo>
                  <a:cubicBezTo>
                    <a:pt x="96670" y="589003"/>
                    <a:pt x="97156" y="587060"/>
                    <a:pt x="99099" y="585116"/>
                  </a:cubicBezTo>
                  <a:cubicBezTo>
                    <a:pt x="99099" y="580259"/>
                    <a:pt x="101528" y="576858"/>
                    <a:pt x="106386" y="574915"/>
                  </a:cubicBezTo>
                  <a:cubicBezTo>
                    <a:pt x="106386" y="572001"/>
                    <a:pt x="107357" y="570057"/>
                    <a:pt x="109300" y="569086"/>
                  </a:cubicBezTo>
                  <a:cubicBezTo>
                    <a:pt x="109300" y="569086"/>
                    <a:pt x="109543" y="569086"/>
                    <a:pt x="110029" y="569086"/>
                  </a:cubicBezTo>
                  <a:cubicBezTo>
                    <a:pt x="110515" y="569086"/>
                    <a:pt x="110758" y="569086"/>
                    <a:pt x="110758" y="569086"/>
                  </a:cubicBezTo>
                  <a:cubicBezTo>
                    <a:pt x="110758" y="566171"/>
                    <a:pt x="111729" y="563257"/>
                    <a:pt x="113672" y="560342"/>
                  </a:cubicBezTo>
                  <a:lnTo>
                    <a:pt x="116587" y="558885"/>
                  </a:lnTo>
                  <a:cubicBezTo>
                    <a:pt x="120473" y="556941"/>
                    <a:pt x="122902" y="553541"/>
                    <a:pt x="123874" y="548683"/>
                  </a:cubicBezTo>
                  <a:cubicBezTo>
                    <a:pt x="126788" y="544797"/>
                    <a:pt x="131160" y="543340"/>
                    <a:pt x="136990" y="544311"/>
                  </a:cubicBezTo>
                  <a:cubicBezTo>
                    <a:pt x="136990" y="543340"/>
                    <a:pt x="137475" y="542125"/>
                    <a:pt x="138447" y="540668"/>
                  </a:cubicBezTo>
                  <a:cubicBezTo>
                    <a:pt x="139418" y="539211"/>
                    <a:pt x="140876" y="538482"/>
                    <a:pt x="142819" y="538482"/>
                  </a:cubicBezTo>
                  <a:cubicBezTo>
                    <a:pt x="146705" y="540425"/>
                    <a:pt x="148648" y="541882"/>
                    <a:pt x="148648" y="542854"/>
                  </a:cubicBezTo>
                  <a:cubicBezTo>
                    <a:pt x="155449" y="538968"/>
                    <a:pt x="160307" y="536053"/>
                    <a:pt x="163221" y="534110"/>
                  </a:cubicBezTo>
                  <a:lnTo>
                    <a:pt x="164679" y="537025"/>
                  </a:lnTo>
                  <a:lnTo>
                    <a:pt x="167593" y="532653"/>
                  </a:lnTo>
                  <a:lnTo>
                    <a:pt x="174880" y="535567"/>
                  </a:lnTo>
                  <a:lnTo>
                    <a:pt x="182167" y="534110"/>
                  </a:lnTo>
                  <a:cubicBezTo>
                    <a:pt x="185081" y="534110"/>
                    <a:pt x="187510" y="534596"/>
                    <a:pt x="189453" y="535567"/>
                  </a:cubicBezTo>
                  <a:lnTo>
                    <a:pt x="195283" y="537025"/>
                  </a:lnTo>
                  <a:cubicBezTo>
                    <a:pt x="197226" y="537025"/>
                    <a:pt x="198683" y="536539"/>
                    <a:pt x="199655" y="535567"/>
                  </a:cubicBezTo>
                  <a:lnTo>
                    <a:pt x="206941" y="535567"/>
                  </a:lnTo>
                  <a:lnTo>
                    <a:pt x="215685" y="537025"/>
                  </a:lnTo>
                  <a:lnTo>
                    <a:pt x="217142" y="537025"/>
                  </a:lnTo>
                  <a:cubicBezTo>
                    <a:pt x="222972" y="535082"/>
                    <a:pt x="226372" y="534110"/>
                    <a:pt x="227344" y="534110"/>
                  </a:cubicBezTo>
                  <a:lnTo>
                    <a:pt x="230258" y="534110"/>
                  </a:lnTo>
                  <a:cubicBezTo>
                    <a:pt x="234145" y="532167"/>
                    <a:pt x="237059" y="531681"/>
                    <a:pt x="239002" y="532653"/>
                  </a:cubicBezTo>
                  <a:cubicBezTo>
                    <a:pt x="240945" y="533624"/>
                    <a:pt x="243860" y="534110"/>
                    <a:pt x="247746" y="534110"/>
                  </a:cubicBezTo>
                  <a:lnTo>
                    <a:pt x="300210" y="535567"/>
                  </a:lnTo>
                  <a:lnTo>
                    <a:pt x="319155" y="537025"/>
                  </a:lnTo>
                  <a:lnTo>
                    <a:pt x="345387" y="537025"/>
                  </a:lnTo>
                  <a:cubicBezTo>
                    <a:pt x="357046" y="536053"/>
                    <a:pt x="369676" y="534110"/>
                    <a:pt x="383277" y="531195"/>
                  </a:cubicBezTo>
                  <a:cubicBezTo>
                    <a:pt x="396879" y="528281"/>
                    <a:pt x="406109" y="526823"/>
                    <a:pt x="410967" y="526823"/>
                  </a:cubicBezTo>
                  <a:lnTo>
                    <a:pt x="441570" y="518080"/>
                  </a:lnTo>
                  <a:lnTo>
                    <a:pt x="459058" y="515165"/>
                  </a:lnTo>
                  <a:lnTo>
                    <a:pt x="461973" y="513708"/>
                  </a:lnTo>
                  <a:lnTo>
                    <a:pt x="463430" y="510793"/>
                  </a:lnTo>
                  <a:lnTo>
                    <a:pt x="460516" y="509336"/>
                  </a:lnTo>
                  <a:lnTo>
                    <a:pt x="434284" y="509336"/>
                  </a:lnTo>
                  <a:cubicBezTo>
                    <a:pt x="430398" y="509336"/>
                    <a:pt x="426511" y="508364"/>
                    <a:pt x="422625" y="506421"/>
                  </a:cubicBezTo>
                  <a:lnTo>
                    <a:pt x="409509" y="499134"/>
                  </a:lnTo>
                  <a:lnTo>
                    <a:pt x="399308" y="494762"/>
                  </a:lnTo>
                  <a:lnTo>
                    <a:pt x="394936" y="490390"/>
                  </a:lnTo>
                  <a:lnTo>
                    <a:pt x="387649" y="484561"/>
                  </a:lnTo>
                  <a:lnTo>
                    <a:pt x="384735" y="478732"/>
                  </a:lnTo>
                  <a:cubicBezTo>
                    <a:pt x="383763" y="475817"/>
                    <a:pt x="382063" y="472417"/>
                    <a:pt x="379634" y="468530"/>
                  </a:cubicBezTo>
                  <a:cubicBezTo>
                    <a:pt x="377205" y="464644"/>
                    <a:pt x="375505" y="462215"/>
                    <a:pt x="374533" y="461244"/>
                  </a:cubicBezTo>
                  <a:cubicBezTo>
                    <a:pt x="372590" y="459301"/>
                    <a:pt x="371133" y="457358"/>
                    <a:pt x="370161" y="455415"/>
                  </a:cubicBezTo>
                  <a:cubicBezTo>
                    <a:pt x="369190" y="453471"/>
                    <a:pt x="368218" y="452014"/>
                    <a:pt x="367247" y="451043"/>
                  </a:cubicBezTo>
                  <a:cubicBezTo>
                    <a:pt x="367247" y="449099"/>
                    <a:pt x="365304" y="446185"/>
                    <a:pt x="361418" y="442299"/>
                  </a:cubicBezTo>
                  <a:lnTo>
                    <a:pt x="358503" y="436469"/>
                  </a:lnTo>
                  <a:cubicBezTo>
                    <a:pt x="357531" y="431612"/>
                    <a:pt x="355102" y="426754"/>
                    <a:pt x="351216" y="421896"/>
                  </a:cubicBezTo>
                  <a:cubicBezTo>
                    <a:pt x="346359" y="415095"/>
                    <a:pt x="341987" y="410237"/>
                    <a:pt x="338100" y="407323"/>
                  </a:cubicBezTo>
                  <a:cubicBezTo>
                    <a:pt x="333243" y="401494"/>
                    <a:pt x="328871" y="392750"/>
                    <a:pt x="324984" y="381091"/>
                  </a:cubicBezTo>
                  <a:cubicBezTo>
                    <a:pt x="324984" y="378176"/>
                    <a:pt x="324499" y="374776"/>
                    <a:pt x="323527" y="370890"/>
                  </a:cubicBezTo>
                  <a:cubicBezTo>
                    <a:pt x="322556" y="368947"/>
                    <a:pt x="322070" y="366032"/>
                    <a:pt x="322070" y="362146"/>
                  </a:cubicBezTo>
                  <a:cubicBezTo>
                    <a:pt x="321098" y="359231"/>
                    <a:pt x="320612" y="353887"/>
                    <a:pt x="320612" y="346115"/>
                  </a:cubicBezTo>
                  <a:cubicBezTo>
                    <a:pt x="320612" y="343200"/>
                    <a:pt x="319641" y="335428"/>
                    <a:pt x="317698" y="322798"/>
                  </a:cubicBezTo>
                  <a:lnTo>
                    <a:pt x="316240" y="309682"/>
                  </a:lnTo>
                  <a:cubicBezTo>
                    <a:pt x="315269" y="307739"/>
                    <a:pt x="315512" y="306039"/>
                    <a:pt x="316969" y="304581"/>
                  </a:cubicBezTo>
                  <a:cubicBezTo>
                    <a:pt x="318426" y="303124"/>
                    <a:pt x="319155" y="302395"/>
                    <a:pt x="319155" y="302395"/>
                  </a:cubicBezTo>
                  <a:cubicBezTo>
                    <a:pt x="320127" y="302395"/>
                    <a:pt x="321098" y="302395"/>
                    <a:pt x="322070" y="302395"/>
                  </a:cubicBezTo>
                  <a:cubicBezTo>
                    <a:pt x="323041" y="302395"/>
                    <a:pt x="324499" y="302395"/>
                    <a:pt x="326442" y="302395"/>
                  </a:cubicBezTo>
                  <a:cubicBezTo>
                    <a:pt x="326442" y="301424"/>
                    <a:pt x="326685" y="301181"/>
                    <a:pt x="327170" y="301667"/>
                  </a:cubicBezTo>
                  <a:cubicBezTo>
                    <a:pt x="327656" y="302152"/>
                    <a:pt x="328385" y="302395"/>
                    <a:pt x="329356" y="302395"/>
                  </a:cubicBezTo>
                  <a:cubicBezTo>
                    <a:pt x="334214" y="304338"/>
                    <a:pt x="339315" y="305796"/>
                    <a:pt x="344658" y="306767"/>
                  </a:cubicBezTo>
                  <a:cubicBezTo>
                    <a:pt x="350002" y="307739"/>
                    <a:pt x="353645" y="308225"/>
                    <a:pt x="355588" y="308225"/>
                  </a:cubicBezTo>
                  <a:cubicBezTo>
                    <a:pt x="365304" y="310168"/>
                    <a:pt x="372590" y="312111"/>
                    <a:pt x="377448" y="314054"/>
                  </a:cubicBezTo>
                  <a:lnTo>
                    <a:pt x="378905" y="315511"/>
                  </a:lnTo>
                  <a:cubicBezTo>
                    <a:pt x="380849" y="314540"/>
                    <a:pt x="383763" y="315025"/>
                    <a:pt x="387649" y="316969"/>
                  </a:cubicBezTo>
                  <a:cubicBezTo>
                    <a:pt x="392507" y="318912"/>
                    <a:pt x="397365" y="319398"/>
                    <a:pt x="402223" y="318426"/>
                  </a:cubicBezTo>
                  <a:lnTo>
                    <a:pt x="419711" y="318426"/>
                  </a:lnTo>
                  <a:cubicBezTo>
                    <a:pt x="424568" y="318426"/>
                    <a:pt x="431369" y="317454"/>
                    <a:pt x="440113" y="315511"/>
                  </a:cubicBezTo>
                  <a:cubicBezTo>
                    <a:pt x="444971" y="315511"/>
                    <a:pt x="450800" y="314540"/>
                    <a:pt x="457601" y="312597"/>
                  </a:cubicBezTo>
                  <a:lnTo>
                    <a:pt x="491119" y="305310"/>
                  </a:lnTo>
                  <a:lnTo>
                    <a:pt x="504235" y="300938"/>
                  </a:lnTo>
                  <a:lnTo>
                    <a:pt x="505693" y="300938"/>
                  </a:lnTo>
                  <a:lnTo>
                    <a:pt x="505693" y="302395"/>
                  </a:lnTo>
                  <a:lnTo>
                    <a:pt x="495491" y="306767"/>
                  </a:lnTo>
                  <a:cubicBezTo>
                    <a:pt x="492577" y="307739"/>
                    <a:pt x="488691" y="308710"/>
                    <a:pt x="483833" y="309682"/>
                  </a:cubicBezTo>
                  <a:cubicBezTo>
                    <a:pt x="478975" y="310654"/>
                    <a:pt x="473632" y="312111"/>
                    <a:pt x="467802" y="314054"/>
                  </a:cubicBezTo>
                  <a:cubicBezTo>
                    <a:pt x="465859" y="314054"/>
                    <a:pt x="464402" y="314540"/>
                    <a:pt x="463430" y="315511"/>
                  </a:cubicBezTo>
                  <a:cubicBezTo>
                    <a:pt x="462459" y="316483"/>
                    <a:pt x="461001" y="317454"/>
                    <a:pt x="459058" y="318426"/>
                  </a:cubicBezTo>
                  <a:cubicBezTo>
                    <a:pt x="460030" y="319398"/>
                    <a:pt x="461487" y="319883"/>
                    <a:pt x="463430" y="319883"/>
                  </a:cubicBezTo>
                  <a:lnTo>
                    <a:pt x="470717" y="316969"/>
                  </a:lnTo>
                  <a:lnTo>
                    <a:pt x="483833" y="314054"/>
                  </a:lnTo>
                  <a:cubicBezTo>
                    <a:pt x="502292" y="310168"/>
                    <a:pt x="519294" y="305310"/>
                    <a:pt x="534839" y="299481"/>
                  </a:cubicBezTo>
                  <a:lnTo>
                    <a:pt x="537754" y="299481"/>
                  </a:lnTo>
                  <a:lnTo>
                    <a:pt x="526095" y="303853"/>
                  </a:lnTo>
                  <a:cubicBezTo>
                    <a:pt x="525124" y="304824"/>
                    <a:pt x="523909" y="305310"/>
                    <a:pt x="522452" y="305310"/>
                  </a:cubicBezTo>
                  <a:cubicBezTo>
                    <a:pt x="520995" y="305310"/>
                    <a:pt x="519780" y="305796"/>
                    <a:pt x="518809" y="306767"/>
                  </a:cubicBezTo>
                  <a:lnTo>
                    <a:pt x="511522" y="309682"/>
                  </a:lnTo>
                  <a:cubicBezTo>
                    <a:pt x="510550" y="310654"/>
                    <a:pt x="509336" y="311139"/>
                    <a:pt x="507879" y="311139"/>
                  </a:cubicBezTo>
                  <a:cubicBezTo>
                    <a:pt x="506421" y="311139"/>
                    <a:pt x="505693" y="311625"/>
                    <a:pt x="505693" y="312597"/>
                  </a:cubicBezTo>
                  <a:cubicBezTo>
                    <a:pt x="512494" y="310654"/>
                    <a:pt x="519780" y="308710"/>
                    <a:pt x="527553" y="306767"/>
                  </a:cubicBezTo>
                  <a:cubicBezTo>
                    <a:pt x="535325" y="304824"/>
                    <a:pt x="543583" y="303367"/>
                    <a:pt x="552327" y="302395"/>
                  </a:cubicBezTo>
                  <a:cubicBezTo>
                    <a:pt x="550384" y="300452"/>
                    <a:pt x="549412" y="299481"/>
                    <a:pt x="549412" y="299481"/>
                  </a:cubicBezTo>
                  <a:cubicBezTo>
                    <a:pt x="551356" y="297538"/>
                    <a:pt x="552570" y="295837"/>
                    <a:pt x="553056" y="294380"/>
                  </a:cubicBezTo>
                  <a:cubicBezTo>
                    <a:pt x="553542" y="292923"/>
                    <a:pt x="553299" y="291223"/>
                    <a:pt x="552327" y="289279"/>
                  </a:cubicBezTo>
                  <a:cubicBezTo>
                    <a:pt x="553299" y="288308"/>
                    <a:pt x="554756" y="287822"/>
                    <a:pt x="556699" y="287822"/>
                  </a:cubicBezTo>
                  <a:lnTo>
                    <a:pt x="559614" y="293651"/>
                  </a:lnTo>
                  <a:cubicBezTo>
                    <a:pt x="561557" y="291708"/>
                    <a:pt x="562528" y="289765"/>
                    <a:pt x="562528" y="287822"/>
                  </a:cubicBezTo>
                  <a:lnTo>
                    <a:pt x="563986" y="267420"/>
                  </a:lnTo>
                  <a:lnTo>
                    <a:pt x="568358" y="235358"/>
                  </a:lnTo>
                  <a:lnTo>
                    <a:pt x="571272" y="212041"/>
                  </a:lnTo>
                  <a:cubicBezTo>
                    <a:pt x="572244" y="206212"/>
                    <a:pt x="573215" y="200140"/>
                    <a:pt x="574187" y="193825"/>
                  </a:cubicBezTo>
                  <a:cubicBezTo>
                    <a:pt x="575159" y="187510"/>
                    <a:pt x="576130" y="181437"/>
                    <a:pt x="577102" y="175608"/>
                  </a:cubicBezTo>
                  <a:cubicBezTo>
                    <a:pt x="577102" y="172693"/>
                    <a:pt x="577587" y="170750"/>
                    <a:pt x="578559" y="169779"/>
                  </a:cubicBezTo>
                  <a:cubicBezTo>
                    <a:pt x="579531" y="164921"/>
                    <a:pt x="579531" y="161521"/>
                    <a:pt x="578559" y="159577"/>
                  </a:cubicBezTo>
                  <a:lnTo>
                    <a:pt x="577102" y="155205"/>
                  </a:lnTo>
                  <a:cubicBezTo>
                    <a:pt x="577102" y="151319"/>
                    <a:pt x="575159" y="149376"/>
                    <a:pt x="571272" y="149376"/>
                  </a:cubicBezTo>
                  <a:lnTo>
                    <a:pt x="575644" y="133346"/>
                  </a:lnTo>
                  <a:lnTo>
                    <a:pt x="577102" y="120230"/>
                  </a:lnTo>
                  <a:lnTo>
                    <a:pt x="572730" y="114400"/>
                  </a:lnTo>
                  <a:cubicBezTo>
                    <a:pt x="570787" y="111486"/>
                    <a:pt x="568843" y="108571"/>
                    <a:pt x="566900" y="105656"/>
                  </a:cubicBezTo>
                  <a:cubicBezTo>
                    <a:pt x="564957" y="102742"/>
                    <a:pt x="562528" y="100313"/>
                    <a:pt x="559614" y="98370"/>
                  </a:cubicBezTo>
                  <a:cubicBezTo>
                    <a:pt x="557671" y="93512"/>
                    <a:pt x="555242" y="90597"/>
                    <a:pt x="552327" y="89626"/>
                  </a:cubicBezTo>
                  <a:cubicBezTo>
                    <a:pt x="547469" y="83797"/>
                    <a:pt x="541640" y="79425"/>
                    <a:pt x="534839" y="76510"/>
                  </a:cubicBezTo>
                  <a:cubicBezTo>
                    <a:pt x="533868" y="75538"/>
                    <a:pt x="533382" y="74081"/>
                    <a:pt x="533382" y="72138"/>
                  </a:cubicBezTo>
                  <a:cubicBezTo>
                    <a:pt x="533382" y="70195"/>
                    <a:pt x="532896" y="68738"/>
                    <a:pt x="531925" y="67766"/>
                  </a:cubicBezTo>
                  <a:cubicBezTo>
                    <a:pt x="529010" y="61937"/>
                    <a:pt x="526095" y="58050"/>
                    <a:pt x="523181" y="56107"/>
                  </a:cubicBezTo>
                  <a:lnTo>
                    <a:pt x="527553" y="56107"/>
                  </a:lnTo>
                  <a:cubicBezTo>
                    <a:pt x="532410" y="58050"/>
                    <a:pt x="535811" y="59994"/>
                    <a:pt x="537754" y="61937"/>
                  </a:cubicBezTo>
                  <a:lnTo>
                    <a:pt x="547955" y="67766"/>
                  </a:lnTo>
                  <a:cubicBezTo>
                    <a:pt x="548927" y="65823"/>
                    <a:pt x="548927" y="63394"/>
                    <a:pt x="547955" y="60479"/>
                  </a:cubicBezTo>
                  <a:cubicBezTo>
                    <a:pt x="545040" y="58536"/>
                    <a:pt x="543583" y="55622"/>
                    <a:pt x="543583" y="51735"/>
                  </a:cubicBezTo>
                  <a:lnTo>
                    <a:pt x="543583" y="48821"/>
                  </a:lnTo>
                  <a:cubicBezTo>
                    <a:pt x="545526" y="48821"/>
                    <a:pt x="546984" y="49792"/>
                    <a:pt x="547955" y="51735"/>
                  </a:cubicBezTo>
                  <a:lnTo>
                    <a:pt x="552327" y="56107"/>
                  </a:lnTo>
                  <a:lnTo>
                    <a:pt x="553784" y="57565"/>
                  </a:lnTo>
                  <a:lnTo>
                    <a:pt x="556699" y="57565"/>
                  </a:lnTo>
                  <a:lnTo>
                    <a:pt x="556699" y="56107"/>
                  </a:lnTo>
                  <a:lnTo>
                    <a:pt x="553784" y="53193"/>
                  </a:lnTo>
                  <a:cubicBezTo>
                    <a:pt x="550870" y="48335"/>
                    <a:pt x="548927" y="45420"/>
                    <a:pt x="547955" y="44449"/>
                  </a:cubicBezTo>
                  <a:cubicBezTo>
                    <a:pt x="546984" y="42506"/>
                    <a:pt x="546498" y="39591"/>
                    <a:pt x="546498" y="35705"/>
                  </a:cubicBezTo>
                  <a:cubicBezTo>
                    <a:pt x="547469" y="35705"/>
                    <a:pt x="548927" y="36676"/>
                    <a:pt x="550870" y="38619"/>
                  </a:cubicBezTo>
                  <a:cubicBezTo>
                    <a:pt x="551841" y="38619"/>
                    <a:pt x="553299" y="39591"/>
                    <a:pt x="555242" y="41534"/>
                  </a:cubicBezTo>
                  <a:cubicBezTo>
                    <a:pt x="555242" y="39591"/>
                    <a:pt x="555728" y="37891"/>
                    <a:pt x="556699" y="36434"/>
                  </a:cubicBezTo>
                  <a:cubicBezTo>
                    <a:pt x="557671" y="34976"/>
                    <a:pt x="557185" y="33762"/>
                    <a:pt x="555242" y="32790"/>
                  </a:cubicBezTo>
                  <a:lnTo>
                    <a:pt x="555242" y="29876"/>
                  </a:lnTo>
                  <a:cubicBezTo>
                    <a:pt x="557185" y="25989"/>
                    <a:pt x="556213" y="22589"/>
                    <a:pt x="552327" y="19674"/>
                  </a:cubicBezTo>
                  <a:cubicBezTo>
                    <a:pt x="554270" y="16760"/>
                    <a:pt x="555970" y="15302"/>
                    <a:pt x="557428" y="15302"/>
                  </a:cubicBezTo>
                  <a:cubicBezTo>
                    <a:pt x="558885" y="15302"/>
                    <a:pt x="560585" y="15788"/>
                    <a:pt x="562528" y="16760"/>
                  </a:cubicBezTo>
                  <a:cubicBezTo>
                    <a:pt x="565443" y="19674"/>
                    <a:pt x="567872" y="20646"/>
                    <a:pt x="569815" y="19674"/>
                  </a:cubicBezTo>
                  <a:cubicBezTo>
                    <a:pt x="569815" y="17731"/>
                    <a:pt x="569815" y="16031"/>
                    <a:pt x="569815" y="14574"/>
                  </a:cubicBezTo>
                  <a:cubicBezTo>
                    <a:pt x="569815" y="13116"/>
                    <a:pt x="569815" y="11902"/>
                    <a:pt x="569815" y="10930"/>
                  </a:cubicBezTo>
                  <a:lnTo>
                    <a:pt x="590218" y="26961"/>
                  </a:lnTo>
                  <a:cubicBezTo>
                    <a:pt x="591189" y="25018"/>
                    <a:pt x="590703" y="23075"/>
                    <a:pt x="588760" y="21132"/>
                  </a:cubicBezTo>
                  <a:cubicBezTo>
                    <a:pt x="586817" y="21132"/>
                    <a:pt x="585846" y="20160"/>
                    <a:pt x="585846" y="18217"/>
                  </a:cubicBezTo>
                  <a:cubicBezTo>
                    <a:pt x="584874" y="17245"/>
                    <a:pt x="584874" y="16274"/>
                    <a:pt x="585846" y="15302"/>
                  </a:cubicBezTo>
                  <a:cubicBezTo>
                    <a:pt x="589732" y="15302"/>
                    <a:pt x="591675" y="15788"/>
                    <a:pt x="591675" y="16760"/>
                  </a:cubicBezTo>
                  <a:lnTo>
                    <a:pt x="596047" y="21132"/>
                  </a:lnTo>
                  <a:lnTo>
                    <a:pt x="601876" y="24046"/>
                  </a:lnTo>
                  <a:cubicBezTo>
                    <a:pt x="601876" y="22103"/>
                    <a:pt x="603333" y="19674"/>
                    <a:pt x="606248" y="16760"/>
                  </a:cubicBezTo>
                  <a:cubicBezTo>
                    <a:pt x="606248" y="15788"/>
                    <a:pt x="605762" y="15302"/>
                    <a:pt x="604791" y="15302"/>
                  </a:cubicBezTo>
                  <a:cubicBezTo>
                    <a:pt x="602848" y="10445"/>
                    <a:pt x="601390" y="6558"/>
                    <a:pt x="600419" y="364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96D69C-7CD6-854C-4343-9F0C37A3D475}"/>
                </a:ext>
              </a:extLst>
            </p:cNvPr>
            <p:cNvSpPr txBox="1"/>
            <p:nvPr/>
          </p:nvSpPr>
          <p:spPr>
            <a:xfrm>
              <a:off x="3598243" y="732806"/>
              <a:ext cx="1591885" cy="1404861"/>
            </a:xfrm>
            <a:custGeom>
              <a:avLst/>
              <a:gdLst/>
              <a:ahLst/>
              <a:cxnLst/>
              <a:rect l="l" t="t" r="r" b="b"/>
              <a:pathLst>
                <a:path w="1591885" h="1404861">
                  <a:moveTo>
                    <a:pt x="179737" y="1286818"/>
                  </a:moveTo>
                  <a:cubicBezTo>
                    <a:pt x="174880" y="1288761"/>
                    <a:pt x="170265" y="1291433"/>
                    <a:pt x="165893" y="1294833"/>
                  </a:cubicBezTo>
                  <a:cubicBezTo>
                    <a:pt x="161521" y="1298234"/>
                    <a:pt x="157877" y="1300420"/>
                    <a:pt x="154963" y="1301391"/>
                  </a:cubicBezTo>
                  <a:cubicBezTo>
                    <a:pt x="159821" y="1300420"/>
                    <a:pt x="163950" y="1298962"/>
                    <a:pt x="167350" y="1297019"/>
                  </a:cubicBezTo>
                  <a:cubicBezTo>
                    <a:pt x="170750" y="1295076"/>
                    <a:pt x="174880" y="1291676"/>
                    <a:pt x="179737" y="1286818"/>
                  </a:cubicBezTo>
                  <a:close/>
                  <a:moveTo>
                    <a:pt x="211798" y="1254757"/>
                  </a:moveTo>
                  <a:cubicBezTo>
                    <a:pt x="206941" y="1254757"/>
                    <a:pt x="204512" y="1257186"/>
                    <a:pt x="204512" y="1262043"/>
                  </a:cubicBezTo>
                  <a:cubicBezTo>
                    <a:pt x="207426" y="1262043"/>
                    <a:pt x="209370" y="1261558"/>
                    <a:pt x="210341" y="1260586"/>
                  </a:cubicBezTo>
                  <a:cubicBezTo>
                    <a:pt x="211313" y="1259614"/>
                    <a:pt x="211798" y="1257671"/>
                    <a:pt x="211798" y="1254757"/>
                  </a:cubicBezTo>
                  <a:close/>
                  <a:moveTo>
                    <a:pt x="239488" y="1240183"/>
                  </a:moveTo>
                  <a:lnTo>
                    <a:pt x="217628" y="1259129"/>
                  </a:lnTo>
                  <a:cubicBezTo>
                    <a:pt x="226372" y="1258157"/>
                    <a:pt x="233658" y="1251842"/>
                    <a:pt x="239488" y="1240183"/>
                  </a:cubicBezTo>
                  <a:close/>
                  <a:moveTo>
                    <a:pt x="150591" y="1229982"/>
                  </a:moveTo>
                  <a:lnTo>
                    <a:pt x="146219" y="1231439"/>
                  </a:lnTo>
                  <a:cubicBezTo>
                    <a:pt x="138446" y="1236297"/>
                    <a:pt x="131160" y="1242612"/>
                    <a:pt x="124359" y="1250385"/>
                  </a:cubicBezTo>
                  <a:cubicBezTo>
                    <a:pt x="117558" y="1258157"/>
                    <a:pt x="113186" y="1262529"/>
                    <a:pt x="111243" y="1263501"/>
                  </a:cubicBezTo>
                  <a:cubicBezTo>
                    <a:pt x="106385" y="1263501"/>
                    <a:pt x="103956" y="1264472"/>
                    <a:pt x="103956" y="1266415"/>
                  </a:cubicBezTo>
                  <a:cubicBezTo>
                    <a:pt x="105900" y="1267387"/>
                    <a:pt x="106628" y="1268358"/>
                    <a:pt x="106142" y="1269330"/>
                  </a:cubicBezTo>
                  <a:cubicBezTo>
                    <a:pt x="105657" y="1270301"/>
                    <a:pt x="104928" y="1270787"/>
                    <a:pt x="103956" y="1270787"/>
                  </a:cubicBezTo>
                  <a:cubicBezTo>
                    <a:pt x="100070" y="1271759"/>
                    <a:pt x="97641" y="1274673"/>
                    <a:pt x="96669" y="1279531"/>
                  </a:cubicBezTo>
                  <a:cubicBezTo>
                    <a:pt x="95698" y="1284389"/>
                    <a:pt x="94240" y="1288761"/>
                    <a:pt x="92297" y="1292647"/>
                  </a:cubicBezTo>
                  <a:cubicBezTo>
                    <a:pt x="95212" y="1287789"/>
                    <a:pt x="100556" y="1282203"/>
                    <a:pt x="108328" y="1275888"/>
                  </a:cubicBezTo>
                  <a:cubicBezTo>
                    <a:pt x="116101" y="1269573"/>
                    <a:pt x="122416" y="1263986"/>
                    <a:pt x="127274" y="1259129"/>
                  </a:cubicBezTo>
                  <a:lnTo>
                    <a:pt x="119987" y="1260586"/>
                  </a:lnTo>
                  <a:cubicBezTo>
                    <a:pt x="120959" y="1255728"/>
                    <a:pt x="122659" y="1252814"/>
                    <a:pt x="125088" y="1251842"/>
                  </a:cubicBezTo>
                  <a:cubicBezTo>
                    <a:pt x="127517" y="1250871"/>
                    <a:pt x="128731" y="1250385"/>
                    <a:pt x="128731" y="1250385"/>
                  </a:cubicBezTo>
                  <a:cubicBezTo>
                    <a:pt x="140390" y="1243584"/>
                    <a:pt x="147676" y="1236783"/>
                    <a:pt x="150591" y="1229982"/>
                  </a:cubicBezTo>
                  <a:close/>
                  <a:moveTo>
                    <a:pt x="60236" y="1229982"/>
                  </a:moveTo>
                  <a:cubicBezTo>
                    <a:pt x="60236" y="1229982"/>
                    <a:pt x="60479" y="1229982"/>
                    <a:pt x="60965" y="1229982"/>
                  </a:cubicBezTo>
                  <a:cubicBezTo>
                    <a:pt x="61451" y="1229982"/>
                    <a:pt x="61693" y="1229982"/>
                    <a:pt x="61693" y="1229982"/>
                  </a:cubicBezTo>
                  <a:lnTo>
                    <a:pt x="61693" y="1231439"/>
                  </a:lnTo>
                  <a:close/>
                  <a:moveTo>
                    <a:pt x="127274" y="1227067"/>
                  </a:moveTo>
                  <a:cubicBezTo>
                    <a:pt x="114643" y="1238726"/>
                    <a:pt x="108328" y="1244556"/>
                    <a:pt x="108328" y="1244556"/>
                  </a:cubicBezTo>
                  <a:cubicBezTo>
                    <a:pt x="113186" y="1242612"/>
                    <a:pt x="117072" y="1240426"/>
                    <a:pt x="119987" y="1237997"/>
                  </a:cubicBezTo>
                  <a:cubicBezTo>
                    <a:pt x="122902" y="1235569"/>
                    <a:pt x="125331" y="1231925"/>
                    <a:pt x="127274" y="1227067"/>
                  </a:cubicBezTo>
                  <a:close/>
                  <a:moveTo>
                    <a:pt x="134560" y="1224153"/>
                  </a:moveTo>
                  <a:lnTo>
                    <a:pt x="131646" y="1227067"/>
                  </a:lnTo>
                  <a:cubicBezTo>
                    <a:pt x="132617" y="1228039"/>
                    <a:pt x="133103" y="1228039"/>
                    <a:pt x="133103" y="1227067"/>
                  </a:cubicBezTo>
                  <a:cubicBezTo>
                    <a:pt x="133103" y="1226096"/>
                    <a:pt x="133589" y="1225610"/>
                    <a:pt x="134560" y="1225610"/>
                  </a:cubicBezTo>
                  <a:close/>
                  <a:moveTo>
                    <a:pt x="71895" y="1218324"/>
                  </a:moveTo>
                  <a:cubicBezTo>
                    <a:pt x="65094" y="1219295"/>
                    <a:pt x="61693" y="1223181"/>
                    <a:pt x="61693" y="1229982"/>
                  </a:cubicBezTo>
                  <a:cubicBezTo>
                    <a:pt x="62665" y="1229011"/>
                    <a:pt x="63637" y="1227310"/>
                    <a:pt x="64608" y="1224882"/>
                  </a:cubicBezTo>
                  <a:cubicBezTo>
                    <a:pt x="65580" y="1222453"/>
                    <a:pt x="68009" y="1220267"/>
                    <a:pt x="71895" y="1218324"/>
                  </a:cubicBezTo>
                  <a:close/>
                  <a:moveTo>
                    <a:pt x="114158" y="1209580"/>
                  </a:moveTo>
                  <a:cubicBezTo>
                    <a:pt x="107357" y="1211523"/>
                    <a:pt x="101528" y="1215409"/>
                    <a:pt x="96669" y="1221238"/>
                  </a:cubicBezTo>
                  <a:cubicBezTo>
                    <a:pt x="93755" y="1224153"/>
                    <a:pt x="90354" y="1226582"/>
                    <a:pt x="86468" y="1228525"/>
                  </a:cubicBezTo>
                  <a:cubicBezTo>
                    <a:pt x="82582" y="1230468"/>
                    <a:pt x="79181" y="1232411"/>
                    <a:pt x="76267" y="1234354"/>
                  </a:cubicBezTo>
                  <a:cubicBezTo>
                    <a:pt x="75295" y="1232411"/>
                    <a:pt x="74809" y="1234354"/>
                    <a:pt x="74809" y="1240183"/>
                  </a:cubicBezTo>
                  <a:cubicBezTo>
                    <a:pt x="75781" y="1240183"/>
                    <a:pt x="72866" y="1240669"/>
                    <a:pt x="66065" y="1241641"/>
                  </a:cubicBezTo>
                  <a:lnTo>
                    <a:pt x="63151" y="1251842"/>
                  </a:lnTo>
                  <a:cubicBezTo>
                    <a:pt x="57322" y="1256700"/>
                    <a:pt x="57322" y="1259129"/>
                    <a:pt x="63151" y="1259129"/>
                  </a:cubicBezTo>
                  <a:cubicBezTo>
                    <a:pt x="65094" y="1260100"/>
                    <a:pt x="66794" y="1259372"/>
                    <a:pt x="68251" y="1256943"/>
                  </a:cubicBezTo>
                  <a:cubicBezTo>
                    <a:pt x="69709" y="1254514"/>
                    <a:pt x="70923" y="1252814"/>
                    <a:pt x="71895" y="1251842"/>
                  </a:cubicBezTo>
                  <a:lnTo>
                    <a:pt x="73352" y="1248927"/>
                  </a:lnTo>
                  <a:cubicBezTo>
                    <a:pt x="77238" y="1245041"/>
                    <a:pt x="82825" y="1239455"/>
                    <a:pt x="90111" y="1232168"/>
                  </a:cubicBezTo>
                  <a:cubicBezTo>
                    <a:pt x="97398" y="1224882"/>
                    <a:pt x="102985" y="1220267"/>
                    <a:pt x="106871" y="1218324"/>
                  </a:cubicBezTo>
                  <a:close/>
                  <a:moveTo>
                    <a:pt x="283207" y="1208122"/>
                  </a:moveTo>
                  <a:cubicBezTo>
                    <a:pt x="275435" y="1215895"/>
                    <a:pt x="270091" y="1221238"/>
                    <a:pt x="267177" y="1224153"/>
                  </a:cubicBezTo>
                  <a:lnTo>
                    <a:pt x="278835" y="1209580"/>
                  </a:lnTo>
                  <a:close/>
                  <a:moveTo>
                    <a:pt x="181195" y="1200836"/>
                  </a:moveTo>
                  <a:lnTo>
                    <a:pt x="157877" y="1227067"/>
                  </a:lnTo>
                  <a:cubicBezTo>
                    <a:pt x="160792" y="1224153"/>
                    <a:pt x="164435" y="1221238"/>
                    <a:pt x="168807" y="1218324"/>
                  </a:cubicBezTo>
                  <a:cubicBezTo>
                    <a:pt x="173179" y="1215409"/>
                    <a:pt x="176337" y="1212737"/>
                    <a:pt x="178280" y="1210308"/>
                  </a:cubicBezTo>
                  <a:cubicBezTo>
                    <a:pt x="180223" y="1207879"/>
                    <a:pt x="181195" y="1204722"/>
                    <a:pt x="181195" y="1200836"/>
                  </a:cubicBezTo>
                  <a:close/>
                  <a:moveTo>
                    <a:pt x="112700" y="1197921"/>
                  </a:moveTo>
                  <a:cubicBezTo>
                    <a:pt x="112700" y="1198893"/>
                    <a:pt x="112215" y="1200593"/>
                    <a:pt x="111243" y="1203022"/>
                  </a:cubicBezTo>
                  <a:cubicBezTo>
                    <a:pt x="110271" y="1205450"/>
                    <a:pt x="109300" y="1207151"/>
                    <a:pt x="108328" y="1208122"/>
                  </a:cubicBezTo>
                  <a:lnTo>
                    <a:pt x="109786" y="1208122"/>
                  </a:lnTo>
                  <a:lnTo>
                    <a:pt x="114158" y="1197921"/>
                  </a:lnTo>
                  <a:close/>
                  <a:moveTo>
                    <a:pt x="189574" y="1191727"/>
                  </a:moveTo>
                  <a:cubicBezTo>
                    <a:pt x="188360" y="1191484"/>
                    <a:pt x="187024" y="1192092"/>
                    <a:pt x="185567" y="1193549"/>
                  </a:cubicBezTo>
                  <a:cubicBezTo>
                    <a:pt x="182652" y="1196464"/>
                    <a:pt x="181195" y="1197921"/>
                    <a:pt x="181195" y="1197921"/>
                  </a:cubicBezTo>
                  <a:lnTo>
                    <a:pt x="192853" y="1195006"/>
                  </a:lnTo>
                  <a:cubicBezTo>
                    <a:pt x="191882" y="1193063"/>
                    <a:pt x="190789" y="1191970"/>
                    <a:pt x="189574" y="1191727"/>
                  </a:cubicBezTo>
                  <a:close/>
                  <a:moveTo>
                    <a:pt x="112700" y="1165027"/>
                  </a:moveTo>
                  <a:lnTo>
                    <a:pt x="112700" y="1165860"/>
                  </a:lnTo>
                  <a:lnTo>
                    <a:pt x="112136" y="1166236"/>
                  </a:lnTo>
                  <a:close/>
                  <a:moveTo>
                    <a:pt x="112700" y="1162945"/>
                  </a:moveTo>
                  <a:cubicBezTo>
                    <a:pt x="113186" y="1162945"/>
                    <a:pt x="113368" y="1163249"/>
                    <a:pt x="113247" y="1163856"/>
                  </a:cubicBezTo>
                  <a:lnTo>
                    <a:pt x="112700" y="1165027"/>
                  </a:lnTo>
                  <a:close/>
                  <a:moveTo>
                    <a:pt x="290494" y="1160031"/>
                  </a:moveTo>
                  <a:lnTo>
                    <a:pt x="277378" y="1170232"/>
                  </a:lnTo>
                  <a:cubicBezTo>
                    <a:pt x="277378" y="1172175"/>
                    <a:pt x="273978" y="1174118"/>
                    <a:pt x="267177" y="1176061"/>
                  </a:cubicBezTo>
                  <a:cubicBezTo>
                    <a:pt x="262319" y="1177033"/>
                    <a:pt x="259162" y="1178490"/>
                    <a:pt x="257704" y="1180433"/>
                  </a:cubicBezTo>
                  <a:cubicBezTo>
                    <a:pt x="256247" y="1182376"/>
                    <a:pt x="255518" y="1184319"/>
                    <a:pt x="255518" y="1186262"/>
                  </a:cubicBezTo>
                  <a:cubicBezTo>
                    <a:pt x="252604" y="1189177"/>
                    <a:pt x="251389" y="1191363"/>
                    <a:pt x="251875" y="1192820"/>
                  </a:cubicBezTo>
                  <a:cubicBezTo>
                    <a:pt x="252361" y="1194278"/>
                    <a:pt x="253089" y="1195006"/>
                    <a:pt x="254061" y="1195006"/>
                  </a:cubicBezTo>
                  <a:cubicBezTo>
                    <a:pt x="248232" y="1197921"/>
                    <a:pt x="242888" y="1199864"/>
                    <a:pt x="238030" y="1200836"/>
                  </a:cubicBezTo>
                  <a:cubicBezTo>
                    <a:pt x="236087" y="1198893"/>
                    <a:pt x="234387" y="1199378"/>
                    <a:pt x="232930" y="1202293"/>
                  </a:cubicBezTo>
                  <a:cubicBezTo>
                    <a:pt x="231472" y="1205208"/>
                    <a:pt x="230744" y="1206665"/>
                    <a:pt x="230744" y="1206665"/>
                  </a:cubicBezTo>
                  <a:lnTo>
                    <a:pt x="192853" y="1238726"/>
                  </a:lnTo>
                  <a:cubicBezTo>
                    <a:pt x="191882" y="1239698"/>
                    <a:pt x="190910" y="1240912"/>
                    <a:pt x="189939" y="1242369"/>
                  </a:cubicBezTo>
                  <a:cubicBezTo>
                    <a:pt x="188967" y="1243827"/>
                    <a:pt x="187510" y="1244556"/>
                    <a:pt x="185567" y="1244556"/>
                  </a:cubicBezTo>
                  <a:cubicBezTo>
                    <a:pt x="188481" y="1244556"/>
                    <a:pt x="191396" y="1245041"/>
                    <a:pt x="194311" y="1246013"/>
                  </a:cubicBezTo>
                  <a:cubicBezTo>
                    <a:pt x="197225" y="1246984"/>
                    <a:pt x="200140" y="1246499"/>
                    <a:pt x="203055" y="1244556"/>
                  </a:cubicBezTo>
                  <a:lnTo>
                    <a:pt x="192853" y="1241641"/>
                  </a:lnTo>
                  <a:cubicBezTo>
                    <a:pt x="198683" y="1240669"/>
                    <a:pt x="203783" y="1237269"/>
                    <a:pt x="208155" y="1231439"/>
                  </a:cubicBezTo>
                  <a:cubicBezTo>
                    <a:pt x="212527" y="1225610"/>
                    <a:pt x="216170" y="1221238"/>
                    <a:pt x="219085" y="1218324"/>
                  </a:cubicBezTo>
                  <a:cubicBezTo>
                    <a:pt x="221028" y="1218324"/>
                    <a:pt x="223457" y="1216866"/>
                    <a:pt x="226372" y="1213952"/>
                  </a:cubicBezTo>
                  <a:cubicBezTo>
                    <a:pt x="229286" y="1211037"/>
                    <a:pt x="231229" y="1208608"/>
                    <a:pt x="232201" y="1206665"/>
                  </a:cubicBezTo>
                  <a:lnTo>
                    <a:pt x="236573" y="1206665"/>
                  </a:lnTo>
                  <a:lnTo>
                    <a:pt x="236573" y="1209580"/>
                  </a:lnTo>
                  <a:lnTo>
                    <a:pt x="238030" y="1209580"/>
                  </a:lnTo>
                  <a:lnTo>
                    <a:pt x="254061" y="1195006"/>
                  </a:lnTo>
                  <a:lnTo>
                    <a:pt x="258433" y="1192092"/>
                  </a:lnTo>
                  <a:cubicBezTo>
                    <a:pt x="267177" y="1188206"/>
                    <a:pt x="273978" y="1182862"/>
                    <a:pt x="278835" y="1176061"/>
                  </a:cubicBezTo>
                  <a:cubicBezTo>
                    <a:pt x="283693" y="1169260"/>
                    <a:pt x="287579" y="1163917"/>
                    <a:pt x="290494" y="1160031"/>
                  </a:cubicBezTo>
                  <a:close/>
                  <a:moveTo>
                    <a:pt x="799100" y="1149829"/>
                  </a:moveTo>
                  <a:lnTo>
                    <a:pt x="793271" y="1152744"/>
                  </a:lnTo>
                  <a:lnTo>
                    <a:pt x="796186" y="1154201"/>
                  </a:lnTo>
                  <a:close/>
                  <a:moveTo>
                    <a:pt x="245317" y="1149829"/>
                  </a:moveTo>
                  <a:cubicBezTo>
                    <a:pt x="243374" y="1152744"/>
                    <a:pt x="239731" y="1155659"/>
                    <a:pt x="234387" y="1158573"/>
                  </a:cubicBezTo>
                  <a:cubicBezTo>
                    <a:pt x="229043" y="1161488"/>
                    <a:pt x="225400" y="1163917"/>
                    <a:pt x="223457" y="1165860"/>
                  </a:cubicBezTo>
                  <a:cubicBezTo>
                    <a:pt x="217628" y="1166831"/>
                    <a:pt x="211798" y="1170232"/>
                    <a:pt x="205969" y="1176061"/>
                  </a:cubicBezTo>
                  <a:cubicBezTo>
                    <a:pt x="200140" y="1181890"/>
                    <a:pt x="195768" y="1185291"/>
                    <a:pt x="192853" y="1186262"/>
                  </a:cubicBezTo>
                  <a:cubicBezTo>
                    <a:pt x="197711" y="1184319"/>
                    <a:pt x="207912" y="1179947"/>
                    <a:pt x="223457" y="1173146"/>
                  </a:cubicBezTo>
                  <a:cubicBezTo>
                    <a:pt x="223457" y="1172175"/>
                    <a:pt x="223700" y="1170961"/>
                    <a:pt x="224186" y="1169503"/>
                  </a:cubicBezTo>
                  <a:cubicBezTo>
                    <a:pt x="224672" y="1168046"/>
                    <a:pt x="225886" y="1166831"/>
                    <a:pt x="227829" y="1165860"/>
                  </a:cubicBezTo>
                  <a:lnTo>
                    <a:pt x="232201" y="1165860"/>
                  </a:lnTo>
                  <a:cubicBezTo>
                    <a:pt x="232201" y="1163917"/>
                    <a:pt x="233658" y="1162945"/>
                    <a:pt x="236573" y="1162945"/>
                  </a:cubicBezTo>
                  <a:cubicBezTo>
                    <a:pt x="239488" y="1162945"/>
                    <a:pt x="241674" y="1161731"/>
                    <a:pt x="243131" y="1159302"/>
                  </a:cubicBezTo>
                  <a:cubicBezTo>
                    <a:pt x="244588" y="1156873"/>
                    <a:pt x="245317" y="1153716"/>
                    <a:pt x="245317" y="1149829"/>
                  </a:cubicBezTo>
                  <a:close/>
                  <a:moveTo>
                    <a:pt x="200140" y="1145457"/>
                  </a:moveTo>
                  <a:cubicBezTo>
                    <a:pt x="193339" y="1152258"/>
                    <a:pt x="187024" y="1157602"/>
                    <a:pt x="181195" y="1161488"/>
                  </a:cubicBezTo>
                  <a:cubicBezTo>
                    <a:pt x="185081" y="1160516"/>
                    <a:pt x="188724" y="1158088"/>
                    <a:pt x="192125" y="1154201"/>
                  </a:cubicBezTo>
                  <a:cubicBezTo>
                    <a:pt x="195525" y="1150315"/>
                    <a:pt x="198683" y="1147400"/>
                    <a:pt x="201597" y="1145457"/>
                  </a:cubicBezTo>
                  <a:close/>
                  <a:moveTo>
                    <a:pt x="294866" y="1114854"/>
                  </a:moveTo>
                  <a:cubicBezTo>
                    <a:pt x="293894" y="1114854"/>
                    <a:pt x="292437" y="1115339"/>
                    <a:pt x="290494" y="1116311"/>
                  </a:cubicBezTo>
                  <a:cubicBezTo>
                    <a:pt x="288551" y="1117282"/>
                    <a:pt x="286365" y="1118740"/>
                    <a:pt x="283936" y="1120683"/>
                  </a:cubicBezTo>
                  <a:cubicBezTo>
                    <a:pt x="281507" y="1122626"/>
                    <a:pt x="279321" y="1125541"/>
                    <a:pt x="277378" y="1129427"/>
                  </a:cubicBezTo>
                  <a:cubicBezTo>
                    <a:pt x="281264" y="1124569"/>
                    <a:pt x="284665" y="1121169"/>
                    <a:pt x="287579" y="1119226"/>
                  </a:cubicBezTo>
                  <a:cubicBezTo>
                    <a:pt x="290494" y="1117282"/>
                    <a:pt x="292923" y="1115825"/>
                    <a:pt x="294866" y="1114854"/>
                  </a:cubicBezTo>
                  <a:close/>
                  <a:moveTo>
                    <a:pt x="803472" y="1111939"/>
                  </a:moveTo>
                  <a:cubicBezTo>
                    <a:pt x="799586" y="1117768"/>
                    <a:pt x="797157" y="1121169"/>
                    <a:pt x="796186" y="1122140"/>
                  </a:cubicBezTo>
                  <a:cubicBezTo>
                    <a:pt x="795214" y="1126026"/>
                    <a:pt x="794243" y="1130398"/>
                    <a:pt x="793271" y="1135256"/>
                  </a:cubicBezTo>
                  <a:cubicBezTo>
                    <a:pt x="792300" y="1140114"/>
                    <a:pt x="791328" y="1143514"/>
                    <a:pt x="790356" y="1145457"/>
                  </a:cubicBezTo>
                  <a:cubicBezTo>
                    <a:pt x="794243" y="1144486"/>
                    <a:pt x="796672" y="1141571"/>
                    <a:pt x="797643" y="1136713"/>
                  </a:cubicBezTo>
                  <a:cubicBezTo>
                    <a:pt x="797643" y="1137685"/>
                    <a:pt x="797886" y="1138171"/>
                    <a:pt x="798372" y="1138171"/>
                  </a:cubicBezTo>
                  <a:cubicBezTo>
                    <a:pt x="798858" y="1138171"/>
                    <a:pt x="799586" y="1138171"/>
                    <a:pt x="800558" y="1138171"/>
                  </a:cubicBezTo>
                  <a:lnTo>
                    <a:pt x="800558" y="1144000"/>
                  </a:lnTo>
                  <a:cubicBezTo>
                    <a:pt x="801529" y="1143028"/>
                    <a:pt x="802015" y="1140600"/>
                    <a:pt x="802015" y="1136713"/>
                  </a:cubicBezTo>
                  <a:lnTo>
                    <a:pt x="794728" y="1135256"/>
                  </a:lnTo>
                  <a:cubicBezTo>
                    <a:pt x="801529" y="1126512"/>
                    <a:pt x="806387" y="1121654"/>
                    <a:pt x="809302" y="1120683"/>
                  </a:cubicBezTo>
                  <a:cubicBezTo>
                    <a:pt x="806387" y="1120683"/>
                    <a:pt x="804444" y="1120197"/>
                    <a:pt x="803472" y="1119226"/>
                  </a:cubicBezTo>
                  <a:cubicBezTo>
                    <a:pt x="804444" y="1118254"/>
                    <a:pt x="804930" y="1115825"/>
                    <a:pt x="804930" y="1111939"/>
                  </a:cubicBezTo>
                  <a:cubicBezTo>
                    <a:pt x="804930" y="1111939"/>
                    <a:pt x="804687" y="1111939"/>
                    <a:pt x="804201" y="1111939"/>
                  </a:cubicBezTo>
                  <a:cubicBezTo>
                    <a:pt x="803715" y="1111939"/>
                    <a:pt x="803472" y="1111939"/>
                    <a:pt x="803472" y="1111939"/>
                  </a:cubicBezTo>
                  <a:close/>
                  <a:moveTo>
                    <a:pt x="328384" y="1103195"/>
                  </a:moveTo>
                  <a:lnTo>
                    <a:pt x="324012" y="1104652"/>
                  </a:lnTo>
                  <a:lnTo>
                    <a:pt x="322555" y="1106110"/>
                  </a:lnTo>
                  <a:cubicBezTo>
                    <a:pt x="319641" y="1109996"/>
                    <a:pt x="315754" y="1113396"/>
                    <a:pt x="310897" y="1116311"/>
                  </a:cubicBezTo>
                  <a:cubicBezTo>
                    <a:pt x="306039" y="1119226"/>
                    <a:pt x="302153" y="1122140"/>
                    <a:pt x="299238" y="1125055"/>
                  </a:cubicBezTo>
                  <a:lnTo>
                    <a:pt x="284665" y="1135256"/>
                  </a:lnTo>
                  <a:lnTo>
                    <a:pt x="256976" y="1161488"/>
                  </a:lnTo>
                  <a:lnTo>
                    <a:pt x="245317" y="1165860"/>
                  </a:lnTo>
                  <a:cubicBezTo>
                    <a:pt x="240459" y="1170718"/>
                    <a:pt x="237059" y="1173632"/>
                    <a:pt x="235116" y="1174604"/>
                  </a:cubicBezTo>
                  <a:lnTo>
                    <a:pt x="233658" y="1178976"/>
                  </a:lnTo>
                  <a:cubicBezTo>
                    <a:pt x="233658" y="1178976"/>
                    <a:pt x="233901" y="1179219"/>
                    <a:pt x="234387" y="1179705"/>
                  </a:cubicBezTo>
                  <a:cubicBezTo>
                    <a:pt x="234873" y="1180190"/>
                    <a:pt x="235116" y="1180919"/>
                    <a:pt x="235116" y="1181890"/>
                  </a:cubicBezTo>
                  <a:lnTo>
                    <a:pt x="216170" y="1199378"/>
                  </a:lnTo>
                  <a:cubicBezTo>
                    <a:pt x="205483" y="1202293"/>
                    <a:pt x="196254" y="1208608"/>
                    <a:pt x="188481" y="1218324"/>
                  </a:cubicBezTo>
                  <a:cubicBezTo>
                    <a:pt x="183624" y="1221238"/>
                    <a:pt x="179009" y="1224639"/>
                    <a:pt x="174637" y="1228525"/>
                  </a:cubicBezTo>
                  <a:cubicBezTo>
                    <a:pt x="170265" y="1232411"/>
                    <a:pt x="165164" y="1236297"/>
                    <a:pt x="159335" y="1240183"/>
                  </a:cubicBezTo>
                  <a:cubicBezTo>
                    <a:pt x="156420" y="1247956"/>
                    <a:pt x="149619" y="1253785"/>
                    <a:pt x="138932" y="1257671"/>
                  </a:cubicBezTo>
                  <a:lnTo>
                    <a:pt x="137475" y="1262043"/>
                  </a:lnTo>
                  <a:cubicBezTo>
                    <a:pt x="130674" y="1263015"/>
                    <a:pt x="126788" y="1265444"/>
                    <a:pt x="125816" y="1269330"/>
                  </a:cubicBezTo>
                  <a:cubicBezTo>
                    <a:pt x="124845" y="1272245"/>
                    <a:pt x="122173" y="1275888"/>
                    <a:pt x="117801" y="1280260"/>
                  </a:cubicBezTo>
                  <a:cubicBezTo>
                    <a:pt x="113429" y="1284632"/>
                    <a:pt x="109786" y="1287789"/>
                    <a:pt x="106871" y="1289733"/>
                  </a:cubicBezTo>
                  <a:cubicBezTo>
                    <a:pt x="102985" y="1293619"/>
                    <a:pt x="101042" y="1296048"/>
                    <a:pt x="101042" y="1297019"/>
                  </a:cubicBezTo>
                  <a:lnTo>
                    <a:pt x="109786" y="1288275"/>
                  </a:lnTo>
                  <a:cubicBezTo>
                    <a:pt x="113672" y="1290218"/>
                    <a:pt x="116344" y="1290704"/>
                    <a:pt x="117801" y="1289733"/>
                  </a:cubicBezTo>
                  <a:cubicBezTo>
                    <a:pt x="119258" y="1288761"/>
                    <a:pt x="120230" y="1287546"/>
                    <a:pt x="120716" y="1286089"/>
                  </a:cubicBezTo>
                  <a:cubicBezTo>
                    <a:pt x="121201" y="1284632"/>
                    <a:pt x="121930" y="1283417"/>
                    <a:pt x="122902" y="1282446"/>
                  </a:cubicBezTo>
                  <a:cubicBezTo>
                    <a:pt x="123873" y="1282446"/>
                    <a:pt x="126788" y="1280989"/>
                    <a:pt x="131646" y="1278074"/>
                  </a:cubicBezTo>
                  <a:cubicBezTo>
                    <a:pt x="136503" y="1275159"/>
                    <a:pt x="139904" y="1271273"/>
                    <a:pt x="141847" y="1266415"/>
                  </a:cubicBezTo>
                  <a:lnTo>
                    <a:pt x="146219" y="1263501"/>
                  </a:lnTo>
                  <a:lnTo>
                    <a:pt x="152048" y="1260586"/>
                  </a:lnTo>
                  <a:cubicBezTo>
                    <a:pt x="153991" y="1256700"/>
                    <a:pt x="157877" y="1253299"/>
                    <a:pt x="163707" y="1250385"/>
                  </a:cubicBezTo>
                  <a:cubicBezTo>
                    <a:pt x="179252" y="1237755"/>
                    <a:pt x="190424" y="1229011"/>
                    <a:pt x="197225" y="1224153"/>
                  </a:cubicBezTo>
                  <a:lnTo>
                    <a:pt x="219085" y="1202293"/>
                  </a:lnTo>
                  <a:cubicBezTo>
                    <a:pt x="225886" y="1198407"/>
                    <a:pt x="232687" y="1193549"/>
                    <a:pt x="239488" y="1187720"/>
                  </a:cubicBezTo>
                  <a:cubicBezTo>
                    <a:pt x="246288" y="1181890"/>
                    <a:pt x="251632" y="1177518"/>
                    <a:pt x="255518" y="1174604"/>
                  </a:cubicBezTo>
                  <a:cubicBezTo>
                    <a:pt x="262319" y="1166831"/>
                    <a:pt x="271549" y="1159059"/>
                    <a:pt x="283207" y="1151287"/>
                  </a:cubicBezTo>
                  <a:cubicBezTo>
                    <a:pt x="297781" y="1131856"/>
                    <a:pt x="311382" y="1118740"/>
                    <a:pt x="324012" y="1111939"/>
                  </a:cubicBezTo>
                  <a:cubicBezTo>
                    <a:pt x="324012" y="1108053"/>
                    <a:pt x="325470" y="1105138"/>
                    <a:pt x="328384" y="1103195"/>
                  </a:cubicBezTo>
                  <a:close/>
                  <a:moveTo>
                    <a:pt x="213620" y="1101009"/>
                  </a:moveTo>
                  <a:cubicBezTo>
                    <a:pt x="212406" y="1101009"/>
                    <a:pt x="210827" y="1101252"/>
                    <a:pt x="208884" y="1101738"/>
                  </a:cubicBezTo>
                  <a:lnTo>
                    <a:pt x="210341" y="1103195"/>
                  </a:lnTo>
                  <a:lnTo>
                    <a:pt x="214713" y="1101738"/>
                  </a:lnTo>
                  <a:lnTo>
                    <a:pt x="216170" y="1101738"/>
                  </a:lnTo>
                  <a:cubicBezTo>
                    <a:pt x="215685" y="1101252"/>
                    <a:pt x="214835" y="1101009"/>
                    <a:pt x="213620" y="1101009"/>
                  </a:cubicBezTo>
                  <a:close/>
                  <a:moveTo>
                    <a:pt x="255518" y="1090079"/>
                  </a:moveTo>
                  <a:lnTo>
                    <a:pt x="258433" y="1098823"/>
                  </a:lnTo>
                  <a:cubicBezTo>
                    <a:pt x="259404" y="1098823"/>
                    <a:pt x="261105" y="1098094"/>
                    <a:pt x="263534" y="1096637"/>
                  </a:cubicBezTo>
                  <a:cubicBezTo>
                    <a:pt x="265962" y="1095179"/>
                    <a:pt x="267177" y="1092994"/>
                    <a:pt x="267177" y="1090079"/>
                  </a:cubicBezTo>
                  <a:cubicBezTo>
                    <a:pt x="267177" y="1091050"/>
                    <a:pt x="266205" y="1091050"/>
                    <a:pt x="264262" y="1090079"/>
                  </a:cubicBezTo>
                  <a:close/>
                  <a:moveTo>
                    <a:pt x="217628" y="1090079"/>
                  </a:moveTo>
                  <a:cubicBezTo>
                    <a:pt x="216656" y="1090079"/>
                    <a:pt x="213984" y="1090565"/>
                    <a:pt x="209612" y="1091536"/>
                  </a:cubicBezTo>
                  <a:cubicBezTo>
                    <a:pt x="205241" y="1092508"/>
                    <a:pt x="203540" y="1094451"/>
                    <a:pt x="204512" y="1097366"/>
                  </a:cubicBezTo>
                  <a:cubicBezTo>
                    <a:pt x="208398" y="1096394"/>
                    <a:pt x="211313" y="1095179"/>
                    <a:pt x="213256" y="1093722"/>
                  </a:cubicBezTo>
                  <a:cubicBezTo>
                    <a:pt x="215199" y="1092265"/>
                    <a:pt x="216656" y="1091050"/>
                    <a:pt x="217628" y="1090079"/>
                  </a:cubicBezTo>
                  <a:close/>
                  <a:moveTo>
                    <a:pt x="286122" y="1085707"/>
                  </a:moveTo>
                  <a:cubicBezTo>
                    <a:pt x="284179" y="1086678"/>
                    <a:pt x="282236" y="1089593"/>
                    <a:pt x="280293" y="1094451"/>
                  </a:cubicBezTo>
                  <a:cubicBezTo>
                    <a:pt x="278350" y="1095422"/>
                    <a:pt x="275678" y="1097851"/>
                    <a:pt x="272277" y="1101738"/>
                  </a:cubicBezTo>
                  <a:cubicBezTo>
                    <a:pt x="268877" y="1105624"/>
                    <a:pt x="265234" y="1107567"/>
                    <a:pt x="261348" y="1107567"/>
                  </a:cubicBezTo>
                  <a:cubicBezTo>
                    <a:pt x="259404" y="1109510"/>
                    <a:pt x="254061" y="1113396"/>
                    <a:pt x="245317" y="1119226"/>
                  </a:cubicBezTo>
                  <a:cubicBezTo>
                    <a:pt x="238516" y="1128941"/>
                    <a:pt x="231715" y="1135256"/>
                    <a:pt x="224914" y="1138171"/>
                  </a:cubicBezTo>
                  <a:cubicBezTo>
                    <a:pt x="222000" y="1141085"/>
                    <a:pt x="218842" y="1143757"/>
                    <a:pt x="215442" y="1146186"/>
                  </a:cubicBezTo>
                  <a:cubicBezTo>
                    <a:pt x="212041" y="1148615"/>
                    <a:pt x="208398" y="1151287"/>
                    <a:pt x="204512" y="1154201"/>
                  </a:cubicBezTo>
                  <a:lnTo>
                    <a:pt x="188481" y="1168775"/>
                  </a:lnTo>
                  <a:cubicBezTo>
                    <a:pt x="182652" y="1171689"/>
                    <a:pt x="177308" y="1175575"/>
                    <a:pt x="172451" y="1180433"/>
                  </a:cubicBezTo>
                  <a:cubicBezTo>
                    <a:pt x="167593" y="1185291"/>
                    <a:pt x="163707" y="1189177"/>
                    <a:pt x="160792" y="1192092"/>
                  </a:cubicBezTo>
                  <a:lnTo>
                    <a:pt x="159335" y="1195006"/>
                  </a:lnTo>
                  <a:cubicBezTo>
                    <a:pt x="161278" y="1193063"/>
                    <a:pt x="164678" y="1191120"/>
                    <a:pt x="169536" y="1189177"/>
                  </a:cubicBezTo>
                  <a:lnTo>
                    <a:pt x="197225" y="1165860"/>
                  </a:lnTo>
                  <a:cubicBezTo>
                    <a:pt x="202083" y="1162945"/>
                    <a:pt x="209127" y="1158088"/>
                    <a:pt x="218356" y="1151287"/>
                  </a:cubicBezTo>
                  <a:cubicBezTo>
                    <a:pt x="227586" y="1144486"/>
                    <a:pt x="235601" y="1139142"/>
                    <a:pt x="242402" y="1135256"/>
                  </a:cubicBezTo>
                  <a:cubicBezTo>
                    <a:pt x="242402" y="1131370"/>
                    <a:pt x="244345" y="1128455"/>
                    <a:pt x="248232" y="1126512"/>
                  </a:cubicBezTo>
                  <a:cubicBezTo>
                    <a:pt x="252118" y="1124569"/>
                    <a:pt x="255032" y="1123112"/>
                    <a:pt x="256976" y="1122140"/>
                  </a:cubicBezTo>
                  <a:lnTo>
                    <a:pt x="287579" y="1092994"/>
                  </a:lnTo>
                  <a:cubicBezTo>
                    <a:pt x="289522" y="1091050"/>
                    <a:pt x="290494" y="1090079"/>
                    <a:pt x="290494" y="1090079"/>
                  </a:cubicBezTo>
                  <a:close/>
                  <a:moveTo>
                    <a:pt x="223457" y="1084250"/>
                  </a:moveTo>
                  <a:cubicBezTo>
                    <a:pt x="223457" y="1086193"/>
                    <a:pt x="222000" y="1088136"/>
                    <a:pt x="219085" y="1090079"/>
                  </a:cubicBezTo>
                  <a:cubicBezTo>
                    <a:pt x="222000" y="1090079"/>
                    <a:pt x="223700" y="1089836"/>
                    <a:pt x="224186" y="1089350"/>
                  </a:cubicBezTo>
                  <a:cubicBezTo>
                    <a:pt x="224672" y="1088864"/>
                    <a:pt x="224429" y="1087164"/>
                    <a:pt x="223457" y="1084250"/>
                  </a:cubicBezTo>
                  <a:close/>
                  <a:moveTo>
                    <a:pt x="246774" y="1068219"/>
                  </a:moveTo>
                  <a:cubicBezTo>
                    <a:pt x="242888" y="1068219"/>
                    <a:pt x="240945" y="1069676"/>
                    <a:pt x="240945" y="1072591"/>
                  </a:cubicBezTo>
                  <a:cubicBezTo>
                    <a:pt x="245803" y="1071619"/>
                    <a:pt x="248232" y="1070162"/>
                    <a:pt x="248232" y="1068219"/>
                  </a:cubicBezTo>
                  <a:close/>
                  <a:moveTo>
                    <a:pt x="567386" y="1030328"/>
                  </a:moveTo>
                  <a:lnTo>
                    <a:pt x="564471" y="1039072"/>
                  </a:lnTo>
                  <a:cubicBezTo>
                    <a:pt x="565443" y="1040044"/>
                    <a:pt x="567386" y="1040530"/>
                    <a:pt x="570300" y="1040530"/>
                  </a:cubicBezTo>
                  <a:cubicBezTo>
                    <a:pt x="572243" y="1038587"/>
                    <a:pt x="571758" y="1035186"/>
                    <a:pt x="568843" y="1030328"/>
                  </a:cubicBezTo>
                  <a:close/>
                  <a:moveTo>
                    <a:pt x="573215" y="1027414"/>
                  </a:moveTo>
                  <a:lnTo>
                    <a:pt x="570300" y="1028871"/>
                  </a:lnTo>
                  <a:cubicBezTo>
                    <a:pt x="573215" y="1033729"/>
                    <a:pt x="574672" y="1036644"/>
                    <a:pt x="574672" y="1037615"/>
                  </a:cubicBezTo>
                  <a:close/>
                  <a:moveTo>
                    <a:pt x="813674" y="1017213"/>
                  </a:moveTo>
                  <a:lnTo>
                    <a:pt x="812216" y="1020127"/>
                  </a:lnTo>
                  <a:lnTo>
                    <a:pt x="812216" y="1021585"/>
                  </a:lnTo>
                  <a:lnTo>
                    <a:pt x="813674" y="1018670"/>
                  </a:lnTo>
                  <a:close/>
                  <a:moveTo>
                    <a:pt x="838448" y="1012841"/>
                  </a:moveTo>
                  <a:cubicBezTo>
                    <a:pt x="837477" y="1014784"/>
                    <a:pt x="836262" y="1018913"/>
                    <a:pt x="834805" y="1025228"/>
                  </a:cubicBezTo>
                  <a:cubicBezTo>
                    <a:pt x="833348" y="1031543"/>
                    <a:pt x="832619" y="1036158"/>
                    <a:pt x="832619" y="1039072"/>
                  </a:cubicBezTo>
                  <a:cubicBezTo>
                    <a:pt x="837477" y="1028385"/>
                    <a:pt x="839420" y="1019641"/>
                    <a:pt x="838448" y="1012841"/>
                  </a:cubicBezTo>
                  <a:close/>
                  <a:moveTo>
                    <a:pt x="816588" y="998267"/>
                  </a:moveTo>
                  <a:cubicBezTo>
                    <a:pt x="814645" y="1002154"/>
                    <a:pt x="813674" y="1006526"/>
                    <a:pt x="813674" y="1011383"/>
                  </a:cubicBezTo>
                  <a:cubicBezTo>
                    <a:pt x="814645" y="1010412"/>
                    <a:pt x="815617" y="1010898"/>
                    <a:pt x="816588" y="1012841"/>
                  </a:cubicBezTo>
                  <a:cubicBezTo>
                    <a:pt x="817560" y="1007983"/>
                    <a:pt x="818288" y="1004583"/>
                    <a:pt x="818774" y="1002639"/>
                  </a:cubicBezTo>
                  <a:cubicBezTo>
                    <a:pt x="819260" y="1000696"/>
                    <a:pt x="818531" y="999239"/>
                    <a:pt x="816588" y="998267"/>
                  </a:cubicBezTo>
                  <a:close/>
                  <a:moveTo>
                    <a:pt x="822418" y="982237"/>
                  </a:moveTo>
                  <a:lnTo>
                    <a:pt x="819503" y="992438"/>
                  </a:lnTo>
                  <a:cubicBezTo>
                    <a:pt x="818531" y="993410"/>
                    <a:pt x="819017" y="994867"/>
                    <a:pt x="820960" y="996810"/>
                  </a:cubicBezTo>
                  <a:cubicBezTo>
                    <a:pt x="822903" y="990009"/>
                    <a:pt x="823389" y="985637"/>
                    <a:pt x="822418" y="983694"/>
                  </a:cubicBezTo>
                  <a:cubicBezTo>
                    <a:pt x="822418" y="983694"/>
                    <a:pt x="822418" y="983451"/>
                    <a:pt x="822418" y="982966"/>
                  </a:cubicBezTo>
                  <a:cubicBezTo>
                    <a:pt x="822418" y="982480"/>
                    <a:pt x="822418" y="982237"/>
                    <a:pt x="822418" y="982237"/>
                  </a:cubicBezTo>
                  <a:close/>
                  <a:moveTo>
                    <a:pt x="580502" y="980779"/>
                  </a:moveTo>
                  <a:lnTo>
                    <a:pt x="579044" y="982237"/>
                  </a:lnTo>
                  <a:lnTo>
                    <a:pt x="580502" y="983694"/>
                  </a:lnTo>
                  <a:lnTo>
                    <a:pt x="581959" y="983694"/>
                  </a:lnTo>
                  <a:close/>
                  <a:moveTo>
                    <a:pt x="848649" y="970578"/>
                  </a:moveTo>
                  <a:lnTo>
                    <a:pt x="847192" y="980779"/>
                  </a:lnTo>
                  <a:cubicBezTo>
                    <a:pt x="849135" y="978836"/>
                    <a:pt x="850107" y="977136"/>
                    <a:pt x="850107" y="975679"/>
                  </a:cubicBezTo>
                  <a:cubicBezTo>
                    <a:pt x="850107" y="974222"/>
                    <a:pt x="849621" y="972521"/>
                    <a:pt x="848649" y="970578"/>
                  </a:cubicBezTo>
                  <a:close/>
                  <a:moveTo>
                    <a:pt x="816588" y="969121"/>
                  </a:moveTo>
                  <a:cubicBezTo>
                    <a:pt x="815617" y="970092"/>
                    <a:pt x="815131" y="971550"/>
                    <a:pt x="815131" y="973493"/>
                  </a:cubicBezTo>
                  <a:lnTo>
                    <a:pt x="818046" y="969121"/>
                  </a:lnTo>
                  <a:close/>
                  <a:moveTo>
                    <a:pt x="759753" y="958920"/>
                  </a:moveTo>
                  <a:cubicBezTo>
                    <a:pt x="758781" y="959891"/>
                    <a:pt x="758295" y="960863"/>
                    <a:pt x="758295" y="961834"/>
                  </a:cubicBezTo>
                  <a:cubicBezTo>
                    <a:pt x="758295" y="962806"/>
                    <a:pt x="758295" y="963777"/>
                    <a:pt x="758295" y="964749"/>
                  </a:cubicBezTo>
                  <a:cubicBezTo>
                    <a:pt x="757324" y="962806"/>
                    <a:pt x="757810" y="960863"/>
                    <a:pt x="759753" y="958920"/>
                  </a:cubicBezTo>
                  <a:close/>
                  <a:moveTo>
                    <a:pt x="783070" y="944346"/>
                  </a:moveTo>
                  <a:cubicBezTo>
                    <a:pt x="781127" y="946289"/>
                    <a:pt x="779669" y="948475"/>
                    <a:pt x="778698" y="950904"/>
                  </a:cubicBezTo>
                  <a:cubicBezTo>
                    <a:pt x="777726" y="953333"/>
                    <a:pt x="777726" y="955519"/>
                    <a:pt x="778698" y="957462"/>
                  </a:cubicBezTo>
                  <a:cubicBezTo>
                    <a:pt x="770925" y="960377"/>
                    <a:pt x="768011" y="965235"/>
                    <a:pt x="769954" y="972036"/>
                  </a:cubicBezTo>
                  <a:cubicBezTo>
                    <a:pt x="771897" y="969121"/>
                    <a:pt x="773597" y="966449"/>
                    <a:pt x="775055" y="964020"/>
                  </a:cubicBezTo>
                  <a:cubicBezTo>
                    <a:pt x="776512" y="961591"/>
                    <a:pt x="777726" y="959405"/>
                    <a:pt x="778698" y="957462"/>
                  </a:cubicBezTo>
                  <a:cubicBezTo>
                    <a:pt x="779669" y="955519"/>
                    <a:pt x="780641" y="953090"/>
                    <a:pt x="781613" y="950176"/>
                  </a:cubicBezTo>
                  <a:cubicBezTo>
                    <a:pt x="782584" y="947261"/>
                    <a:pt x="783070" y="945318"/>
                    <a:pt x="783070" y="944346"/>
                  </a:cubicBezTo>
                  <a:close/>
                  <a:moveTo>
                    <a:pt x="778698" y="941432"/>
                  </a:moveTo>
                  <a:cubicBezTo>
                    <a:pt x="778698" y="942403"/>
                    <a:pt x="777969" y="943375"/>
                    <a:pt x="776512" y="944346"/>
                  </a:cubicBezTo>
                  <a:cubicBezTo>
                    <a:pt x="775055" y="945318"/>
                    <a:pt x="774812" y="946289"/>
                    <a:pt x="775783" y="947261"/>
                  </a:cubicBezTo>
                  <a:cubicBezTo>
                    <a:pt x="778698" y="945318"/>
                    <a:pt x="780155" y="943375"/>
                    <a:pt x="780155" y="941432"/>
                  </a:cubicBezTo>
                  <a:close/>
                  <a:moveTo>
                    <a:pt x="746637" y="929773"/>
                  </a:moveTo>
                  <a:lnTo>
                    <a:pt x="742265" y="934145"/>
                  </a:lnTo>
                  <a:lnTo>
                    <a:pt x="736435" y="931230"/>
                  </a:lnTo>
                  <a:cubicBezTo>
                    <a:pt x="736435" y="932202"/>
                    <a:pt x="736435" y="933174"/>
                    <a:pt x="736435" y="934145"/>
                  </a:cubicBezTo>
                  <a:cubicBezTo>
                    <a:pt x="736435" y="935117"/>
                    <a:pt x="736435" y="936088"/>
                    <a:pt x="736435" y="937060"/>
                  </a:cubicBezTo>
                  <a:lnTo>
                    <a:pt x="740807" y="935602"/>
                  </a:lnTo>
                  <a:lnTo>
                    <a:pt x="746637" y="934145"/>
                  </a:lnTo>
                  <a:cubicBezTo>
                    <a:pt x="746637" y="932202"/>
                    <a:pt x="747123" y="930745"/>
                    <a:pt x="748094" y="929773"/>
                  </a:cubicBezTo>
                  <a:close/>
                  <a:moveTo>
                    <a:pt x="1278560" y="925401"/>
                  </a:moveTo>
                  <a:lnTo>
                    <a:pt x="1278560" y="926858"/>
                  </a:lnTo>
                  <a:cubicBezTo>
                    <a:pt x="1278560" y="928802"/>
                    <a:pt x="1280018" y="929287"/>
                    <a:pt x="1282932" y="928316"/>
                  </a:cubicBezTo>
                  <a:lnTo>
                    <a:pt x="1282932" y="926858"/>
                  </a:lnTo>
                  <a:cubicBezTo>
                    <a:pt x="1282932" y="926858"/>
                    <a:pt x="1282689" y="926615"/>
                    <a:pt x="1282204" y="926130"/>
                  </a:cubicBezTo>
                  <a:cubicBezTo>
                    <a:pt x="1281718" y="925644"/>
                    <a:pt x="1280503" y="925401"/>
                    <a:pt x="1278560" y="925401"/>
                  </a:cubicBezTo>
                  <a:close/>
                  <a:moveTo>
                    <a:pt x="871967" y="912285"/>
                  </a:moveTo>
                  <a:cubicBezTo>
                    <a:pt x="870995" y="917143"/>
                    <a:pt x="868809" y="924187"/>
                    <a:pt x="865409" y="933416"/>
                  </a:cubicBezTo>
                  <a:cubicBezTo>
                    <a:pt x="862008" y="942646"/>
                    <a:pt x="859822" y="950176"/>
                    <a:pt x="858851" y="956005"/>
                  </a:cubicBezTo>
                  <a:lnTo>
                    <a:pt x="863223" y="954548"/>
                  </a:lnTo>
                  <a:cubicBezTo>
                    <a:pt x="864194" y="948718"/>
                    <a:pt x="868080" y="936088"/>
                    <a:pt x="874881" y="916657"/>
                  </a:cubicBezTo>
                  <a:cubicBezTo>
                    <a:pt x="874881" y="915686"/>
                    <a:pt x="874638" y="915200"/>
                    <a:pt x="874153" y="915200"/>
                  </a:cubicBezTo>
                  <a:cubicBezTo>
                    <a:pt x="873667" y="915200"/>
                    <a:pt x="873424" y="915200"/>
                    <a:pt x="873424" y="915200"/>
                  </a:cubicBezTo>
                  <a:close/>
                  <a:moveTo>
                    <a:pt x="1272731" y="909371"/>
                  </a:moveTo>
                  <a:cubicBezTo>
                    <a:pt x="1271759" y="909371"/>
                    <a:pt x="1271274" y="910342"/>
                    <a:pt x="1271274" y="912285"/>
                  </a:cubicBezTo>
                  <a:cubicBezTo>
                    <a:pt x="1271274" y="914228"/>
                    <a:pt x="1270788" y="916171"/>
                    <a:pt x="1269816" y="918115"/>
                  </a:cubicBezTo>
                  <a:cubicBezTo>
                    <a:pt x="1268845" y="919086"/>
                    <a:pt x="1267873" y="921515"/>
                    <a:pt x="1266902" y="925401"/>
                  </a:cubicBezTo>
                  <a:cubicBezTo>
                    <a:pt x="1267873" y="925401"/>
                    <a:pt x="1268359" y="925887"/>
                    <a:pt x="1268359" y="926858"/>
                  </a:cubicBezTo>
                  <a:lnTo>
                    <a:pt x="1277103" y="919572"/>
                  </a:lnTo>
                  <a:cubicBezTo>
                    <a:pt x="1279046" y="918600"/>
                    <a:pt x="1279046" y="917629"/>
                    <a:pt x="1277103" y="916657"/>
                  </a:cubicBezTo>
                  <a:cubicBezTo>
                    <a:pt x="1275160" y="914714"/>
                    <a:pt x="1273703" y="915200"/>
                    <a:pt x="1272731" y="918115"/>
                  </a:cubicBezTo>
                  <a:close/>
                  <a:moveTo>
                    <a:pt x="775783" y="909371"/>
                  </a:moveTo>
                  <a:cubicBezTo>
                    <a:pt x="775783" y="910342"/>
                    <a:pt x="775055" y="912042"/>
                    <a:pt x="773597" y="914471"/>
                  </a:cubicBezTo>
                  <a:cubicBezTo>
                    <a:pt x="772140" y="916900"/>
                    <a:pt x="771411" y="918600"/>
                    <a:pt x="771411" y="919572"/>
                  </a:cubicBezTo>
                  <a:cubicBezTo>
                    <a:pt x="771411" y="921515"/>
                    <a:pt x="771897" y="922487"/>
                    <a:pt x="772869" y="922487"/>
                  </a:cubicBezTo>
                  <a:lnTo>
                    <a:pt x="778698" y="909371"/>
                  </a:lnTo>
                  <a:close/>
                  <a:moveTo>
                    <a:pt x="816588" y="907913"/>
                  </a:moveTo>
                  <a:cubicBezTo>
                    <a:pt x="813674" y="908885"/>
                    <a:pt x="812216" y="909856"/>
                    <a:pt x="812216" y="910828"/>
                  </a:cubicBezTo>
                  <a:lnTo>
                    <a:pt x="812216" y="913743"/>
                  </a:lnTo>
                  <a:cubicBezTo>
                    <a:pt x="815131" y="913743"/>
                    <a:pt x="816588" y="913257"/>
                    <a:pt x="816588" y="912285"/>
                  </a:cubicBezTo>
                  <a:cubicBezTo>
                    <a:pt x="817560" y="911314"/>
                    <a:pt x="817560" y="909856"/>
                    <a:pt x="816588" y="907913"/>
                  </a:cubicBezTo>
                  <a:close/>
                  <a:moveTo>
                    <a:pt x="1345597" y="904999"/>
                  </a:moveTo>
                  <a:lnTo>
                    <a:pt x="1345597" y="909371"/>
                  </a:lnTo>
                  <a:lnTo>
                    <a:pt x="1339768" y="915200"/>
                  </a:lnTo>
                  <a:lnTo>
                    <a:pt x="1339768" y="916657"/>
                  </a:lnTo>
                  <a:cubicBezTo>
                    <a:pt x="1340740" y="915686"/>
                    <a:pt x="1342197" y="914471"/>
                    <a:pt x="1344140" y="913014"/>
                  </a:cubicBezTo>
                  <a:cubicBezTo>
                    <a:pt x="1346083" y="911557"/>
                    <a:pt x="1348998" y="910342"/>
                    <a:pt x="1352884" y="909371"/>
                  </a:cubicBezTo>
                  <a:cubicBezTo>
                    <a:pt x="1354827" y="909371"/>
                    <a:pt x="1356284" y="907913"/>
                    <a:pt x="1357256" y="904999"/>
                  </a:cubicBezTo>
                  <a:close/>
                  <a:moveTo>
                    <a:pt x="796186" y="900627"/>
                  </a:moveTo>
                  <a:cubicBezTo>
                    <a:pt x="793271" y="900627"/>
                    <a:pt x="791328" y="901112"/>
                    <a:pt x="790356" y="902084"/>
                  </a:cubicBezTo>
                  <a:cubicBezTo>
                    <a:pt x="789385" y="903055"/>
                    <a:pt x="788899" y="904513"/>
                    <a:pt x="788899" y="906456"/>
                  </a:cubicBezTo>
                  <a:cubicBezTo>
                    <a:pt x="786956" y="909371"/>
                    <a:pt x="785984" y="911799"/>
                    <a:pt x="785984" y="913743"/>
                  </a:cubicBezTo>
                  <a:cubicBezTo>
                    <a:pt x="785013" y="914714"/>
                    <a:pt x="784770" y="915686"/>
                    <a:pt x="785256" y="916657"/>
                  </a:cubicBezTo>
                  <a:cubicBezTo>
                    <a:pt x="785742" y="917629"/>
                    <a:pt x="785499" y="918600"/>
                    <a:pt x="784527" y="919572"/>
                  </a:cubicBezTo>
                  <a:cubicBezTo>
                    <a:pt x="779669" y="921515"/>
                    <a:pt x="778698" y="923458"/>
                    <a:pt x="781613" y="925401"/>
                  </a:cubicBezTo>
                  <a:cubicBezTo>
                    <a:pt x="783556" y="927344"/>
                    <a:pt x="784041" y="928802"/>
                    <a:pt x="783070" y="929773"/>
                  </a:cubicBezTo>
                  <a:cubicBezTo>
                    <a:pt x="782098" y="930745"/>
                    <a:pt x="781613" y="931716"/>
                    <a:pt x="781613" y="932688"/>
                  </a:cubicBezTo>
                  <a:cubicBezTo>
                    <a:pt x="781613" y="933659"/>
                    <a:pt x="782584" y="934631"/>
                    <a:pt x="784527" y="935602"/>
                  </a:cubicBezTo>
                  <a:cubicBezTo>
                    <a:pt x="786470" y="930745"/>
                    <a:pt x="787442" y="927830"/>
                    <a:pt x="787442" y="926858"/>
                  </a:cubicBezTo>
                  <a:lnTo>
                    <a:pt x="791814" y="916657"/>
                  </a:lnTo>
                  <a:cubicBezTo>
                    <a:pt x="794728" y="911799"/>
                    <a:pt x="796186" y="906456"/>
                    <a:pt x="796186" y="900627"/>
                  </a:cubicBezTo>
                  <a:close/>
                  <a:moveTo>
                    <a:pt x="752466" y="891883"/>
                  </a:moveTo>
                  <a:lnTo>
                    <a:pt x="748094" y="897712"/>
                  </a:lnTo>
                  <a:cubicBezTo>
                    <a:pt x="747123" y="902570"/>
                    <a:pt x="746637" y="905970"/>
                    <a:pt x="746637" y="907913"/>
                  </a:cubicBezTo>
                  <a:cubicBezTo>
                    <a:pt x="747608" y="910828"/>
                    <a:pt x="746151" y="913743"/>
                    <a:pt x="742265" y="916657"/>
                  </a:cubicBezTo>
                  <a:lnTo>
                    <a:pt x="742265" y="919572"/>
                  </a:lnTo>
                  <a:cubicBezTo>
                    <a:pt x="744208" y="919572"/>
                    <a:pt x="745665" y="919572"/>
                    <a:pt x="746637" y="919572"/>
                  </a:cubicBezTo>
                  <a:lnTo>
                    <a:pt x="749551" y="910828"/>
                  </a:lnTo>
                  <a:cubicBezTo>
                    <a:pt x="751495" y="905970"/>
                    <a:pt x="753923" y="903055"/>
                    <a:pt x="756838" y="902084"/>
                  </a:cubicBezTo>
                  <a:cubicBezTo>
                    <a:pt x="758781" y="900141"/>
                    <a:pt x="759267" y="897712"/>
                    <a:pt x="758295" y="894797"/>
                  </a:cubicBezTo>
                  <a:cubicBezTo>
                    <a:pt x="756352" y="894797"/>
                    <a:pt x="754409" y="893826"/>
                    <a:pt x="752466" y="891883"/>
                  </a:cubicBezTo>
                  <a:close/>
                  <a:moveTo>
                    <a:pt x="826790" y="878767"/>
                  </a:moveTo>
                  <a:cubicBezTo>
                    <a:pt x="823875" y="882653"/>
                    <a:pt x="822418" y="886539"/>
                    <a:pt x="822418" y="890425"/>
                  </a:cubicBezTo>
                  <a:cubicBezTo>
                    <a:pt x="823389" y="889454"/>
                    <a:pt x="824361" y="887511"/>
                    <a:pt x="825332" y="884596"/>
                  </a:cubicBezTo>
                  <a:cubicBezTo>
                    <a:pt x="826304" y="881681"/>
                    <a:pt x="826790" y="879738"/>
                    <a:pt x="826790" y="878767"/>
                  </a:cubicBezTo>
                  <a:close/>
                  <a:moveTo>
                    <a:pt x="746637" y="872937"/>
                  </a:moveTo>
                  <a:cubicBezTo>
                    <a:pt x="746637" y="872937"/>
                    <a:pt x="745908" y="873423"/>
                    <a:pt x="744451" y="874395"/>
                  </a:cubicBezTo>
                  <a:cubicBezTo>
                    <a:pt x="742993" y="875366"/>
                    <a:pt x="742751" y="876338"/>
                    <a:pt x="743722" y="877309"/>
                  </a:cubicBezTo>
                  <a:lnTo>
                    <a:pt x="745179" y="878767"/>
                  </a:lnTo>
                  <a:lnTo>
                    <a:pt x="748094" y="872937"/>
                  </a:lnTo>
                  <a:close/>
                  <a:moveTo>
                    <a:pt x="780155" y="870023"/>
                  </a:moveTo>
                  <a:cubicBezTo>
                    <a:pt x="777241" y="871966"/>
                    <a:pt x="775540" y="874395"/>
                    <a:pt x="775055" y="877309"/>
                  </a:cubicBezTo>
                  <a:cubicBezTo>
                    <a:pt x="774569" y="880224"/>
                    <a:pt x="774326" y="882653"/>
                    <a:pt x="774326" y="884596"/>
                  </a:cubicBezTo>
                  <a:cubicBezTo>
                    <a:pt x="780155" y="882653"/>
                    <a:pt x="782098" y="877795"/>
                    <a:pt x="780155" y="870023"/>
                  </a:cubicBezTo>
                  <a:close/>
                  <a:moveTo>
                    <a:pt x="742265" y="856907"/>
                  </a:moveTo>
                  <a:cubicBezTo>
                    <a:pt x="740322" y="856907"/>
                    <a:pt x="738864" y="857393"/>
                    <a:pt x="737893" y="858364"/>
                  </a:cubicBezTo>
                  <a:cubicBezTo>
                    <a:pt x="736921" y="859336"/>
                    <a:pt x="736435" y="860793"/>
                    <a:pt x="736435" y="862736"/>
                  </a:cubicBezTo>
                  <a:lnTo>
                    <a:pt x="736435" y="865651"/>
                  </a:lnTo>
                  <a:cubicBezTo>
                    <a:pt x="733521" y="868565"/>
                    <a:pt x="730120" y="873423"/>
                    <a:pt x="726234" y="880224"/>
                  </a:cubicBezTo>
                  <a:cubicBezTo>
                    <a:pt x="734007" y="879253"/>
                    <a:pt x="737407" y="876824"/>
                    <a:pt x="736435" y="872937"/>
                  </a:cubicBezTo>
                  <a:cubicBezTo>
                    <a:pt x="736435" y="870994"/>
                    <a:pt x="736921" y="868565"/>
                    <a:pt x="737893" y="865651"/>
                  </a:cubicBezTo>
                  <a:close/>
                  <a:moveTo>
                    <a:pt x="752466" y="852535"/>
                  </a:moveTo>
                  <a:cubicBezTo>
                    <a:pt x="751495" y="852535"/>
                    <a:pt x="750523" y="852778"/>
                    <a:pt x="749551" y="853264"/>
                  </a:cubicBezTo>
                  <a:cubicBezTo>
                    <a:pt x="748580" y="853749"/>
                    <a:pt x="748094" y="854478"/>
                    <a:pt x="748094" y="855449"/>
                  </a:cubicBezTo>
                  <a:close/>
                  <a:moveTo>
                    <a:pt x="718948" y="849620"/>
                  </a:moveTo>
                  <a:cubicBezTo>
                    <a:pt x="717004" y="851563"/>
                    <a:pt x="716033" y="852535"/>
                    <a:pt x="716033" y="852535"/>
                  </a:cubicBezTo>
                  <a:cubicBezTo>
                    <a:pt x="716033" y="853506"/>
                    <a:pt x="716276" y="853992"/>
                    <a:pt x="716762" y="853992"/>
                  </a:cubicBezTo>
                  <a:cubicBezTo>
                    <a:pt x="717247" y="853992"/>
                    <a:pt x="717490" y="853992"/>
                    <a:pt x="717490" y="853992"/>
                  </a:cubicBezTo>
                  <a:cubicBezTo>
                    <a:pt x="719433" y="852049"/>
                    <a:pt x="720405" y="851078"/>
                    <a:pt x="720405" y="851078"/>
                  </a:cubicBezTo>
                  <a:cubicBezTo>
                    <a:pt x="720405" y="851078"/>
                    <a:pt x="720162" y="850835"/>
                    <a:pt x="719676" y="850349"/>
                  </a:cubicBezTo>
                  <a:cubicBezTo>
                    <a:pt x="719190" y="849863"/>
                    <a:pt x="718948" y="849620"/>
                    <a:pt x="718948" y="849620"/>
                  </a:cubicBezTo>
                  <a:close/>
                  <a:moveTo>
                    <a:pt x="797643" y="848163"/>
                  </a:moveTo>
                  <a:cubicBezTo>
                    <a:pt x="792785" y="850106"/>
                    <a:pt x="790356" y="852535"/>
                    <a:pt x="790356" y="855449"/>
                  </a:cubicBezTo>
                  <a:cubicBezTo>
                    <a:pt x="790356" y="857393"/>
                    <a:pt x="789871" y="859821"/>
                    <a:pt x="788899" y="862736"/>
                  </a:cubicBezTo>
                  <a:cubicBezTo>
                    <a:pt x="787928" y="865651"/>
                    <a:pt x="787928" y="868565"/>
                    <a:pt x="788899" y="871480"/>
                  </a:cubicBezTo>
                  <a:cubicBezTo>
                    <a:pt x="788899" y="871480"/>
                    <a:pt x="788656" y="871723"/>
                    <a:pt x="788170" y="872209"/>
                  </a:cubicBezTo>
                  <a:cubicBezTo>
                    <a:pt x="787685" y="872695"/>
                    <a:pt x="787442" y="872937"/>
                    <a:pt x="787442" y="872937"/>
                  </a:cubicBezTo>
                  <a:cubicBezTo>
                    <a:pt x="784527" y="875852"/>
                    <a:pt x="783070" y="879253"/>
                    <a:pt x="783070" y="883139"/>
                  </a:cubicBezTo>
                  <a:lnTo>
                    <a:pt x="781613" y="891883"/>
                  </a:lnTo>
                  <a:lnTo>
                    <a:pt x="778698" y="900627"/>
                  </a:lnTo>
                  <a:lnTo>
                    <a:pt x="780155" y="899169"/>
                  </a:lnTo>
                  <a:lnTo>
                    <a:pt x="787442" y="881681"/>
                  </a:lnTo>
                  <a:cubicBezTo>
                    <a:pt x="789385" y="879738"/>
                    <a:pt x="790842" y="876581"/>
                    <a:pt x="791814" y="872209"/>
                  </a:cubicBezTo>
                  <a:cubicBezTo>
                    <a:pt x="792785" y="867837"/>
                    <a:pt x="793757" y="865165"/>
                    <a:pt x="794728" y="864193"/>
                  </a:cubicBezTo>
                  <a:cubicBezTo>
                    <a:pt x="796672" y="857393"/>
                    <a:pt x="797643" y="852049"/>
                    <a:pt x="797643" y="848163"/>
                  </a:cubicBezTo>
                  <a:close/>
                  <a:moveTo>
                    <a:pt x="790356" y="845248"/>
                  </a:moveTo>
                  <a:cubicBezTo>
                    <a:pt x="787442" y="845248"/>
                    <a:pt x="785984" y="845977"/>
                    <a:pt x="785984" y="847434"/>
                  </a:cubicBezTo>
                  <a:cubicBezTo>
                    <a:pt x="785984" y="848892"/>
                    <a:pt x="785984" y="850106"/>
                    <a:pt x="785984" y="851078"/>
                  </a:cubicBezTo>
                  <a:lnTo>
                    <a:pt x="787442" y="851078"/>
                  </a:lnTo>
                  <a:close/>
                  <a:moveTo>
                    <a:pt x="761210" y="836504"/>
                  </a:moveTo>
                  <a:cubicBezTo>
                    <a:pt x="758295" y="837476"/>
                    <a:pt x="756352" y="838933"/>
                    <a:pt x="755381" y="840876"/>
                  </a:cubicBezTo>
                  <a:cubicBezTo>
                    <a:pt x="754409" y="842819"/>
                    <a:pt x="754409" y="845734"/>
                    <a:pt x="755381" y="849620"/>
                  </a:cubicBezTo>
                  <a:cubicBezTo>
                    <a:pt x="757324" y="846706"/>
                    <a:pt x="759267" y="842334"/>
                    <a:pt x="761210" y="836504"/>
                  </a:cubicBezTo>
                  <a:close/>
                  <a:moveTo>
                    <a:pt x="587788" y="827760"/>
                  </a:moveTo>
                  <a:cubicBezTo>
                    <a:pt x="586817" y="828732"/>
                    <a:pt x="586088" y="829704"/>
                    <a:pt x="585602" y="830675"/>
                  </a:cubicBezTo>
                  <a:cubicBezTo>
                    <a:pt x="585116" y="831647"/>
                    <a:pt x="584388" y="832132"/>
                    <a:pt x="583416" y="832132"/>
                  </a:cubicBezTo>
                  <a:lnTo>
                    <a:pt x="584874" y="833590"/>
                  </a:lnTo>
                  <a:lnTo>
                    <a:pt x="580502" y="832132"/>
                  </a:lnTo>
                  <a:lnTo>
                    <a:pt x="576130" y="836504"/>
                  </a:lnTo>
                  <a:lnTo>
                    <a:pt x="574672" y="837962"/>
                  </a:lnTo>
                  <a:cubicBezTo>
                    <a:pt x="572729" y="844762"/>
                    <a:pt x="571758" y="849620"/>
                    <a:pt x="571758" y="852535"/>
                  </a:cubicBezTo>
                  <a:cubicBezTo>
                    <a:pt x="574672" y="853506"/>
                    <a:pt x="577587" y="853992"/>
                    <a:pt x="580502" y="853992"/>
                  </a:cubicBezTo>
                  <a:lnTo>
                    <a:pt x="586331" y="836504"/>
                  </a:lnTo>
                  <a:cubicBezTo>
                    <a:pt x="587303" y="833590"/>
                    <a:pt x="587788" y="830675"/>
                    <a:pt x="587788" y="827760"/>
                  </a:cubicBezTo>
                  <a:close/>
                  <a:moveTo>
                    <a:pt x="749551" y="819016"/>
                  </a:moveTo>
                  <a:lnTo>
                    <a:pt x="748094" y="823388"/>
                  </a:lnTo>
                  <a:lnTo>
                    <a:pt x="742265" y="835047"/>
                  </a:lnTo>
                  <a:cubicBezTo>
                    <a:pt x="741293" y="836019"/>
                    <a:pt x="741536" y="836747"/>
                    <a:pt x="742993" y="837233"/>
                  </a:cubicBezTo>
                  <a:cubicBezTo>
                    <a:pt x="744451" y="837719"/>
                    <a:pt x="745179" y="838447"/>
                    <a:pt x="745179" y="839419"/>
                  </a:cubicBezTo>
                  <a:lnTo>
                    <a:pt x="748094" y="835047"/>
                  </a:lnTo>
                  <a:cubicBezTo>
                    <a:pt x="750037" y="830189"/>
                    <a:pt x="751980" y="825332"/>
                    <a:pt x="753923" y="820474"/>
                  </a:cubicBezTo>
                  <a:cubicBezTo>
                    <a:pt x="752952" y="819502"/>
                    <a:pt x="751495" y="819016"/>
                    <a:pt x="749551" y="819016"/>
                  </a:cubicBezTo>
                  <a:close/>
                  <a:moveTo>
                    <a:pt x="765582" y="814644"/>
                  </a:moveTo>
                  <a:lnTo>
                    <a:pt x="761210" y="823388"/>
                  </a:lnTo>
                  <a:cubicBezTo>
                    <a:pt x="761210" y="823388"/>
                    <a:pt x="761210" y="824360"/>
                    <a:pt x="761210" y="826303"/>
                  </a:cubicBezTo>
                  <a:lnTo>
                    <a:pt x="764125" y="824846"/>
                  </a:lnTo>
                  <a:lnTo>
                    <a:pt x="768497" y="814644"/>
                  </a:lnTo>
                  <a:close/>
                  <a:moveTo>
                    <a:pt x="841363" y="811730"/>
                  </a:moveTo>
                  <a:cubicBezTo>
                    <a:pt x="840391" y="812701"/>
                    <a:pt x="839905" y="813673"/>
                    <a:pt x="839905" y="814644"/>
                  </a:cubicBezTo>
                  <a:cubicBezTo>
                    <a:pt x="839905" y="815616"/>
                    <a:pt x="839420" y="816587"/>
                    <a:pt x="838448" y="817559"/>
                  </a:cubicBezTo>
                  <a:lnTo>
                    <a:pt x="841363" y="819016"/>
                  </a:lnTo>
                  <a:lnTo>
                    <a:pt x="842820" y="813187"/>
                  </a:lnTo>
                  <a:cubicBezTo>
                    <a:pt x="842820" y="813187"/>
                    <a:pt x="842577" y="812944"/>
                    <a:pt x="842091" y="812459"/>
                  </a:cubicBezTo>
                  <a:cubicBezTo>
                    <a:pt x="841606" y="811973"/>
                    <a:pt x="841363" y="811730"/>
                    <a:pt x="841363" y="811730"/>
                  </a:cubicBezTo>
                  <a:close/>
                  <a:moveTo>
                    <a:pt x="796186" y="811730"/>
                  </a:moveTo>
                  <a:cubicBezTo>
                    <a:pt x="796186" y="813673"/>
                    <a:pt x="795700" y="815130"/>
                    <a:pt x="794728" y="816102"/>
                  </a:cubicBezTo>
                  <a:lnTo>
                    <a:pt x="797643" y="816102"/>
                  </a:lnTo>
                  <a:cubicBezTo>
                    <a:pt x="798615" y="815130"/>
                    <a:pt x="798615" y="814159"/>
                    <a:pt x="797643" y="813187"/>
                  </a:cubicBezTo>
                  <a:cubicBezTo>
                    <a:pt x="797643" y="813187"/>
                    <a:pt x="797400" y="812944"/>
                    <a:pt x="796914" y="812459"/>
                  </a:cubicBezTo>
                  <a:cubicBezTo>
                    <a:pt x="796429" y="811973"/>
                    <a:pt x="796186" y="811730"/>
                    <a:pt x="796186" y="811730"/>
                  </a:cubicBezTo>
                  <a:close/>
                  <a:moveTo>
                    <a:pt x="746637" y="810272"/>
                  </a:moveTo>
                  <a:cubicBezTo>
                    <a:pt x="744694" y="811244"/>
                    <a:pt x="743722" y="811973"/>
                    <a:pt x="743722" y="812459"/>
                  </a:cubicBezTo>
                  <a:cubicBezTo>
                    <a:pt x="743722" y="812944"/>
                    <a:pt x="744694" y="814159"/>
                    <a:pt x="746637" y="816102"/>
                  </a:cubicBezTo>
                  <a:cubicBezTo>
                    <a:pt x="748580" y="814159"/>
                    <a:pt x="748580" y="812215"/>
                    <a:pt x="746637" y="810272"/>
                  </a:cubicBezTo>
                  <a:close/>
                  <a:moveTo>
                    <a:pt x="895284" y="802986"/>
                  </a:moveTo>
                  <a:lnTo>
                    <a:pt x="893827" y="811730"/>
                  </a:lnTo>
                  <a:lnTo>
                    <a:pt x="895284" y="811730"/>
                  </a:lnTo>
                  <a:cubicBezTo>
                    <a:pt x="895284" y="808815"/>
                    <a:pt x="895770" y="806386"/>
                    <a:pt x="896741" y="804443"/>
                  </a:cubicBezTo>
                  <a:close/>
                  <a:moveTo>
                    <a:pt x="756838" y="802986"/>
                  </a:moveTo>
                  <a:cubicBezTo>
                    <a:pt x="755866" y="804929"/>
                    <a:pt x="754652" y="807115"/>
                    <a:pt x="753195" y="809544"/>
                  </a:cubicBezTo>
                  <a:cubicBezTo>
                    <a:pt x="751737" y="811973"/>
                    <a:pt x="750523" y="813673"/>
                    <a:pt x="749551" y="814644"/>
                  </a:cubicBezTo>
                  <a:cubicBezTo>
                    <a:pt x="752466" y="814644"/>
                    <a:pt x="754652" y="814402"/>
                    <a:pt x="756109" y="813916"/>
                  </a:cubicBezTo>
                  <a:cubicBezTo>
                    <a:pt x="757567" y="813430"/>
                    <a:pt x="758295" y="811730"/>
                    <a:pt x="758295" y="808815"/>
                  </a:cubicBezTo>
                  <a:cubicBezTo>
                    <a:pt x="758295" y="805900"/>
                    <a:pt x="757810" y="803957"/>
                    <a:pt x="756838" y="802986"/>
                  </a:cubicBezTo>
                  <a:close/>
                  <a:moveTo>
                    <a:pt x="721134" y="800071"/>
                  </a:moveTo>
                  <a:cubicBezTo>
                    <a:pt x="717733" y="800071"/>
                    <a:pt x="716519" y="801043"/>
                    <a:pt x="717490" y="802986"/>
                  </a:cubicBezTo>
                  <a:lnTo>
                    <a:pt x="724777" y="805900"/>
                  </a:lnTo>
                  <a:lnTo>
                    <a:pt x="727692" y="800071"/>
                  </a:lnTo>
                  <a:cubicBezTo>
                    <a:pt x="726720" y="800071"/>
                    <a:pt x="724534" y="800071"/>
                    <a:pt x="721134" y="800071"/>
                  </a:cubicBezTo>
                  <a:close/>
                  <a:moveTo>
                    <a:pt x="597990" y="800071"/>
                  </a:moveTo>
                  <a:lnTo>
                    <a:pt x="596532" y="802986"/>
                  </a:lnTo>
                  <a:lnTo>
                    <a:pt x="596532" y="805900"/>
                  </a:lnTo>
                  <a:close/>
                  <a:moveTo>
                    <a:pt x="768497" y="797157"/>
                  </a:moveTo>
                  <a:cubicBezTo>
                    <a:pt x="768497" y="800071"/>
                    <a:pt x="768011" y="804443"/>
                    <a:pt x="767039" y="810272"/>
                  </a:cubicBezTo>
                  <a:cubicBezTo>
                    <a:pt x="768982" y="807358"/>
                    <a:pt x="770197" y="805172"/>
                    <a:pt x="770683" y="803715"/>
                  </a:cubicBezTo>
                  <a:cubicBezTo>
                    <a:pt x="771168" y="802257"/>
                    <a:pt x="770440" y="800071"/>
                    <a:pt x="768497" y="797157"/>
                  </a:cubicBezTo>
                  <a:close/>
                  <a:moveTo>
                    <a:pt x="761210" y="794242"/>
                  </a:moveTo>
                  <a:cubicBezTo>
                    <a:pt x="759267" y="794242"/>
                    <a:pt x="757810" y="796185"/>
                    <a:pt x="756838" y="800071"/>
                  </a:cubicBezTo>
                  <a:cubicBezTo>
                    <a:pt x="757810" y="800071"/>
                    <a:pt x="758781" y="799585"/>
                    <a:pt x="759753" y="798614"/>
                  </a:cubicBezTo>
                  <a:cubicBezTo>
                    <a:pt x="760724" y="797642"/>
                    <a:pt x="761210" y="796185"/>
                    <a:pt x="761210" y="794242"/>
                  </a:cubicBezTo>
                  <a:close/>
                  <a:moveTo>
                    <a:pt x="816588" y="789870"/>
                  </a:moveTo>
                  <a:cubicBezTo>
                    <a:pt x="813674" y="797642"/>
                    <a:pt x="811731" y="802500"/>
                    <a:pt x="810759" y="804443"/>
                  </a:cubicBezTo>
                  <a:cubicBezTo>
                    <a:pt x="806873" y="811244"/>
                    <a:pt x="804444" y="817073"/>
                    <a:pt x="803472" y="821931"/>
                  </a:cubicBezTo>
                  <a:lnTo>
                    <a:pt x="800558" y="837962"/>
                  </a:lnTo>
                  <a:cubicBezTo>
                    <a:pt x="802501" y="834075"/>
                    <a:pt x="805658" y="825817"/>
                    <a:pt x="810030" y="813187"/>
                  </a:cubicBezTo>
                  <a:cubicBezTo>
                    <a:pt x="814402" y="800557"/>
                    <a:pt x="816588" y="792785"/>
                    <a:pt x="816588" y="789870"/>
                  </a:cubicBezTo>
                  <a:close/>
                  <a:moveTo>
                    <a:pt x="736435" y="788413"/>
                  </a:moveTo>
                  <a:lnTo>
                    <a:pt x="737893" y="791327"/>
                  </a:lnTo>
                  <a:cubicBezTo>
                    <a:pt x="736921" y="791327"/>
                    <a:pt x="735950" y="793270"/>
                    <a:pt x="734978" y="797157"/>
                  </a:cubicBezTo>
                  <a:cubicBezTo>
                    <a:pt x="736921" y="798128"/>
                    <a:pt x="737650" y="799585"/>
                    <a:pt x="737164" y="801528"/>
                  </a:cubicBezTo>
                  <a:cubicBezTo>
                    <a:pt x="736678" y="803472"/>
                    <a:pt x="735464" y="805415"/>
                    <a:pt x="733521" y="807358"/>
                  </a:cubicBezTo>
                  <a:lnTo>
                    <a:pt x="736435" y="807358"/>
                  </a:lnTo>
                  <a:cubicBezTo>
                    <a:pt x="739350" y="802500"/>
                    <a:pt x="741293" y="798614"/>
                    <a:pt x="742265" y="795699"/>
                  </a:cubicBezTo>
                  <a:cubicBezTo>
                    <a:pt x="743236" y="792785"/>
                    <a:pt x="742751" y="790842"/>
                    <a:pt x="740807" y="789870"/>
                  </a:cubicBezTo>
                  <a:lnTo>
                    <a:pt x="737893" y="791327"/>
                  </a:lnTo>
                  <a:lnTo>
                    <a:pt x="737893" y="788413"/>
                  </a:lnTo>
                  <a:close/>
                  <a:moveTo>
                    <a:pt x="729149" y="788413"/>
                  </a:moveTo>
                  <a:lnTo>
                    <a:pt x="726234" y="795699"/>
                  </a:lnTo>
                  <a:cubicBezTo>
                    <a:pt x="727206" y="795699"/>
                    <a:pt x="727692" y="796185"/>
                    <a:pt x="727692" y="797157"/>
                  </a:cubicBezTo>
                  <a:cubicBezTo>
                    <a:pt x="729635" y="792299"/>
                    <a:pt x="730606" y="789870"/>
                    <a:pt x="730606" y="789870"/>
                  </a:cubicBezTo>
                  <a:cubicBezTo>
                    <a:pt x="730606" y="789870"/>
                    <a:pt x="730363" y="789627"/>
                    <a:pt x="729877" y="789141"/>
                  </a:cubicBezTo>
                  <a:cubicBezTo>
                    <a:pt x="729392" y="788655"/>
                    <a:pt x="729149" y="788413"/>
                    <a:pt x="729149" y="788413"/>
                  </a:cubicBezTo>
                  <a:close/>
                  <a:moveTo>
                    <a:pt x="851564" y="776754"/>
                  </a:moveTo>
                  <a:lnTo>
                    <a:pt x="848649" y="778211"/>
                  </a:lnTo>
                  <a:lnTo>
                    <a:pt x="848649" y="781126"/>
                  </a:lnTo>
                  <a:cubicBezTo>
                    <a:pt x="848649" y="782098"/>
                    <a:pt x="847678" y="785984"/>
                    <a:pt x="845735" y="792785"/>
                  </a:cubicBezTo>
                  <a:cubicBezTo>
                    <a:pt x="847678" y="791813"/>
                    <a:pt x="848649" y="791327"/>
                    <a:pt x="848649" y="791327"/>
                  </a:cubicBezTo>
                  <a:lnTo>
                    <a:pt x="853021" y="779669"/>
                  </a:lnTo>
                  <a:close/>
                  <a:moveTo>
                    <a:pt x="845735" y="769467"/>
                  </a:moveTo>
                  <a:cubicBezTo>
                    <a:pt x="844763" y="771410"/>
                    <a:pt x="843792" y="774325"/>
                    <a:pt x="842820" y="778211"/>
                  </a:cubicBezTo>
                  <a:cubicBezTo>
                    <a:pt x="841849" y="782098"/>
                    <a:pt x="841363" y="785498"/>
                    <a:pt x="841363" y="788413"/>
                  </a:cubicBezTo>
                  <a:cubicBezTo>
                    <a:pt x="841363" y="791327"/>
                    <a:pt x="840634" y="793513"/>
                    <a:pt x="839177" y="794971"/>
                  </a:cubicBezTo>
                  <a:cubicBezTo>
                    <a:pt x="837719" y="796428"/>
                    <a:pt x="836991" y="797642"/>
                    <a:pt x="836991" y="798614"/>
                  </a:cubicBezTo>
                  <a:cubicBezTo>
                    <a:pt x="834076" y="804443"/>
                    <a:pt x="832619" y="808329"/>
                    <a:pt x="832619" y="810272"/>
                  </a:cubicBezTo>
                  <a:cubicBezTo>
                    <a:pt x="829704" y="811244"/>
                    <a:pt x="827761" y="812701"/>
                    <a:pt x="826790" y="814644"/>
                  </a:cubicBezTo>
                  <a:lnTo>
                    <a:pt x="831162" y="801528"/>
                  </a:lnTo>
                  <a:cubicBezTo>
                    <a:pt x="831162" y="801528"/>
                    <a:pt x="831647" y="800557"/>
                    <a:pt x="832619" y="798614"/>
                  </a:cubicBezTo>
                  <a:cubicBezTo>
                    <a:pt x="833590" y="796671"/>
                    <a:pt x="833590" y="793756"/>
                    <a:pt x="832619" y="789870"/>
                  </a:cubicBezTo>
                  <a:cubicBezTo>
                    <a:pt x="830676" y="791813"/>
                    <a:pt x="828733" y="793999"/>
                    <a:pt x="826790" y="796428"/>
                  </a:cubicBezTo>
                  <a:cubicBezTo>
                    <a:pt x="824846" y="798857"/>
                    <a:pt x="823389" y="800557"/>
                    <a:pt x="822418" y="801528"/>
                  </a:cubicBezTo>
                  <a:cubicBezTo>
                    <a:pt x="822418" y="803472"/>
                    <a:pt x="821932" y="805172"/>
                    <a:pt x="820960" y="806629"/>
                  </a:cubicBezTo>
                  <a:cubicBezTo>
                    <a:pt x="819989" y="808087"/>
                    <a:pt x="819503" y="809301"/>
                    <a:pt x="819503" y="810272"/>
                  </a:cubicBezTo>
                  <a:cubicBezTo>
                    <a:pt x="819503" y="810272"/>
                    <a:pt x="818531" y="812701"/>
                    <a:pt x="816588" y="817559"/>
                  </a:cubicBezTo>
                  <a:lnTo>
                    <a:pt x="815131" y="823388"/>
                  </a:lnTo>
                  <a:lnTo>
                    <a:pt x="818046" y="823388"/>
                  </a:lnTo>
                  <a:lnTo>
                    <a:pt x="819503" y="824846"/>
                  </a:lnTo>
                  <a:lnTo>
                    <a:pt x="812216" y="826303"/>
                  </a:lnTo>
                  <a:cubicBezTo>
                    <a:pt x="811245" y="828246"/>
                    <a:pt x="811245" y="830189"/>
                    <a:pt x="812216" y="832132"/>
                  </a:cubicBezTo>
                  <a:lnTo>
                    <a:pt x="816588" y="836504"/>
                  </a:lnTo>
                  <a:lnTo>
                    <a:pt x="816588" y="837962"/>
                  </a:lnTo>
                  <a:lnTo>
                    <a:pt x="812216" y="836504"/>
                  </a:lnTo>
                  <a:lnTo>
                    <a:pt x="812216" y="840876"/>
                  </a:lnTo>
                  <a:cubicBezTo>
                    <a:pt x="810273" y="841848"/>
                    <a:pt x="808573" y="844034"/>
                    <a:pt x="807116" y="847434"/>
                  </a:cubicBezTo>
                  <a:cubicBezTo>
                    <a:pt x="805658" y="850835"/>
                    <a:pt x="805901" y="853992"/>
                    <a:pt x="807844" y="856907"/>
                  </a:cubicBezTo>
                  <a:lnTo>
                    <a:pt x="800558" y="865651"/>
                  </a:lnTo>
                  <a:cubicBezTo>
                    <a:pt x="798615" y="869537"/>
                    <a:pt x="797643" y="872452"/>
                    <a:pt x="797643" y="874395"/>
                  </a:cubicBezTo>
                  <a:cubicBezTo>
                    <a:pt x="799586" y="876338"/>
                    <a:pt x="800072" y="877309"/>
                    <a:pt x="799100" y="877309"/>
                  </a:cubicBezTo>
                  <a:cubicBezTo>
                    <a:pt x="798129" y="877309"/>
                    <a:pt x="797643" y="877795"/>
                    <a:pt x="797643" y="878767"/>
                  </a:cubicBezTo>
                  <a:cubicBezTo>
                    <a:pt x="793757" y="884596"/>
                    <a:pt x="791328" y="889940"/>
                    <a:pt x="790356" y="894797"/>
                  </a:cubicBezTo>
                  <a:lnTo>
                    <a:pt x="794728" y="894797"/>
                  </a:lnTo>
                  <a:cubicBezTo>
                    <a:pt x="797643" y="896740"/>
                    <a:pt x="799586" y="895769"/>
                    <a:pt x="800558" y="891883"/>
                  </a:cubicBezTo>
                  <a:cubicBezTo>
                    <a:pt x="802501" y="887025"/>
                    <a:pt x="803472" y="884110"/>
                    <a:pt x="803472" y="883139"/>
                  </a:cubicBezTo>
                  <a:lnTo>
                    <a:pt x="818046" y="843791"/>
                  </a:lnTo>
                  <a:cubicBezTo>
                    <a:pt x="819989" y="840876"/>
                    <a:pt x="821446" y="840876"/>
                    <a:pt x="822418" y="843791"/>
                  </a:cubicBezTo>
                  <a:cubicBezTo>
                    <a:pt x="819503" y="849620"/>
                    <a:pt x="816831" y="856178"/>
                    <a:pt x="814402" y="863465"/>
                  </a:cubicBezTo>
                  <a:cubicBezTo>
                    <a:pt x="811973" y="870751"/>
                    <a:pt x="808816" y="878767"/>
                    <a:pt x="804930" y="887511"/>
                  </a:cubicBezTo>
                  <a:lnTo>
                    <a:pt x="806387" y="887511"/>
                  </a:lnTo>
                  <a:cubicBezTo>
                    <a:pt x="808330" y="886539"/>
                    <a:pt x="809302" y="885568"/>
                    <a:pt x="809302" y="884596"/>
                  </a:cubicBezTo>
                  <a:cubicBezTo>
                    <a:pt x="812216" y="875852"/>
                    <a:pt x="813674" y="870509"/>
                    <a:pt x="813674" y="868565"/>
                  </a:cubicBezTo>
                  <a:lnTo>
                    <a:pt x="828247" y="830675"/>
                  </a:lnTo>
                  <a:cubicBezTo>
                    <a:pt x="836019" y="811244"/>
                    <a:pt x="842334" y="791813"/>
                    <a:pt x="847192" y="772382"/>
                  </a:cubicBezTo>
                  <a:cubicBezTo>
                    <a:pt x="847192" y="770439"/>
                    <a:pt x="847678" y="769467"/>
                    <a:pt x="848649" y="769467"/>
                  </a:cubicBezTo>
                  <a:close/>
                  <a:moveTo>
                    <a:pt x="1527763" y="765095"/>
                  </a:moveTo>
                  <a:cubicBezTo>
                    <a:pt x="1531649" y="771896"/>
                    <a:pt x="1535049" y="776268"/>
                    <a:pt x="1537964" y="778211"/>
                  </a:cubicBezTo>
                  <a:cubicBezTo>
                    <a:pt x="1536021" y="777240"/>
                    <a:pt x="1534078" y="775540"/>
                    <a:pt x="1532135" y="773111"/>
                  </a:cubicBezTo>
                  <a:cubicBezTo>
                    <a:pt x="1530192" y="770682"/>
                    <a:pt x="1528734" y="769467"/>
                    <a:pt x="1527763" y="769467"/>
                  </a:cubicBezTo>
                  <a:close/>
                  <a:moveTo>
                    <a:pt x="800558" y="760723"/>
                  </a:moveTo>
                  <a:cubicBezTo>
                    <a:pt x="799586" y="761695"/>
                    <a:pt x="798372" y="762909"/>
                    <a:pt x="796914" y="764367"/>
                  </a:cubicBezTo>
                  <a:cubicBezTo>
                    <a:pt x="795457" y="765824"/>
                    <a:pt x="794243" y="767524"/>
                    <a:pt x="793271" y="769467"/>
                  </a:cubicBezTo>
                  <a:lnTo>
                    <a:pt x="793271" y="772382"/>
                  </a:lnTo>
                  <a:cubicBezTo>
                    <a:pt x="793271" y="775297"/>
                    <a:pt x="792300" y="778697"/>
                    <a:pt x="790356" y="782583"/>
                  </a:cubicBezTo>
                  <a:cubicBezTo>
                    <a:pt x="788413" y="786470"/>
                    <a:pt x="786956" y="789384"/>
                    <a:pt x="785984" y="791327"/>
                  </a:cubicBezTo>
                  <a:cubicBezTo>
                    <a:pt x="785984" y="797157"/>
                    <a:pt x="784041" y="802500"/>
                    <a:pt x="780155" y="807358"/>
                  </a:cubicBezTo>
                  <a:cubicBezTo>
                    <a:pt x="780155" y="809301"/>
                    <a:pt x="779184" y="811730"/>
                    <a:pt x="777241" y="814644"/>
                  </a:cubicBezTo>
                  <a:cubicBezTo>
                    <a:pt x="775297" y="817559"/>
                    <a:pt x="774812" y="820474"/>
                    <a:pt x="775783" y="823388"/>
                  </a:cubicBezTo>
                  <a:cubicBezTo>
                    <a:pt x="775783" y="825332"/>
                    <a:pt x="773354" y="830189"/>
                    <a:pt x="768497" y="837962"/>
                  </a:cubicBezTo>
                  <a:cubicBezTo>
                    <a:pt x="765582" y="839905"/>
                    <a:pt x="765582" y="841848"/>
                    <a:pt x="768497" y="843791"/>
                  </a:cubicBezTo>
                  <a:lnTo>
                    <a:pt x="768497" y="845248"/>
                  </a:lnTo>
                  <a:cubicBezTo>
                    <a:pt x="767525" y="845248"/>
                    <a:pt x="767039" y="845248"/>
                    <a:pt x="767039" y="845248"/>
                  </a:cubicBezTo>
                  <a:cubicBezTo>
                    <a:pt x="767039" y="845248"/>
                    <a:pt x="766553" y="845248"/>
                    <a:pt x="765582" y="845248"/>
                  </a:cubicBezTo>
                  <a:cubicBezTo>
                    <a:pt x="766553" y="848163"/>
                    <a:pt x="766553" y="851563"/>
                    <a:pt x="765582" y="855449"/>
                  </a:cubicBezTo>
                  <a:cubicBezTo>
                    <a:pt x="764610" y="855449"/>
                    <a:pt x="763639" y="856421"/>
                    <a:pt x="762667" y="858364"/>
                  </a:cubicBezTo>
                  <a:cubicBezTo>
                    <a:pt x="761696" y="860307"/>
                    <a:pt x="761210" y="861765"/>
                    <a:pt x="761210" y="862736"/>
                  </a:cubicBezTo>
                  <a:cubicBezTo>
                    <a:pt x="760238" y="863708"/>
                    <a:pt x="759996" y="864679"/>
                    <a:pt x="760481" y="865651"/>
                  </a:cubicBezTo>
                  <a:cubicBezTo>
                    <a:pt x="760967" y="866622"/>
                    <a:pt x="760724" y="867594"/>
                    <a:pt x="759753" y="868565"/>
                  </a:cubicBezTo>
                  <a:cubicBezTo>
                    <a:pt x="754895" y="874395"/>
                    <a:pt x="751980" y="880710"/>
                    <a:pt x="751009" y="887511"/>
                  </a:cubicBezTo>
                  <a:cubicBezTo>
                    <a:pt x="751009" y="888482"/>
                    <a:pt x="751980" y="888968"/>
                    <a:pt x="753923" y="888968"/>
                  </a:cubicBezTo>
                  <a:cubicBezTo>
                    <a:pt x="753923" y="890911"/>
                    <a:pt x="754895" y="890911"/>
                    <a:pt x="756838" y="888968"/>
                  </a:cubicBezTo>
                  <a:lnTo>
                    <a:pt x="759753" y="887511"/>
                  </a:lnTo>
                  <a:cubicBezTo>
                    <a:pt x="762667" y="884596"/>
                    <a:pt x="765096" y="880224"/>
                    <a:pt x="767039" y="874395"/>
                  </a:cubicBezTo>
                  <a:cubicBezTo>
                    <a:pt x="768011" y="871480"/>
                    <a:pt x="769468" y="866622"/>
                    <a:pt x="771411" y="859821"/>
                  </a:cubicBezTo>
                  <a:cubicBezTo>
                    <a:pt x="774326" y="856907"/>
                    <a:pt x="773840" y="853506"/>
                    <a:pt x="769954" y="849620"/>
                  </a:cubicBezTo>
                  <a:cubicBezTo>
                    <a:pt x="772869" y="846706"/>
                    <a:pt x="774326" y="845248"/>
                    <a:pt x="774326" y="845248"/>
                  </a:cubicBezTo>
                  <a:cubicBezTo>
                    <a:pt x="777241" y="840391"/>
                    <a:pt x="777726" y="836504"/>
                    <a:pt x="775783" y="833590"/>
                  </a:cubicBezTo>
                  <a:cubicBezTo>
                    <a:pt x="775783" y="831647"/>
                    <a:pt x="777241" y="829704"/>
                    <a:pt x="780155" y="827760"/>
                  </a:cubicBezTo>
                  <a:cubicBezTo>
                    <a:pt x="781127" y="827760"/>
                    <a:pt x="781613" y="827275"/>
                    <a:pt x="781613" y="826303"/>
                  </a:cubicBezTo>
                  <a:cubicBezTo>
                    <a:pt x="780641" y="826303"/>
                    <a:pt x="779669" y="825332"/>
                    <a:pt x="778698" y="823388"/>
                  </a:cubicBezTo>
                  <a:lnTo>
                    <a:pt x="784527" y="821931"/>
                  </a:lnTo>
                  <a:cubicBezTo>
                    <a:pt x="786470" y="818045"/>
                    <a:pt x="787928" y="814402"/>
                    <a:pt x="788899" y="811001"/>
                  </a:cubicBezTo>
                  <a:cubicBezTo>
                    <a:pt x="789871" y="807601"/>
                    <a:pt x="790356" y="804443"/>
                    <a:pt x="790356" y="801528"/>
                  </a:cubicBezTo>
                  <a:cubicBezTo>
                    <a:pt x="792300" y="791813"/>
                    <a:pt x="795700" y="782583"/>
                    <a:pt x="800558" y="773839"/>
                  </a:cubicBezTo>
                  <a:cubicBezTo>
                    <a:pt x="801529" y="769953"/>
                    <a:pt x="801529" y="765581"/>
                    <a:pt x="800558" y="760723"/>
                  </a:cubicBezTo>
                  <a:close/>
                  <a:moveTo>
                    <a:pt x="758295" y="760723"/>
                  </a:moveTo>
                  <a:cubicBezTo>
                    <a:pt x="758295" y="761695"/>
                    <a:pt x="755866" y="763638"/>
                    <a:pt x="751009" y="766553"/>
                  </a:cubicBezTo>
                  <a:cubicBezTo>
                    <a:pt x="753923" y="766553"/>
                    <a:pt x="755866" y="766310"/>
                    <a:pt x="756838" y="765824"/>
                  </a:cubicBezTo>
                  <a:cubicBezTo>
                    <a:pt x="757810" y="765338"/>
                    <a:pt x="758295" y="763638"/>
                    <a:pt x="758295" y="760723"/>
                  </a:cubicBezTo>
                  <a:close/>
                  <a:moveTo>
                    <a:pt x="769954" y="757809"/>
                  </a:moveTo>
                  <a:lnTo>
                    <a:pt x="768497" y="765095"/>
                  </a:lnTo>
                  <a:cubicBezTo>
                    <a:pt x="769468" y="764124"/>
                    <a:pt x="770197" y="762909"/>
                    <a:pt x="770683" y="761452"/>
                  </a:cubicBezTo>
                  <a:cubicBezTo>
                    <a:pt x="771168" y="759995"/>
                    <a:pt x="770925" y="758780"/>
                    <a:pt x="769954" y="757809"/>
                  </a:cubicBezTo>
                  <a:close/>
                  <a:moveTo>
                    <a:pt x="1521934" y="754894"/>
                  </a:moveTo>
                  <a:lnTo>
                    <a:pt x="1524848" y="756351"/>
                  </a:lnTo>
                  <a:cubicBezTo>
                    <a:pt x="1525820" y="757323"/>
                    <a:pt x="1526306" y="758295"/>
                    <a:pt x="1526306" y="759266"/>
                  </a:cubicBezTo>
                  <a:cubicBezTo>
                    <a:pt x="1526306" y="759266"/>
                    <a:pt x="1525820" y="758780"/>
                    <a:pt x="1524848" y="757809"/>
                  </a:cubicBezTo>
                  <a:cubicBezTo>
                    <a:pt x="1523877" y="756837"/>
                    <a:pt x="1522905" y="755866"/>
                    <a:pt x="1521934" y="754894"/>
                  </a:cubicBezTo>
                  <a:close/>
                  <a:moveTo>
                    <a:pt x="788899" y="749065"/>
                  </a:moveTo>
                  <a:cubicBezTo>
                    <a:pt x="787928" y="750036"/>
                    <a:pt x="786470" y="751979"/>
                    <a:pt x="784527" y="754894"/>
                  </a:cubicBezTo>
                  <a:cubicBezTo>
                    <a:pt x="782584" y="757809"/>
                    <a:pt x="782098" y="762181"/>
                    <a:pt x="783070" y="768010"/>
                  </a:cubicBezTo>
                  <a:cubicBezTo>
                    <a:pt x="785013" y="764124"/>
                    <a:pt x="786713" y="760481"/>
                    <a:pt x="788170" y="757080"/>
                  </a:cubicBezTo>
                  <a:cubicBezTo>
                    <a:pt x="789628" y="753680"/>
                    <a:pt x="789871" y="751008"/>
                    <a:pt x="788899" y="749065"/>
                  </a:cubicBezTo>
                  <a:close/>
                  <a:moveTo>
                    <a:pt x="736435" y="746150"/>
                  </a:moveTo>
                  <a:lnTo>
                    <a:pt x="733521" y="754894"/>
                  </a:lnTo>
                  <a:lnTo>
                    <a:pt x="734978" y="754894"/>
                  </a:lnTo>
                  <a:cubicBezTo>
                    <a:pt x="734978" y="754894"/>
                    <a:pt x="735707" y="754165"/>
                    <a:pt x="737164" y="752708"/>
                  </a:cubicBezTo>
                  <a:cubicBezTo>
                    <a:pt x="738621" y="751251"/>
                    <a:pt x="738864" y="749551"/>
                    <a:pt x="737893" y="747608"/>
                  </a:cubicBezTo>
                  <a:cubicBezTo>
                    <a:pt x="737893" y="747608"/>
                    <a:pt x="737650" y="747365"/>
                    <a:pt x="737164" y="746879"/>
                  </a:cubicBezTo>
                  <a:cubicBezTo>
                    <a:pt x="736678" y="746393"/>
                    <a:pt x="736435" y="746150"/>
                    <a:pt x="736435" y="746150"/>
                  </a:cubicBezTo>
                  <a:close/>
                  <a:moveTo>
                    <a:pt x="1269816" y="745422"/>
                  </a:moveTo>
                  <a:cubicBezTo>
                    <a:pt x="1270788" y="744936"/>
                    <a:pt x="1271274" y="745179"/>
                    <a:pt x="1271274" y="746150"/>
                  </a:cubicBezTo>
                  <a:cubicBezTo>
                    <a:pt x="1271274" y="747122"/>
                    <a:pt x="1271274" y="748336"/>
                    <a:pt x="1271274" y="749794"/>
                  </a:cubicBezTo>
                  <a:cubicBezTo>
                    <a:pt x="1271274" y="751251"/>
                    <a:pt x="1271274" y="752465"/>
                    <a:pt x="1271274" y="753437"/>
                  </a:cubicBezTo>
                  <a:lnTo>
                    <a:pt x="1268359" y="757809"/>
                  </a:lnTo>
                  <a:lnTo>
                    <a:pt x="1265444" y="759266"/>
                  </a:lnTo>
                  <a:cubicBezTo>
                    <a:pt x="1263501" y="759266"/>
                    <a:pt x="1262287" y="759995"/>
                    <a:pt x="1261801" y="761452"/>
                  </a:cubicBezTo>
                  <a:cubicBezTo>
                    <a:pt x="1261315" y="762909"/>
                    <a:pt x="1261072" y="765581"/>
                    <a:pt x="1261072" y="769467"/>
                  </a:cubicBezTo>
                  <a:cubicBezTo>
                    <a:pt x="1259129" y="769467"/>
                    <a:pt x="1258158" y="769467"/>
                    <a:pt x="1258158" y="769467"/>
                  </a:cubicBezTo>
                  <a:lnTo>
                    <a:pt x="1258158" y="775297"/>
                  </a:lnTo>
                  <a:cubicBezTo>
                    <a:pt x="1255243" y="775297"/>
                    <a:pt x="1253786" y="775782"/>
                    <a:pt x="1253786" y="776754"/>
                  </a:cubicBezTo>
                  <a:lnTo>
                    <a:pt x="1250871" y="781126"/>
                  </a:lnTo>
                  <a:lnTo>
                    <a:pt x="1240670" y="785498"/>
                  </a:lnTo>
                  <a:lnTo>
                    <a:pt x="1246499" y="773839"/>
                  </a:lnTo>
                  <a:lnTo>
                    <a:pt x="1253786" y="759266"/>
                  </a:lnTo>
                  <a:cubicBezTo>
                    <a:pt x="1255729" y="760238"/>
                    <a:pt x="1257186" y="760481"/>
                    <a:pt x="1258158" y="759995"/>
                  </a:cubicBezTo>
                  <a:cubicBezTo>
                    <a:pt x="1259129" y="759509"/>
                    <a:pt x="1259615" y="758780"/>
                    <a:pt x="1259615" y="757809"/>
                  </a:cubicBezTo>
                  <a:cubicBezTo>
                    <a:pt x="1260587" y="756837"/>
                    <a:pt x="1260829" y="755866"/>
                    <a:pt x="1260344" y="754894"/>
                  </a:cubicBezTo>
                  <a:cubicBezTo>
                    <a:pt x="1259858" y="753923"/>
                    <a:pt x="1260101" y="752951"/>
                    <a:pt x="1261072" y="751979"/>
                  </a:cubicBezTo>
                  <a:lnTo>
                    <a:pt x="1265444" y="751979"/>
                  </a:lnTo>
                  <a:lnTo>
                    <a:pt x="1265444" y="749065"/>
                  </a:lnTo>
                  <a:cubicBezTo>
                    <a:pt x="1266416" y="749065"/>
                    <a:pt x="1266902" y="748579"/>
                    <a:pt x="1266902" y="747608"/>
                  </a:cubicBezTo>
                  <a:cubicBezTo>
                    <a:pt x="1267873" y="746636"/>
                    <a:pt x="1268845" y="745907"/>
                    <a:pt x="1269816" y="745422"/>
                  </a:cubicBezTo>
                  <a:close/>
                  <a:moveTo>
                    <a:pt x="1418464" y="744693"/>
                  </a:moveTo>
                  <a:cubicBezTo>
                    <a:pt x="1418464" y="745664"/>
                    <a:pt x="1417978" y="746393"/>
                    <a:pt x="1417006" y="746879"/>
                  </a:cubicBezTo>
                  <a:cubicBezTo>
                    <a:pt x="1416035" y="747365"/>
                    <a:pt x="1415549" y="748093"/>
                    <a:pt x="1415549" y="749065"/>
                  </a:cubicBezTo>
                  <a:cubicBezTo>
                    <a:pt x="1412634" y="754894"/>
                    <a:pt x="1410205" y="757809"/>
                    <a:pt x="1408262" y="757809"/>
                  </a:cubicBezTo>
                  <a:cubicBezTo>
                    <a:pt x="1408262" y="757809"/>
                    <a:pt x="1408019" y="758052"/>
                    <a:pt x="1407534" y="758537"/>
                  </a:cubicBezTo>
                  <a:cubicBezTo>
                    <a:pt x="1407048" y="759023"/>
                    <a:pt x="1406805" y="759266"/>
                    <a:pt x="1406805" y="759266"/>
                  </a:cubicBezTo>
                  <a:cubicBezTo>
                    <a:pt x="1405833" y="759266"/>
                    <a:pt x="1405833" y="761209"/>
                    <a:pt x="1406805" y="765095"/>
                  </a:cubicBezTo>
                  <a:cubicBezTo>
                    <a:pt x="1407777" y="765095"/>
                    <a:pt x="1408505" y="765581"/>
                    <a:pt x="1408991" y="766553"/>
                  </a:cubicBezTo>
                  <a:cubicBezTo>
                    <a:pt x="1409477" y="767524"/>
                    <a:pt x="1409720" y="768496"/>
                    <a:pt x="1409720" y="769467"/>
                  </a:cubicBezTo>
                  <a:lnTo>
                    <a:pt x="1409720" y="763638"/>
                  </a:lnTo>
                  <a:cubicBezTo>
                    <a:pt x="1410691" y="761695"/>
                    <a:pt x="1412391" y="759752"/>
                    <a:pt x="1414820" y="757809"/>
                  </a:cubicBezTo>
                  <a:cubicBezTo>
                    <a:pt x="1417249" y="755866"/>
                    <a:pt x="1418949" y="754408"/>
                    <a:pt x="1419921" y="753437"/>
                  </a:cubicBezTo>
                  <a:cubicBezTo>
                    <a:pt x="1420893" y="750522"/>
                    <a:pt x="1420407" y="747608"/>
                    <a:pt x="1418464" y="744693"/>
                  </a:cubicBezTo>
                  <a:close/>
                  <a:moveTo>
                    <a:pt x="906942" y="744146"/>
                  </a:moveTo>
                  <a:cubicBezTo>
                    <a:pt x="906457" y="744268"/>
                    <a:pt x="905971" y="744693"/>
                    <a:pt x="905485" y="745422"/>
                  </a:cubicBezTo>
                  <a:cubicBezTo>
                    <a:pt x="904514" y="746879"/>
                    <a:pt x="904028" y="747608"/>
                    <a:pt x="904028" y="747608"/>
                  </a:cubicBezTo>
                  <a:cubicBezTo>
                    <a:pt x="900142" y="762181"/>
                    <a:pt x="895770" y="773839"/>
                    <a:pt x="890912" y="782583"/>
                  </a:cubicBezTo>
                  <a:lnTo>
                    <a:pt x="886540" y="786955"/>
                  </a:lnTo>
                  <a:lnTo>
                    <a:pt x="886540" y="775297"/>
                  </a:lnTo>
                  <a:cubicBezTo>
                    <a:pt x="882654" y="786955"/>
                    <a:pt x="880711" y="793756"/>
                    <a:pt x="880711" y="795699"/>
                  </a:cubicBezTo>
                  <a:lnTo>
                    <a:pt x="886540" y="794242"/>
                  </a:lnTo>
                  <a:lnTo>
                    <a:pt x="886540" y="795699"/>
                  </a:lnTo>
                  <a:lnTo>
                    <a:pt x="880711" y="800071"/>
                  </a:lnTo>
                  <a:cubicBezTo>
                    <a:pt x="881682" y="801043"/>
                    <a:pt x="882168" y="802743"/>
                    <a:pt x="882168" y="805172"/>
                  </a:cubicBezTo>
                  <a:cubicBezTo>
                    <a:pt x="882168" y="807601"/>
                    <a:pt x="882654" y="809787"/>
                    <a:pt x="883625" y="811730"/>
                  </a:cubicBezTo>
                  <a:cubicBezTo>
                    <a:pt x="878767" y="811730"/>
                    <a:pt x="876339" y="812701"/>
                    <a:pt x="876339" y="814644"/>
                  </a:cubicBezTo>
                  <a:lnTo>
                    <a:pt x="876339" y="823388"/>
                  </a:lnTo>
                  <a:cubicBezTo>
                    <a:pt x="873424" y="823388"/>
                    <a:pt x="871967" y="825817"/>
                    <a:pt x="871967" y="830675"/>
                  </a:cubicBezTo>
                  <a:lnTo>
                    <a:pt x="864680" y="839419"/>
                  </a:lnTo>
                  <a:cubicBezTo>
                    <a:pt x="869538" y="838447"/>
                    <a:pt x="872938" y="838447"/>
                    <a:pt x="874881" y="839419"/>
                  </a:cubicBezTo>
                  <a:cubicBezTo>
                    <a:pt x="874881" y="840391"/>
                    <a:pt x="874881" y="841605"/>
                    <a:pt x="874881" y="843062"/>
                  </a:cubicBezTo>
                  <a:cubicBezTo>
                    <a:pt x="874881" y="844520"/>
                    <a:pt x="873424" y="845248"/>
                    <a:pt x="870509" y="845248"/>
                  </a:cubicBezTo>
                  <a:cubicBezTo>
                    <a:pt x="868566" y="844277"/>
                    <a:pt x="867109" y="843791"/>
                    <a:pt x="866137" y="843791"/>
                  </a:cubicBezTo>
                  <a:cubicBezTo>
                    <a:pt x="865166" y="843791"/>
                    <a:pt x="864680" y="844277"/>
                    <a:pt x="864680" y="845248"/>
                  </a:cubicBezTo>
                  <a:lnTo>
                    <a:pt x="860308" y="855449"/>
                  </a:lnTo>
                  <a:lnTo>
                    <a:pt x="857393" y="865651"/>
                  </a:lnTo>
                  <a:cubicBezTo>
                    <a:pt x="859336" y="865651"/>
                    <a:pt x="861037" y="864679"/>
                    <a:pt x="862494" y="862736"/>
                  </a:cubicBezTo>
                  <a:cubicBezTo>
                    <a:pt x="863951" y="860793"/>
                    <a:pt x="865652" y="859821"/>
                    <a:pt x="867595" y="859821"/>
                  </a:cubicBezTo>
                  <a:lnTo>
                    <a:pt x="864680" y="865651"/>
                  </a:lnTo>
                  <a:cubicBezTo>
                    <a:pt x="862737" y="867594"/>
                    <a:pt x="861765" y="870994"/>
                    <a:pt x="861765" y="875852"/>
                  </a:cubicBezTo>
                  <a:cubicBezTo>
                    <a:pt x="861765" y="876824"/>
                    <a:pt x="861280" y="877795"/>
                    <a:pt x="860308" y="878767"/>
                  </a:cubicBezTo>
                  <a:cubicBezTo>
                    <a:pt x="859336" y="879738"/>
                    <a:pt x="858365" y="880224"/>
                    <a:pt x="857393" y="880224"/>
                  </a:cubicBezTo>
                  <a:cubicBezTo>
                    <a:pt x="855450" y="881196"/>
                    <a:pt x="853507" y="883625"/>
                    <a:pt x="851564" y="887511"/>
                  </a:cubicBezTo>
                  <a:lnTo>
                    <a:pt x="855936" y="887511"/>
                  </a:lnTo>
                  <a:lnTo>
                    <a:pt x="855936" y="888968"/>
                  </a:lnTo>
                  <a:cubicBezTo>
                    <a:pt x="854965" y="889940"/>
                    <a:pt x="854236" y="892368"/>
                    <a:pt x="853750" y="896255"/>
                  </a:cubicBezTo>
                  <a:cubicBezTo>
                    <a:pt x="853264" y="900141"/>
                    <a:pt x="852050" y="903055"/>
                    <a:pt x="850107" y="904999"/>
                  </a:cubicBezTo>
                  <a:cubicBezTo>
                    <a:pt x="851078" y="907913"/>
                    <a:pt x="850593" y="911799"/>
                    <a:pt x="848649" y="916657"/>
                  </a:cubicBezTo>
                  <a:cubicBezTo>
                    <a:pt x="849621" y="918600"/>
                    <a:pt x="849378" y="920786"/>
                    <a:pt x="847921" y="923215"/>
                  </a:cubicBezTo>
                  <a:cubicBezTo>
                    <a:pt x="846463" y="925644"/>
                    <a:pt x="845735" y="927344"/>
                    <a:pt x="845735" y="928316"/>
                  </a:cubicBezTo>
                  <a:cubicBezTo>
                    <a:pt x="844763" y="930259"/>
                    <a:pt x="844035" y="932931"/>
                    <a:pt x="843549" y="936331"/>
                  </a:cubicBezTo>
                  <a:cubicBezTo>
                    <a:pt x="843063" y="939732"/>
                    <a:pt x="842334" y="942889"/>
                    <a:pt x="841363" y="945804"/>
                  </a:cubicBezTo>
                  <a:cubicBezTo>
                    <a:pt x="841363" y="947747"/>
                    <a:pt x="840877" y="948718"/>
                    <a:pt x="839905" y="948718"/>
                  </a:cubicBezTo>
                  <a:cubicBezTo>
                    <a:pt x="837962" y="950661"/>
                    <a:pt x="837962" y="954548"/>
                    <a:pt x="839905" y="960377"/>
                  </a:cubicBezTo>
                  <a:cubicBezTo>
                    <a:pt x="836019" y="961349"/>
                    <a:pt x="834076" y="964263"/>
                    <a:pt x="834076" y="969121"/>
                  </a:cubicBezTo>
                  <a:cubicBezTo>
                    <a:pt x="835048" y="971064"/>
                    <a:pt x="835048" y="972764"/>
                    <a:pt x="834076" y="974222"/>
                  </a:cubicBezTo>
                  <a:cubicBezTo>
                    <a:pt x="833105" y="975679"/>
                    <a:pt x="833105" y="977379"/>
                    <a:pt x="834076" y="979322"/>
                  </a:cubicBezTo>
                  <a:cubicBezTo>
                    <a:pt x="833105" y="980294"/>
                    <a:pt x="832619" y="981508"/>
                    <a:pt x="832619" y="982966"/>
                  </a:cubicBezTo>
                  <a:cubicBezTo>
                    <a:pt x="832619" y="984423"/>
                    <a:pt x="832619" y="985637"/>
                    <a:pt x="832619" y="986609"/>
                  </a:cubicBezTo>
                  <a:lnTo>
                    <a:pt x="828247" y="993895"/>
                  </a:lnTo>
                  <a:cubicBezTo>
                    <a:pt x="827275" y="993895"/>
                    <a:pt x="827032" y="994381"/>
                    <a:pt x="827518" y="995353"/>
                  </a:cubicBezTo>
                  <a:cubicBezTo>
                    <a:pt x="828004" y="996324"/>
                    <a:pt x="828247" y="997296"/>
                    <a:pt x="828247" y="998267"/>
                  </a:cubicBezTo>
                  <a:lnTo>
                    <a:pt x="828247" y="1001182"/>
                  </a:lnTo>
                  <a:cubicBezTo>
                    <a:pt x="827275" y="1004097"/>
                    <a:pt x="826304" y="1007497"/>
                    <a:pt x="825332" y="1011383"/>
                  </a:cubicBezTo>
                  <a:cubicBezTo>
                    <a:pt x="824361" y="1015270"/>
                    <a:pt x="823389" y="1019156"/>
                    <a:pt x="822418" y="1023042"/>
                  </a:cubicBezTo>
                  <a:lnTo>
                    <a:pt x="820960" y="1031786"/>
                  </a:lnTo>
                  <a:cubicBezTo>
                    <a:pt x="821932" y="1031786"/>
                    <a:pt x="822418" y="1031300"/>
                    <a:pt x="822418" y="1030328"/>
                  </a:cubicBezTo>
                  <a:lnTo>
                    <a:pt x="832619" y="999725"/>
                  </a:lnTo>
                  <a:cubicBezTo>
                    <a:pt x="840391" y="971550"/>
                    <a:pt x="845249" y="952605"/>
                    <a:pt x="847192" y="942889"/>
                  </a:cubicBezTo>
                  <a:cubicBezTo>
                    <a:pt x="848164" y="941917"/>
                    <a:pt x="848649" y="940946"/>
                    <a:pt x="848649" y="939974"/>
                  </a:cubicBezTo>
                  <a:lnTo>
                    <a:pt x="853021" y="929773"/>
                  </a:lnTo>
                  <a:cubicBezTo>
                    <a:pt x="853993" y="928802"/>
                    <a:pt x="854479" y="927101"/>
                    <a:pt x="854479" y="924672"/>
                  </a:cubicBezTo>
                  <a:cubicBezTo>
                    <a:pt x="854479" y="922244"/>
                    <a:pt x="854479" y="920543"/>
                    <a:pt x="854479" y="919572"/>
                  </a:cubicBezTo>
                  <a:cubicBezTo>
                    <a:pt x="859336" y="912771"/>
                    <a:pt x="861765" y="905484"/>
                    <a:pt x="861765" y="897712"/>
                  </a:cubicBezTo>
                  <a:lnTo>
                    <a:pt x="861765" y="896255"/>
                  </a:lnTo>
                  <a:cubicBezTo>
                    <a:pt x="862737" y="895283"/>
                    <a:pt x="863466" y="894069"/>
                    <a:pt x="863951" y="892611"/>
                  </a:cubicBezTo>
                  <a:cubicBezTo>
                    <a:pt x="864437" y="891154"/>
                    <a:pt x="864680" y="889454"/>
                    <a:pt x="864680" y="887511"/>
                  </a:cubicBezTo>
                  <a:cubicBezTo>
                    <a:pt x="865652" y="886539"/>
                    <a:pt x="866866" y="883139"/>
                    <a:pt x="868323" y="877309"/>
                  </a:cubicBezTo>
                  <a:cubicBezTo>
                    <a:pt x="869781" y="871480"/>
                    <a:pt x="871481" y="867594"/>
                    <a:pt x="873424" y="865651"/>
                  </a:cubicBezTo>
                  <a:lnTo>
                    <a:pt x="876339" y="855449"/>
                  </a:lnTo>
                  <a:cubicBezTo>
                    <a:pt x="877310" y="842819"/>
                    <a:pt x="882168" y="827760"/>
                    <a:pt x="890912" y="810272"/>
                  </a:cubicBezTo>
                  <a:lnTo>
                    <a:pt x="893827" y="801528"/>
                  </a:lnTo>
                  <a:cubicBezTo>
                    <a:pt x="894798" y="799585"/>
                    <a:pt x="895527" y="797399"/>
                    <a:pt x="896013" y="794971"/>
                  </a:cubicBezTo>
                  <a:cubicBezTo>
                    <a:pt x="896498" y="792542"/>
                    <a:pt x="897227" y="790356"/>
                    <a:pt x="898198" y="788413"/>
                  </a:cubicBezTo>
                  <a:cubicBezTo>
                    <a:pt x="899170" y="789384"/>
                    <a:pt x="899170" y="791084"/>
                    <a:pt x="898198" y="793513"/>
                  </a:cubicBezTo>
                  <a:cubicBezTo>
                    <a:pt x="897227" y="795942"/>
                    <a:pt x="897227" y="798128"/>
                    <a:pt x="898198" y="800071"/>
                  </a:cubicBezTo>
                  <a:lnTo>
                    <a:pt x="906942" y="772382"/>
                  </a:lnTo>
                  <a:lnTo>
                    <a:pt x="901113" y="768010"/>
                  </a:lnTo>
                  <a:lnTo>
                    <a:pt x="908400" y="744693"/>
                  </a:lnTo>
                  <a:cubicBezTo>
                    <a:pt x="907914" y="744207"/>
                    <a:pt x="907428" y="744025"/>
                    <a:pt x="906942" y="744146"/>
                  </a:cubicBezTo>
                  <a:close/>
                  <a:moveTo>
                    <a:pt x="746637" y="740321"/>
                  </a:moveTo>
                  <a:cubicBezTo>
                    <a:pt x="744694" y="743236"/>
                    <a:pt x="742993" y="745907"/>
                    <a:pt x="741536" y="748336"/>
                  </a:cubicBezTo>
                  <a:cubicBezTo>
                    <a:pt x="740079" y="750765"/>
                    <a:pt x="738864" y="752951"/>
                    <a:pt x="737893" y="754894"/>
                  </a:cubicBezTo>
                  <a:cubicBezTo>
                    <a:pt x="742751" y="754894"/>
                    <a:pt x="746151" y="755380"/>
                    <a:pt x="748094" y="756351"/>
                  </a:cubicBezTo>
                  <a:cubicBezTo>
                    <a:pt x="751980" y="757323"/>
                    <a:pt x="754409" y="757080"/>
                    <a:pt x="755381" y="755623"/>
                  </a:cubicBezTo>
                  <a:cubicBezTo>
                    <a:pt x="756352" y="754165"/>
                    <a:pt x="756352" y="751979"/>
                    <a:pt x="755381" y="749065"/>
                  </a:cubicBezTo>
                  <a:lnTo>
                    <a:pt x="752466" y="749065"/>
                  </a:lnTo>
                  <a:cubicBezTo>
                    <a:pt x="752466" y="749065"/>
                    <a:pt x="752223" y="749065"/>
                    <a:pt x="751737" y="749065"/>
                  </a:cubicBezTo>
                  <a:cubicBezTo>
                    <a:pt x="751252" y="749065"/>
                    <a:pt x="751009" y="749065"/>
                    <a:pt x="751009" y="749065"/>
                  </a:cubicBezTo>
                  <a:close/>
                  <a:moveTo>
                    <a:pt x="1424293" y="738864"/>
                  </a:moveTo>
                  <a:lnTo>
                    <a:pt x="1421378" y="744693"/>
                  </a:lnTo>
                  <a:cubicBezTo>
                    <a:pt x="1421378" y="744693"/>
                    <a:pt x="1421621" y="744936"/>
                    <a:pt x="1422107" y="745422"/>
                  </a:cubicBezTo>
                  <a:cubicBezTo>
                    <a:pt x="1422593" y="745907"/>
                    <a:pt x="1423321" y="746150"/>
                    <a:pt x="1424293" y="746150"/>
                  </a:cubicBezTo>
                  <a:cubicBezTo>
                    <a:pt x="1424293" y="746150"/>
                    <a:pt x="1424536" y="745907"/>
                    <a:pt x="1425021" y="745422"/>
                  </a:cubicBezTo>
                  <a:cubicBezTo>
                    <a:pt x="1425507" y="744936"/>
                    <a:pt x="1425750" y="744693"/>
                    <a:pt x="1425750" y="744693"/>
                  </a:cubicBezTo>
                  <a:close/>
                  <a:moveTo>
                    <a:pt x="834076" y="735949"/>
                  </a:moveTo>
                  <a:lnTo>
                    <a:pt x="826790" y="750522"/>
                  </a:lnTo>
                  <a:lnTo>
                    <a:pt x="829704" y="750522"/>
                  </a:lnTo>
                  <a:cubicBezTo>
                    <a:pt x="831647" y="747608"/>
                    <a:pt x="833105" y="742750"/>
                    <a:pt x="834076" y="735949"/>
                  </a:cubicBezTo>
                  <a:close/>
                  <a:moveTo>
                    <a:pt x="748094" y="735949"/>
                  </a:moveTo>
                  <a:lnTo>
                    <a:pt x="742265" y="740321"/>
                  </a:lnTo>
                  <a:cubicBezTo>
                    <a:pt x="746151" y="740321"/>
                    <a:pt x="748094" y="739349"/>
                    <a:pt x="748094" y="737406"/>
                  </a:cubicBezTo>
                  <a:close/>
                  <a:moveTo>
                    <a:pt x="1500802" y="734492"/>
                  </a:moveTo>
                  <a:cubicBezTo>
                    <a:pt x="1502260" y="734006"/>
                    <a:pt x="1503960" y="734006"/>
                    <a:pt x="1505903" y="734492"/>
                  </a:cubicBezTo>
                  <a:cubicBezTo>
                    <a:pt x="1505903" y="736435"/>
                    <a:pt x="1506389" y="737892"/>
                    <a:pt x="1507360" y="738864"/>
                  </a:cubicBezTo>
                  <a:cubicBezTo>
                    <a:pt x="1508332" y="740807"/>
                    <a:pt x="1511247" y="745179"/>
                    <a:pt x="1516104" y="751979"/>
                  </a:cubicBezTo>
                  <a:lnTo>
                    <a:pt x="1523391" y="757809"/>
                  </a:lnTo>
                  <a:cubicBezTo>
                    <a:pt x="1519505" y="756837"/>
                    <a:pt x="1514161" y="752951"/>
                    <a:pt x="1507360" y="746150"/>
                  </a:cubicBezTo>
                  <a:lnTo>
                    <a:pt x="1505903" y="743236"/>
                  </a:lnTo>
                  <a:cubicBezTo>
                    <a:pt x="1504931" y="739349"/>
                    <a:pt x="1503960" y="737163"/>
                    <a:pt x="1502988" y="736678"/>
                  </a:cubicBezTo>
                  <a:cubicBezTo>
                    <a:pt x="1502017" y="736192"/>
                    <a:pt x="1500559" y="736435"/>
                    <a:pt x="1498616" y="737406"/>
                  </a:cubicBezTo>
                  <a:lnTo>
                    <a:pt x="1497159" y="737406"/>
                  </a:lnTo>
                  <a:cubicBezTo>
                    <a:pt x="1498131" y="735949"/>
                    <a:pt x="1499345" y="734977"/>
                    <a:pt x="1500802" y="734492"/>
                  </a:cubicBezTo>
                  <a:close/>
                  <a:moveTo>
                    <a:pt x="780155" y="734492"/>
                  </a:moveTo>
                  <a:lnTo>
                    <a:pt x="776843" y="742441"/>
                  </a:lnTo>
                  <a:lnTo>
                    <a:pt x="772869" y="749065"/>
                  </a:lnTo>
                  <a:cubicBezTo>
                    <a:pt x="771897" y="749065"/>
                    <a:pt x="771654" y="749308"/>
                    <a:pt x="772140" y="749794"/>
                  </a:cubicBezTo>
                  <a:cubicBezTo>
                    <a:pt x="772626" y="750279"/>
                    <a:pt x="772869" y="751008"/>
                    <a:pt x="772869" y="751979"/>
                  </a:cubicBezTo>
                  <a:lnTo>
                    <a:pt x="776843" y="742441"/>
                  </a:lnTo>
                  <a:lnTo>
                    <a:pt x="777241" y="741778"/>
                  </a:lnTo>
                  <a:cubicBezTo>
                    <a:pt x="778212" y="737892"/>
                    <a:pt x="779184" y="735463"/>
                    <a:pt x="780155" y="734492"/>
                  </a:cubicBezTo>
                  <a:close/>
                  <a:moveTo>
                    <a:pt x="909857" y="733034"/>
                  </a:moveTo>
                  <a:cubicBezTo>
                    <a:pt x="909857" y="734006"/>
                    <a:pt x="909128" y="735220"/>
                    <a:pt x="907671" y="736678"/>
                  </a:cubicBezTo>
                  <a:cubicBezTo>
                    <a:pt x="906214" y="738135"/>
                    <a:pt x="906457" y="740321"/>
                    <a:pt x="908400" y="743236"/>
                  </a:cubicBezTo>
                  <a:cubicBezTo>
                    <a:pt x="910343" y="739349"/>
                    <a:pt x="910829" y="735949"/>
                    <a:pt x="909857" y="733034"/>
                  </a:cubicBezTo>
                  <a:close/>
                  <a:moveTo>
                    <a:pt x="740807" y="733034"/>
                  </a:moveTo>
                  <a:lnTo>
                    <a:pt x="739350" y="735949"/>
                  </a:lnTo>
                  <a:cubicBezTo>
                    <a:pt x="741293" y="736920"/>
                    <a:pt x="742265" y="737406"/>
                    <a:pt x="742265" y="737406"/>
                  </a:cubicBezTo>
                  <a:cubicBezTo>
                    <a:pt x="742265" y="737406"/>
                    <a:pt x="742508" y="737406"/>
                    <a:pt x="742993" y="737406"/>
                  </a:cubicBezTo>
                  <a:cubicBezTo>
                    <a:pt x="743479" y="737406"/>
                    <a:pt x="743722" y="737406"/>
                    <a:pt x="743722" y="737406"/>
                  </a:cubicBezTo>
                  <a:cubicBezTo>
                    <a:pt x="743722" y="736435"/>
                    <a:pt x="743479" y="735706"/>
                    <a:pt x="742993" y="735220"/>
                  </a:cubicBezTo>
                  <a:cubicBezTo>
                    <a:pt x="742508" y="734734"/>
                    <a:pt x="741779" y="734006"/>
                    <a:pt x="740807" y="733034"/>
                  </a:cubicBezTo>
                  <a:close/>
                  <a:moveTo>
                    <a:pt x="624221" y="727205"/>
                  </a:moveTo>
                  <a:lnTo>
                    <a:pt x="621307" y="728662"/>
                  </a:lnTo>
                  <a:cubicBezTo>
                    <a:pt x="622278" y="731577"/>
                    <a:pt x="621550" y="733277"/>
                    <a:pt x="619121" y="733763"/>
                  </a:cubicBezTo>
                  <a:cubicBezTo>
                    <a:pt x="616692" y="734249"/>
                    <a:pt x="615477" y="733520"/>
                    <a:pt x="615477" y="731577"/>
                  </a:cubicBezTo>
                  <a:cubicBezTo>
                    <a:pt x="615477" y="734492"/>
                    <a:pt x="614020" y="738378"/>
                    <a:pt x="611105" y="743236"/>
                  </a:cubicBezTo>
                  <a:lnTo>
                    <a:pt x="618392" y="749065"/>
                  </a:lnTo>
                  <a:close/>
                  <a:moveTo>
                    <a:pt x="826790" y="725748"/>
                  </a:moveTo>
                  <a:lnTo>
                    <a:pt x="825332" y="727205"/>
                  </a:lnTo>
                  <a:lnTo>
                    <a:pt x="823875" y="728662"/>
                  </a:lnTo>
                  <a:lnTo>
                    <a:pt x="826790" y="728662"/>
                  </a:lnTo>
                  <a:cubicBezTo>
                    <a:pt x="826790" y="728662"/>
                    <a:pt x="826790" y="728419"/>
                    <a:pt x="826790" y="727934"/>
                  </a:cubicBezTo>
                  <a:cubicBezTo>
                    <a:pt x="826790" y="727448"/>
                    <a:pt x="826790" y="726719"/>
                    <a:pt x="826790" y="725748"/>
                  </a:cubicBezTo>
                  <a:close/>
                  <a:moveTo>
                    <a:pt x="870509" y="724290"/>
                  </a:moveTo>
                  <a:cubicBezTo>
                    <a:pt x="866623" y="725262"/>
                    <a:pt x="865652" y="726719"/>
                    <a:pt x="867595" y="728662"/>
                  </a:cubicBezTo>
                  <a:lnTo>
                    <a:pt x="869052" y="728662"/>
                  </a:lnTo>
                  <a:close/>
                  <a:moveTo>
                    <a:pt x="758295" y="718461"/>
                  </a:moveTo>
                  <a:lnTo>
                    <a:pt x="751009" y="737406"/>
                  </a:lnTo>
                  <a:cubicBezTo>
                    <a:pt x="751009" y="738378"/>
                    <a:pt x="751252" y="739106"/>
                    <a:pt x="751737" y="739592"/>
                  </a:cubicBezTo>
                  <a:cubicBezTo>
                    <a:pt x="752223" y="740078"/>
                    <a:pt x="752952" y="740321"/>
                    <a:pt x="753923" y="740321"/>
                  </a:cubicBezTo>
                  <a:cubicBezTo>
                    <a:pt x="755866" y="738378"/>
                    <a:pt x="756838" y="736435"/>
                    <a:pt x="756838" y="734492"/>
                  </a:cubicBezTo>
                  <a:cubicBezTo>
                    <a:pt x="756838" y="732548"/>
                    <a:pt x="757324" y="731091"/>
                    <a:pt x="758295" y="730120"/>
                  </a:cubicBezTo>
                  <a:cubicBezTo>
                    <a:pt x="759267" y="729148"/>
                    <a:pt x="759996" y="727205"/>
                    <a:pt x="760481" y="724290"/>
                  </a:cubicBezTo>
                  <a:cubicBezTo>
                    <a:pt x="760967" y="721376"/>
                    <a:pt x="761696" y="719433"/>
                    <a:pt x="762667" y="718461"/>
                  </a:cubicBezTo>
                  <a:close/>
                  <a:moveTo>
                    <a:pt x="753923" y="717004"/>
                  </a:moveTo>
                  <a:cubicBezTo>
                    <a:pt x="751980" y="718947"/>
                    <a:pt x="750523" y="721376"/>
                    <a:pt x="749551" y="724290"/>
                  </a:cubicBezTo>
                  <a:cubicBezTo>
                    <a:pt x="748580" y="727205"/>
                    <a:pt x="748094" y="729634"/>
                    <a:pt x="748094" y="731577"/>
                  </a:cubicBezTo>
                  <a:cubicBezTo>
                    <a:pt x="750037" y="730605"/>
                    <a:pt x="751252" y="728419"/>
                    <a:pt x="751737" y="725019"/>
                  </a:cubicBezTo>
                  <a:cubicBezTo>
                    <a:pt x="752223" y="721619"/>
                    <a:pt x="752952" y="718947"/>
                    <a:pt x="753923" y="717004"/>
                  </a:cubicBezTo>
                  <a:close/>
                  <a:moveTo>
                    <a:pt x="832619" y="714089"/>
                  </a:moveTo>
                  <a:cubicBezTo>
                    <a:pt x="832619" y="714089"/>
                    <a:pt x="831890" y="714575"/>
                    <a:pt x="830433" y="715546"/>
                  </a:cubicBezTo>
                  <a:cubicBezTo>
                    <a:pt x="828976" y="716518"/>
                    <a:pt x="828733" y="717489"/>
                    <a:pt x="829704" y="718461"/>
                  </a:cubicBezTo>
                  <a:close/>
                  <a:moveTo>
                    <a:pt x="800558" y="714089"/>
                  </a:moveTo>
                  <a:cubicBezTo>
                    <a:pt x="799586" y="715061"/>
                    <a:pt x="798858" y="716032"/>
                    <a:pt x="798372" y="717004"/>
                  </a:cubicBezTo>
                  <a:cubicBezTo>
                    <a:pt x="797886" y="717975"/>
                    <a:pt x="797643" y="719433"/>
                    <a:pt x="797643" y="721376"/>
                  </a:cubicBezTo>
                  <a:close/>
                  <a:moveTo>
                    <a:pt x="841363" y="712632"/>
                  </a:moveTo>
                  <a:lnTo>
                    <a:pt x="836991" y="722833"/>
                  </a:lnTo>
                  <a:cubicBezTo>
                    <a:pt x="836991" y="722833"/>
                    <a:pt x="837234" y="723076"/>
                    <a:pt x="837719" y="723562"/>
                  </a:cubicBezTo>
                  <a:cubicBezTo>
                    <a:pt x="838205" y="724047"/>
                    <a:pt x="838448" y="724290"/>
                    <a:pt x="838448" y="724290"/>
                  </a:cubicBezTo>
                  <a:lnTo>
                    <a:pt x="844277" y="712632"/>
                  </a:lnTo>
                  <a:close/>
                  <a:moveTo>
                    <a:pt x="783070" y="712632"/>
                  </a:moveTo>
                  <a:lnTo>
                    <a:pt x="785984" y="717004"/>
                  </a:lnTo>
                  <a:cubicBezTo>
                    <a:pt x="784041" y="717004"/>
                    <a:pt x="783070" y="717732"/>
                    <a:pt x="783070" y="719190"/>
                  </a:cubicBezTo>
                  <a:cubicBezTo>
                    <a:pt x="783070" y="720647"/>
                    <a:pt x="783556" y="722347"/>
                    <a:pt x="784527" y="724290"/>
                  </a:cubicBezTo>
                  <a:cubicBezTo>
                    <a:pt x="784527" y="720404"/>
                    <a:pt x="785013" y="717975"/>
                    <a:pt x="785984" y="717004"/>
                  </a:cubicBezTo>
                  <a:cubicBezTo>
                    <a:pt x="785984" y="717004"/>
                    <a:pt x="786227" y="716761"/>
                    <a:pt x="786713" y="716275"/>
                  </a:cubicBezTo>
                  <a:cubicBezTo>
                    <a:pt x="787199" y="715789"/>
                    <a:pt x="787442" y="715061"/>
                    <a:pt x="787442" y="714089"/>
                  </a:cubicBezTo>
                  <a:close/>
                  <a:moveTo>
                    <a:pt x="893827" y="709717"/>
                  </a:moveTo>
                  <a:lnTo>
                    <a:pt x="887997" y="724290"/>
                  </a:lnTo>
                  <a:lnTo>
                    <a:pt x="886540" y="724290"/>
                  </a:lnTo>
                  <a:lnTo>
                    <a:pt x="887997" y="718461"/>
                  </a:lnTo>
                  <a:cubicBezTo>
                    <a:pt x="886054" y="718461"/>
                    <a:pt x="884111" y="718947"/>
                    <a:pt x="882168" y="719918"/>
                  </a:cubicBezTo>
                  <a:cubicBezTo>
                    <a:pt x="880225" y="724776"/>
                    <a:pt x="878525" y="729877"/>
                    <a:pt x="877067" y="735220"/>
                  </a:cubicBezTo>
                  <a:cubicBezTo>
                    <a:pt x="875610" y="740564"/>
                    <a:pt x="873910" y="745664"/>
                    <a:pt x="871967" y="750522"/>
                  </a:cubicBezTo>
                  <a:cubicBezTo>
                    <a:pt x="870024" y="755380"/>
                    <a:pt x="868323" y="759752"/>
                    <a:pt x="866866" y="763638"/>
                  </a:cubicBezTo>
                  <a:cubicBezTo>
                    <a:pt x="865409" y="767524"/>
                    <a:pt x="864194" y="770925"/>
                    <a:pt x="863223" y="773839"/>
                  </a:cubicBezTo>
                  <a:cubicBezTo>
                    <a:pt x="863223" y="777726"/>
                    <a:pt x="861765" y="778211"/>
                    <a:pt x="858851" y="775297"/>
                  </a:cubicBezTo>
                  <a:cubicBezTo>
                    <a:pt x="855936" y="781126"/>
                    <a:pt x="853507" y="787927"/>
                    <a:pt x="851564" y="795699"/>
                  </a:cubicBezTo>
                  <a:cubicBezTo>
                    <a:pt x="847678" y="804443"/>
                    <a:pt x="845249" y="811244"/>
                    <a:pt x="844277" y="816102"/>
                  </a:cubicBezTo>
                  <a:cubicBezTo>
                    <a:pt x="844277" y="818045"/>
                    <a:pt x="843549" y="821445"/>
                    <a:pt x="842091" y="826303"/>
                  </a:cubicBezTo>
                  <a:cubicBezTo>
                    <a:pt x="840634" y="831161"/>
                    <a:pt x="838448" y="834561"/>
                    <a:pt x="835533" y="836504"/>
                  </a:cubicBezTo>
                  <a:lnTo>
                    <a:pt x="836991" y="840876"/>
                  </a:lnTo>
                  <a:cubicBezTo>
                    <a:pt x="836991" y="843791"/>
                    <a:pt x="835048" y="849134"/>
                    <a:pt x="831162" y="856907"/>
                  </a:cubicBezTo>
                  <a:cubicBezTo>
                    <a:pt x="831162" y="859821"/>
                    <a:pt x="830433" y="863465"/>
                    <a:pt x="828976" y="867837"/>
                  </a:cubicBezTo>
                  <a:cubicBezTo>
                    <a:pt x="827518" y="872209"/>
                    <a:pt x="826304" y="875366"/>
                    <a:pt x="825332" y="877309"/>
                  </a:cubicBezTo>
                  <a:lnTo>
                    <a:pt x="826790" y="877309"/>
                  </a:lnTo>
                  <a:cubicBezTo>
                    <a:pt x="826790" y="877309"/>
                    <a:pt x="828733" y="875852"/>
                    <a:pt x="832619" y="872937"/>
                  </a:cubicBezTo>
                  <a:lnTo>
                    <a:pt x="832619" y="877309"/>
                  </a:lnTo>
                  <a:lnTo>
                    <a:pt x="835533" y="868565"/>
                  </a:lnTo>
                  <a:cubicBezTo>
                    <a:pt x="833590" y="868565"/>
                    <a:pt x="832619" y="870023"/>
                    <a:pt x="832619" y="872937"/>
                  </a:cubicBezTo>
                  <a:lnTo>
                    <a:pt x="832619" y="870023"/>
                  </a:lnTo>
                  <a:cubicBezTo>
                    <a:pt x="832619" y="863222"/>
                    <a:pt x="835048" y="857393"/>
                    <a:pt x="839905" y="852535"/>
                  </a:cubicBezTo>
                  <a:cubicBezTo>
                    <a:pt x="839905" y="853506"/>
                    <a:pt x="839420" y="855207"/>
                    <a:pt x="838448" y="857636"/>
                  </a:cubicBezTo>
                  <a:cubicBezTo>
                    <a:pt x="837477" y="860064"/>
                    <a:pt x="837962" y="861765"/>
                    <a:pt x="839905" y="862736"/>
                  </a:cubicBezTo>
                  <a:lnTo>
                    <a:pt x="839905" y="865651"/>
                  </a:lnTo>
                  <a:cubicBezTo>
                    <a:pt x="837962" y="871480"/>
                    <a:pt x="836505" y="874881"/>
                    <a:pt x="835533" y="875852"/>
                  </a:cubicBezTo>
                  <a:lnTo>
                    <a:pt x="838448" y="877309"/>
                  </a:lnTo>
                  <a:cubicBezTo>
                    <a:pt x="838448" y="877309"/>
                    <a:pt x="838691" y="877552"/>
                    <a:pt x="839177" y="878038"/>
                  </a:cubicBezTo>
                  <a:cubicBezTo>
                    <a:pt x="839663" y="878524"/>
                    <a:pt x="840391" y="878767"/>
                    <a:pt x="841363" y="878767"/>
                  </a:cubicBezTo>
                  <a:cubicBezTo>
                    <a:pt x="839420" y="879738"/>
                    <a:pt x="836748" y="880710"/>
                    <a:pt x="833348" y="881681"/>
                  </a:cubicBezTo>
                  <a:cubicBezTo>
                    <a:pt x="829947" y="882653"/>
                    <a:pt x="827761" y="885082"/>
                    <a:pt x="826790" y="888968"/>
                  </a:cubicBezTo>
                  <a:lnTo>
                    <a:pt x="832619" y="888968"/>
                  </a:lnTo>
                  <a:cubicBezTo>
                    <a:pt x="832619" y="890911"/>
                    <a:pt x="831404" y="892368"/>
                    <a:pt x="828976" y="893340"/>
                  </a:cubicBezTo>
                  <a:cubicBezTo>
                    <a:pt x="826547" y="894311"/>
                    <a:pt x="825332" y="895283"/>
                    <a:pt x="825332" y="896255"/>
                  </a:cubicBezTo>
                  <a:cubicBezTo>
                    <a:pt x="822418" y="894311"/>
                    <a:pt x="820474" y="893340"/>
                    <a:pt x="819503" y="893340"/>
                  </a:cubicBezTo>
                  <a:cubicBezTo>
                    <a:pt x="818531" y="896255"/>
                    <a:pt x="819017" y="897955"/>
                    <a:pt x="820960" y="898441"/>
                  </a:cubicBezTo>
                  <a:cubicBezTo>
                    <a:pt x="822903" y="898926"/>
                    <a:pt x="823875" y="899655"/>
                    <a:pt x="823875" y="900627"/>
                  </a:cubicBezTo>
                  <a:cubicBezTo>
                    <a:pt x="823875" y="902570"/>
                    <a:pt x="823389" y="904027"/>
                    <a:pt x="822418" y="904999"/>
                  </a:cubicBezTo>
                  <a:lnTo>
                    <a:pt x="822418" y="903541"/>
                  </a:lnTo>
                  <a:cubicBezTo>
                    <a:pt x="822418" y="904513"/>
                    <a:pt x="821932" y="905970"/>
                    <a:pt x="820960" y="907913"/>
                  </a:cubicBezTo>
                  <a:cubicBezTo>
                    <a:pt x="819989" y="909856"/>
                    <a:pt x="819989" y="912771"/>
                    <a:pt x="820960" y="916657"/>
                  </a:cubicBezTo>
                  <a:cubicBezTo>
                    <a:pt x="820960" y="916657"/>
                    <a:pt x="821932" y="915200"/>
                    <a:pt x="823875" y="912285"/>
                  </a:cubicBezTo>
                  <a:cubicBezTo>
                    <a:pt x="823875" y="920058"/>
                    <a:pt x="822903" y="923944"/>
                    <a:pt x="820960" y="923944"/>
                  </a:cubicBezTo>
                  <a:lnTo>
                    <a:pt x="819503" y="919572"/>
                  </a:lnTo>
                  <a:cubicBezTo>
                    <a:pt x="818531" y="921515"/>
                    <a:pt x="817560" y="923215"/>
                    <a:pt x="816588" y="924672"/>
                  </a:cubicBezTo>
                  <a:cubicBezTo>
                    <a:pt x="815617" y="926130"/>
                    <a:pt x="814645" y="927344"/>
                    <a:pt x="813674" y="928316"/>
                  </a:cubicBezTo>
                  <a:cubicBezTo>
                    <a:pt x="813674" y="929287"/>
                    <a:pt x="813674" y="930016"/>
                    <a:pt x="813674" y="930502"/>
                  </a:cubicBezTo>
                  <a:cubicBezTo>
                    <a:pt x="813674" y="930988"/>
                    <a:pt x="814645" y="931716"/>
                    <a:pt x="816588" y="932688"/>
                  </a:cubicBezTo>
                  <a:lnTo>
                    <a:pt x="816588" y="935602"/>
                  </a:lnTo>
                  <a:cubicBezTo>
                    <a:pt x="816588" y="938517"/>
                    <a:pt x="815860" y="941917"/>
                    <a:pt x="814402" y="945804"/>
                  </a:cubicBezTo>
                  <a:cubicBezTo>
                    <a:pt x="812945" y="949690"/>
                    <a:pt x="812216" y="953576"/>
                    <a:pt x="812216" y="957462"/>
                  </a:cubicBezTo>
                  <a:cubicBezTo>
                    <a:pt x="809302" y="954548"/>
                    <a:pt x="807844" y="953090"/>
                    <a:pt x="807844" y="953090"/>
                  </a:cubicBezTo>
                  <a:cubicBezTo>
                    <a:pt x="803958" y="956977"/>
                    <a:pt x="803472" y="960863"/>
                    <a:pt x="806387" y="964749"/>
                  </a:cubicBezTo>
                  <a:lnTo>
                    <a:pt x="806387" y="966206"/>
                  </a:lnTo>
                  <a:lnTo>
                    <a:pt x="800558" y="983694"/>
                  </a:lnTo>
                  <a:cubicBezTo>
                    <a:pt x="798615" y="983694"/>
                    <a:pt x="797400" y="984423"/>
                    <a:pt x="796914" y="985880"/>
                  </a:cubicBezTo>
                  <a:cubicBezTo>
                    <a:pt x="796429" y="987338"/>
                    <a:pt x="797157" y="988552"/>
                    <a:pt x="799100" y="989523"/>
                  </a:cubicBezTo>
                  <a:cubicBezTo>
                    <a:pt x="799100" y="989523"/>
                    <a:pt x="799100" y="990009"/>
                    <a:pt x="799100" y="990981"/>
                  </a:cubicBezTo>
                  <a:cubicBezTo>
                    <a:pt x="799100" y="991952"/>
                    <a:pt x="799100" y="992438"/>
                    <a:pt x="799100" y="992438"/>
                  </a:cubicBezTo>
                  <a:cubicBezTo>
                    <a:pt x="799100" y="993410"/>
                    <a:pt x="798129" y="994867"/>
                    <a:pt x="796186" y="996810"/>
                  </a:cubicBezTo>
                  <a:cubicBezTo>
                    <a:pt x="794243" y="998753"/>
                    <a:pt x="794243" y="1001668"/>
                    <a:pt x="796186" y="1005554"/>
                  </a:cubicBezTo>
                  <a:lnTo>
                    <a:pt x="793271" y="1005554"/>
                  </a:lnTo>
                  <a:lnTo>
                    <a:pt x="790356" y="1008469"/>
                  </a:lnTo>
                  <a:cubicBezTo>
                    <a:pt x="789385" y="1010412"/>
                    <a:pt x="788899" y="1011869"/>
                    <a:pt x="788899" y="1012841"/>
                  </a:cubicBezTo>
                  <a:lnTo>
                    <a:pt x="793271" y="1014298"/>
                  </a:lnTo>
                  <a:lnTo>
                    <a:pt x="793271" y="1020127"/>
                  </a:lnTo>
                  <a:lnTo>
                    <a:pt x="790356" y="1028871"/>
                  </a:lnTo>
                  <a:lnTo>
                    <a:pt x="790356" y="1036158"/>
                  </a:lnTo>
                  <a:cubicBezTo>
                    <a:pt x="792300" y="1033243"/>
                    <a:pt x="793271" y="1029843"/>
                    <a:pt x="793271" y="1025957"/>
                  </a:cubicBezTo>
                  <a:cubicBezTo>
                    <a:pt x="794243" y="1023042"/>
                    <a:pt x="794243" y="1021099"/>
                    <a:pt x="793271" y="1020127"/>
                  </a:cubicBezTo>
                  <a:cubicBezTo>
                    <a:pt x="794243" y="1020127"/>
                    <a:pt x="795700" y="1018670"/>
                    <a:pt x="797643" y="1015755"/>
                  </a:cubicBezTo>
                  <a:cubicBezTo>
                    <a:pt x="798615" y="1011869"/>
                    <a:pt x="800072" y="1007254"/>
                    <a:pt x="802015" y="1001911"/>
                  </a:cubicBezTo>
                  <a:cubicBezTo>
                    <a:pt x="803958" y="996567"/>
                    <a:pt x="805901" y="990009"/>
                    <a:pt x="807844" y="982237"/>
                  </a:cubicBezTo>
                  <a:cubicBezTo>
                    <a:pt x="810759" y="971550"/>
                    <a:pt x="812702" y="963777"/>
                    <a:pt x="813674" y="958920"/>
                  </a:cubicBezTo>
                  <a:lnTo>
                    <a:pt x="818046" y="954548"/>
                  </a:lnTo>
                  <a:lnTo>
                    <a:pt x="819503" y="961834"/>
                  </a:lnTo>
                  <a:cubicBezTo>
                    <a:pt x="822418" y="957948"/>
                    <a:pt x="822418" y="954548"/>
                    <a:pt x="819503" y="951633"/>
                  </a:cubicBezTo>
                  <a:cubicBezTo>
                    <a:pt x="820474" y="950661"/>
                    <a:pt x="821689" y="949204"/>
                    <a:pt x="823146" y="947261"/>
                  </a:cubicBezTo>
                  <a:cubicBezTo>
                    <a:pt x="824604" y="945318"/>
                    <a:pt x="824846" y="943375"/>
                    <a:pt x="823875" y="941432"/>
                  </a:cubicBezTo>
                  <a:lnTo>
                    <a:pt x="826790" y="934145"/>
                  </a:lnTo>
                  <a:lnTo>
                    <a:pt x="826790" y="929773"/>
                  </a:lnTo>
                  <a:cubicBezTo>
                    <a:pt x="824846" y="928802"/>
                    <a:pt x="825332" y="927344"/>
                    <a:pt x="828247" y="925401"/>
                  </a:cubicBezTo>
                  <a:lnTo>
                    <a:pt x="831162" y="922487"/>
                  </a:lnTo>
                  <a:cubicBezTo>
                    <a:pt x="832133" y="917629"/>
                    <a:pt x="834076" y="910828"/>
                    <a:pt x="836991" y="902084"/>
                  </a:cubicBezTo>
                  <a:cubicBezTo>
                    <a:pt x="838934" y="892368"/>
                    <a:pt x="841363" y="884110"/>
                    <a:pt x="844277" y="877309"/>
                  </a:cubicBezTo>
                  <a:cubicBezTo>
                    <a:pt x="846221" y="869537"/>
                    <a:pt x="848164" y="862250"/>
                    <a:pt x="850107" y="855449"/>
                  </a:cubicBezTo>
                  <a:cubicBezTo>
                    <a:pt x="854965" y="841848"/>
                    <a:pt x="858851" y="830189"/>
                    <a:pt x="861765" y="820474"/>
                  </a:cubicBezTo>
                  <a:cubicBezTo>
                    <a:pt x="863708" y="811730"/>
                    <a:pt x="867109" y="802014"/>
                    <a:pt x="871967" y="791327"/>
                  </a:cubicBezTo>
                  <a:cubicBezTo>
                    <a:pt x="873910" y="785498"/>
                    <a:pt x="876824" y="774811"/>
                    <a:pt x="880711" y="759266"/>
                  </a:cubicBezTo>
                  <a:lnTo>
                    <a:pt x="892369" y="719918"/>
                  </a:lnTo>
                  <a:cubicBezTo>
                    <a:pt x="894312" y="715061"/>
                    <a:pt x="894798" y="711660"/>
                    <a:pt x="893827" y="709717"/>
                  </a:cubicBezTo>
                  <a:close/>
                  <a:moveTo>
                    <a:pt x="1298963" y="708260"/>
                  </a:moveTo>
                  <a:cubicBezTo>
                    <a:pt x="1297991" y="709231"/>
                    <a:pt x="1296777" y="710446"/>
                    <a:pt x="1295319" y="711903"/>
                  </a:cubicBezTo>
                  <a:cubicBezTo>
                    <a:pt x="1293862" y="713360"/>
                    <a:pt x="1293134" y="714575"/>
                    <a:pt x="1293134" y="715546"/>
                  </a:cubicBezTo>
                  <a:lnTo>
                    <a:pt x="1293134" y="721376"/>
                  </a:lnTo>
                  <a:lnTo>
                    <a:pt x="1290219" y="722833"/>
                  </a:lnTo>
                  <a:lnTo>
                    <a:pt x="1290219" y="725748"/>
                  </a:lnTo>
                  <a:lnTo>
                    <a:pt x="1291676" y="725748"/>
                  </a:lnTo>
                  <a:cubicBezTo>
                    <a:pt x="1292648" y="725748"/>
                    <a:pt x="1293134" y="725262"/>
                    <a:pt x="1293134" y="724290"/>
                  </a:cubicBezTo>
                  <a:lnTo>
                    <a:pt x="1297505" y="714089"/>
                  </a:lnTo>
                  <a:cubicBezTo>
                    <a:pt x="1298477" y="713117"/>
                    <a:pt x="1298963" y="711660"/>
                    <a:pt x="1298963" y="709717"/>
                  </a:cubicBezTo>
                  <a:close/>
                  <a:moveTo>
                    <a:pt x="813674" y="708260"/>
                  </a:moveTo>
                  <a:lnTo>
                    <a:pt x="810759" y="717004"/>
                  </a:lnTo>
                  <a:cubicBezTo>
                    <a:pt x="810759" y="719918"/>
                    <a:pt x="810273" y="722833"/>
                    <a:pt x="809302" y="725748"/>
                  </a:cubicBezTo>
                  <a:cubicBezTo>
                    <a:pt x="808330" y="728662"/>
                    <a:pt x="807359" y="731091"/>
                    <a:pt x="806387" y="733034"/>
                  </a:cubicBezTo>
                  <a:cubicBezTo>
                    <a:pt x="802501" y="738864"/>
                    <a:pt x="799100" y="747122"/>
                    <a:pt x="796186" y="757809"/>
                  </a:cubicBezTo>
                  <a:cubicBezTo>
                    <a:pt x="797157" y="758780"/>
                    <a:pt x="797886" y="759266"/>
                    <a:pt x="798372" y="759266"/>
                  </a:cubicBezTo>
                  <a:cubicBezTo>
                    <a:pt x="798858" y="759266"/>
                    <a:pt x="799586" y="759266"/>
                    <a:pt x="800558" y="759266"/>
                  </a:cubicBezTo>
                  <a:lnTo>
                    <a:pt x="803472" y="756351"/>
                  </a:lnTo>
                  <a:cubicBezTo>
                    <a:pt x="805415" y="754408"/>
                    <a:pt x="806387" y="752951"/>
                    <a:pt x="806387" y="751979"/>
                  </a:cubicBezTo>
                  <a:cubicBezTo>
                    <a:pt x="807359" y="748093"/>
                    <a:pt x="808573" y="743721"/>
                    <a:pt x="810030" y="738864"/>
                  </a:cubicBezTo>
                  <a:cubicBezTo>
                    <a:pt x="811488" y="734006"/>
                    <a:pt x="812702" y="730120"/>
                    <a:pt x="813674" y="727205"/>
                  </a:cubicBezTo>
                  <a:cubicBezTo>
                    <a:pt x="813674" y="727205"/>
                    <a:pt x="813431" y="726962"/>
                    <a:pt x="812945" y="726476"/>
                  </a:cubicBezTo>
                  <a:cubicBezTo>
                    <a:pt x="812459" y="725991"/>
                    <a:pt x="812216" y="725262"/>
                    <a:pt x="812216" y="724290"/>
                  </a:cubicBezTo>
                  <a:cubicBezTo>
                    <a:pt x="812216" y="724290"/>
                    <a:pt x="813188" y="722833"/>
                    <a:pt x="815131" y="719918"/>
                  </a:cubicBezTo>
                  <a:lnTo>
                    <a:pt x="819503" y="711174"/>
                  </a:lnTo>
                  <a:close/>
                  <a:moveTo>
                    <a:pt x="820960" y="695144"/>
                  </a:moveTo>
                  <a:lnTo>
                    <a:pt x="816588" y="702430"/>
                  </a:lnTo>
                  <a:cubicBezTo>
                    <a:pt x="816588" y="702430"/>
                    <a:pt x="816831" y="702673"/>
                    <a:pt x="817317" y="703159"/>
                  </a:cubicBezTo>
                  <a:cubicBezTo>
                    <a:pt x="817803" y="703645"/>
                    <a:pt x="818046" y="703888"/>
                    <a:pt x="818046" y="703888"/>
                  </a:cubicBezTo>
                  <a:cubicBezTo>
                    <a:pt x="819989" y="701945"/>
                    <a:pt x="820960" y="700487"/>
                    <a:pt x="820960" y="699516"/>
                  </a:cubicBezTo>
                  <a:cubicBezTo>
                    <a:pt x="820960" y="701459"/>
                    <a:pt x="821203" y="702673"/>
                    <a:pt x="821689" y="703159"/>
                  </a:cubicBezTo>
                  <a:cubicBezTo>
                    <a:pt x="822175" y="703645"/>
                    <a:pt x="822418" y="704374"/>
                    <a:pt x="822418" y="705345"/>
                  </a:cubicBezTo>
                  <a:cubicBezTo>
                    <a:pt x="824361" y="704374"/>
                    <a:pt x="823875" y="702430"/>
                    <a:pt x="820960" y="699516"/>
                  </a:cubicBezTo>
                  <a:close/>
                  <a:moveTo>
                    <a:pt x="1568568" y="693687"/>
                  </a:moveTo>
                  <a:lnTo>
                    <a:pt x="1564196" y="700973"/>
                  </a:lnTo>
                  <a:cubicBezTo>
                    <a:pt x="1565168" y="701945"/>
                    <a:pt x="1565896" y="702673"/>
                    <a:pt x="1566382" y="703159"/>
                  </a:cubicBezTo>
                  <a:cubicBezTo>
                    <a:pt x="1566868" y="703645"/>
                    <a:pt x="1567111" y="703402"/>
                    <a:pt x="1567111" y="702430"/>
                  </a:cubicBezTo>
                  <a:cubicBezTo>
                    <a:pt x="1569054" y="699516"/>
                    <a:pt x="1569540" y="696601"/>
                    <a:pt x="1568568" y="693687"/>
                  </a:cubicBezTo>
                  <a:close/>
                  <a:moveTo>
                    <a:pt x="879253" y="684943"/>
                  </a:moveTo>
                  <a:cubicBezTo>
                    <a:pt x="877310" y="686886"/>
                    <a:pt x="876339" y="690286"/>
                    <a:pt x="876339" y="695144"/>
                  </a:cubicBezTo>
                  <a:cubicBezTo>
                    <a:pt x="879253" y="694172"/>
                    <a:pt x="880953" y="692958"/>
                    <a:pt x="881439" y="691501"/>
                  </a:cubicBezTo>
                  <a:cubicBezTo>
                    <a:pt x="881925" y="690043"/>
                    <a:pt x="881196" y="687857"/>
                    <a:pt x="879253" y="684943"/>
                  </a:cubicBezTo>
                  <a:close/>
                  <a:moveTo>
                    <a:pt x="847192" y="683485"/>
                  </a:moveTo>
                  <a:cubicBezTo>
                    <a:pt x="847192" y="686400"/>
                    <a:pt x="846221" y="688829"/>
                    <a:pt x="844277" y="690772"/>
                  </a:cubicBezTo>
                  <a:lnTo>
                    <a:pt x="847192" y="692229"/>
                  </a:lnTo>
                  <a:lnTo>
                    <a:pt x="848649" y="683485"/>
                  </a:lnTo>
                  <a:close/>
                  <a:moveTo>
                    <a:pt x="851564" y="674741"/>
                  </a:moveTo>
                  <a:lnTo>
                    <a:pt x="850107" y="679113"/>
                  </a:lnTo>
                  <a:lnTo>
                    <a:pt x="851564" y="679113"/>
                  </a:lnTo>
                  <a:cubicBezTo>
                    <a:pt x="851564" y="677170"/>
                    <a:pt x="852050" y="675713"/>
                    <a:pt x="853021" y="674741"/>
                  </a:cubicBezTo>
                  <a:close/>
                  <a:moveTo>
                    <a:pt x="767039" y="674741"/>
                  </a:moveTo>
                  <a:cubicBezTo>
                    <a:pt x="766068" y="675713"/>
                    <a:pt x="765582" y="679113"/>
                    <a:pt x="765582" y="684943"/>
                  </a:cubicBezTo>
                  <a:cubicBezTo>
                    <a:pt x="770440" y="682028"/>
                    <a:pt x="771411" y="678627"/>
                    <a:pt x="768497" y="674741"/>
                  </a:cubicBezTo>
                  <a:close/>
                  <a:moveTo>
                    <a:pt x="810759" y="664540"/>
                  </a:moveTo>
                  <a:cubicBezTo>
                    <a:pt x="807844" y="664540"/>
                    <a:pt x="807844" y="666483"/>
                    <a:pt x="810759" y="670369"/>
                  </a:cubicBezTo>
                  <a:cubicBezTo>
                    <a:pt x="811731" y="669398"/>
                    <a:pt x="811973" y="668426"/>
                    <a:pt x="811488" y="667455"/>
                  </a:cubicBezTo>
                  <a:cubicBezTo>
                    <a:pt x="811002" y="666483"/>
                    <a:pt x="811245" y="665512"/>
                    <a:pt x="812216" y="664540"/>
                  </a:cubicBezTo>
                  <a:close/>
                  <a:moveTo>
                    <a:pt x="1569297" y="660168"/>
                  </a:moveTo>
                  <a:cubicBezTo>
                    <a:pt x="1568811" y="660168"/>
                    <a:pt x="1568082" y="660654"/>
                    <a:pt x="1567111" y="661625"/>
                  </a:cubicBezTo>
                  <a:cubicBezTo>
                    <a:pt x="1569054" y="664540"/>
                    <a:pt x="1570511" y="666969"/>
                    <a:pt x="1571483" y="668912"/>
                  </a:cubicBezTo>
                  <a:cubicBezTo>
                    <a:pt x="1572454" y="670855"/>
                    <a:pt x="1573426" y="672312"/>
                    <a:pt x="1574397" y="673284"/>
                  </a:cubicBezTo>
                  <a:cubicBezTo>
                    <a:pt x="1575369" y="675227"/>
                    <a:pt x="1577798" y="679113"/>
                    <a:pt x="1581684" y="684943"/>
                  </a:cubicBezTo>
                  <a:lnTo>
                    <a:pt x="1584599" y="683485"/>
                  </a:lnTo>
                  <a:lnTo>
                    <a:pt x="1583141" y="682028"/>
                  </a:lnTo>
                  <a:lnTo>
                    <a:pt x="1581684" y="682028"/>
                  </a:lnTo>
                  <a:cubicBezTo>
                    <a:pt x="1581684" y="682028"/>
                    <a:pt x="1580712" y="681056"/>
                    <a:pt x="1578769" y="679113"/>
                  </a:cubicBezTo>
                  <a:cubicBezTo>
                    <a:pt x="1578769" y="675227"/>
                    <a:pt x="1577555" y="671584"/>
                    <a:pt x="1575126" y="668183"/>
                  </a:cubicBezTo>
                  <a:cubicBezTo>
                    <a:pt x="1572697" y="664783"/>
                    <a:pt x="1570997" y="662597"/>
                    <a:pt x="1570025" y="661625"/>
                  </a:cubicBezTo>
                  <a:cubicBezTo>
                    <a:pt x="1570025" y="660654"/>
                    <a:pt x="1569783" y="660168"/>
                    <a:pt x="1569297" y="660168"/>
                  </a:cubicBezTo>
                  <a:close/>
                  <a:moveTo>
                    <a:pt x="900086" y="653335"/>
                  </a:moveTo>
                  <a:lnTo>
                    <a:pt x="899880" y="654339"/>
                  </a:lnTo>
                  <a:lnTo>
                    <a:pt x="899656" y="654339"/>
                  </a:lnTo>
                  <a:close/>
                  <a:moveTo>
                    <a:pt x="1329567" y="638308"/>
                  </a:moveTo>
                  <a:lnTo>
                    <a:pt x="1325195" y="652881"/>
                  </a:lnTo>
                  <a:lnTo>
                    <a:pt x="1325195" y="654339"/>
                  </a:lnTo>
                  <a:cubicBezTo>
                    <a:pt x="1325195" y="653367"/>
                    <a:pt x="1325680" y="651424"/>
                    <a:pt x="1326652" y="648509"/>
                  </a:cubicBezTo>
                  <a:cubicBezTo>
                    <a:pt x="1327624" y="645595"/>
                    <a:pt x="1329567" y="643166"/>
                    <a:pt x="1332481" y="641223"/>
                  </a:cubicBezTo>
                  <a:cubicBezTo>
                    <a:pt x="1332481" y="639280"/>
                    <a:pt x="1331510" y="638308"/>
                    <a:pt x="1329567" y="638308"/>
                  </a:cubicBezTo>
                  <a:close/>
                  <a:moveTo>
                    <a:pt x="904028" y="638308"/>
                  </a:moveTo>
                  <a:cubicBezTo>
                    <a:pt x="901113" y="639280"/>
                    <a:pt x="899656" y="641223"/>
                    <a:pt x="899656" y="644137"/>
                  </a:cubicBezTo>
                  <a:cubicBezTo>
                    <a:pt x="896741" y="663568"/>
                    <a:pt x="893827" y="675227"/>
                    <a:pt x="890912" y="679113"/>
                  </a:cubicBezTo>
                  <a:cubicBezTo>
                    <a:pt x="889940" y="681056"/>
                    <a:pt x="888969" y="683242"/>
                    <a:pt x="887997" y="685671"/>
                  </a:cubicBezTo>
                  <a:cubicBezTo>
                    <a:pt x="887026" y="688100"/>
                    <a:pt x="886540" y="691258"/>
                    <a:pt x="886540" y="695144"/>
                  </a:cubicBezTo>
                  <a:lnTo>
                    <a:pt x="886540" y="698059"/>
                  </a:lnTo>
                  <a:lnTo>
                    <a:pt x="882168" y="717004"/>
                  </a:lnTo>
                  <a:lnTo>
                    <a:pt x="886540" y="712632"/>
                  </a:lnTo>
                  <a:cubicBezTo>
                    <a:pt x="886540" y="713603"/>
                    <a:pt x="886783" y="714089"/>
                    <a:pt x="887269" y="714089"/>
                  </a:cubicBezTo>
                  <a:cubicBezTo>
                    <a:pt x="887754" y="714089"/>
                    <a:pt x="887997" y="714575"/>
                    <a:pt x="887997" y="715546"/>
                  </a:cubicBezTo>
                  <a:cubicBezTo>
                    <a:pt x="890912" y="708746"/>
                    <a:pt x="891883" y="702916"/>
                    <a:pt x="890912" y="698059"/>
                  </a:cubicBezTo>
                  <a:lnTo>
                    <a:pt x="893827" y="698059"/>
                  </a:lnTo>
                  <a:cubicBezTo>
                    <a:pt x="893827" y="696115"/>
                    <a:pt x="893341" y="694658"/>
                    <a:pt x="892369" y="693687"/>
                  </a:cubicBezTo>
                  <a:cubicBezTo>
                    <a:pt x="891398" y="692715"/>
                    <a:pt x="890912" y="691743"/>
                    <a:pt x="890912" y="690772"/>
                  </a:cubicBezTo>
                  <a:cubicBezTo>
                    <a:pt x="894798" y="691743"/>
                    <a:pt x="896741" y="690286"/>
                    <a:pt x="896741" y="686400"/>
                  </a:cubicBezTo>
                  <a:cubicBezTo>
                    <a:pt x="896741" y="685428"/>
                    <a:pt x="896741" y="683971"/>
                    <a:pt x="896741" y="682028"/>
                  </a:cubicBezTo>
                  <a:cubicBezTo>
                    <a:pt x="896741" y="680085"/>
                    <a:pt x="896741" y="678627"/>
                    <a:pt x="896741" y="677656"/>
                  </a:cubicBezTo>
                  <a:lnTo>
                    <a:pt x="896741" y="674741"/>
                  </a:lnTo>
                  <a:cubicBezTo>
                    <a:pt x="897713" y="667455"/>
                    <a:pt x="898684" y="661018"/>
                    <a:pt x="899656" y="655432"/>
                  </a:cubicBezTo>
                  <a:lnTo>
                    <a:pt x="899880" y="654339"/>
                  </a:lnTo>
                  <a:lnTo>
                    <a:pt x="904028" y="654339"/>
                  </a:lnTo>
                  <a:cubicBezTo>
                    <a:pt x="904999" y="653367"/>
                    <a:pt x="905242" y="651910"/>
                    <a:pt x="904756" y="649967"/>
                  </a:cubicBezTo>
                  <a:cubicBezTo>
                    <a:pt x="904271" y="648024"/>
                    <a:pt x="904514" y="646566"/>
                    <a:pt x="905485" y="645595"/>
                  </a:cubicBezTo>
                  <a:lnTo>
                    <a:pt x="904028" y="644137"/>
                  </a:lnTo>
                  <a:lnTo>
                    <a:pt x="900086" y="653335"/>
                  </a:lnTo>
                  <a:lnTo>
                    <a:pt x="902570" y="641223"/>
                  </a:lnTo>
                  <a:cubicBezTo>
                    <a:pt x="903542" y="641223"/>
                    <a:pt x="904028" y="640251"/>
                    <a:pt x="904028" y="638308"/>
                  </a:cubicBezTo>
                  <a:close/>
                  <a:moveTo>
                    <a:pt x="839905" y="638308"/>
                  </a:moveTo>
                  <a:cubicBezTo>
                    <a:pt x="839905" y="640251"/>
                    <a:pt x="838691" y="641951"/>
                    <a:pt x="836262" y="643409"/>
                  </a:cubicBezTo>
                  <a:cubicBezTo>
                    <a:pt x="833833" y="644866"/>
                    <a:pt x="833590" y="648024"/>
                    <a:pt x="835533" y="652881"/>
                  </a:cubicBezTo>
                  <a:cubicBezTo>
                    <a:pt x="834562" y="653853"/>
                    <a:pt x="833833" y="655310"/>
                    <a:pt x="833348" y="657253"/>
                  </a:cubicBezTo>
                  <a:cubicBezTo>
                    <a:pt x="832862" y="659196"/>
                    <a:pt x="832133" y="661140"/>
                    <a:pt x="831162" y="663083"/>
                  </a:cubicBezTo>
                  <a:cubicBezTo>
                    <a:pt x="831162" y="664054"/>
                    <a:pt x="830433" y="665997"/>
                    <a:pt x="828976" y="668912"/>
                  </a:cubicBezTo>
                  <a:cubicBezTo>
                    <a:pt x="827518" y="671827"/>
                    <a:pt x="827275" y="674256"/>
                    <a:pt x="828247" y="676199"/>
                  </a:cubicBezTo>
                  <a:cubicBezTo>
                    <a:pt x="824361" y="678142"/>
                    <a:pt x="822418" y="679842"/>
                    <a:pt x="822418" y="681299"/>
                  </a:cubicBezTo>
                  <a:cubicBezTo>
                    <a:pt x="822418" y="682757"/>
                    <a:pt x="822903" y="683971"/>
                    <a:pt x="823875" y="684943"/>
                  </a:cubicBezTo>
                  <a:lnTo>
                    <a:pt x="820960" y="692229"/>
                  </a:lnTo>
                  <a:cubicBezTo>
                    <a:pt x="823875" y="692229"/>
                    <a:pt x="826304" y="690286"/>
                    <a:pt x="828247" y="686400"/>
                  </a:cubicBezTo>
                  <a:cubicBezTo>
                    <a:pt x="829218" y="683485"/>
                    <a:pt x="830433" y="679356"/>
                    <a:pt x="831890" y="674013"/>
                  </a:cubicBezTo>
                  <a:cubicBezTo>
                    <a:pt x="833348" y="668669"/>
                    <a:pt x="834562" y="662597"/>
                    <a:pt x="835533" y="655796"/>
                  </a:cubicBezTo>
                  <a:cubicBezTo>
                    <a:pt x="836505" y="654825"/>
                    <a:pt x="836748" y="654096"/>
                    <a:pt x="836262" y="653610"/>
                  </a:cubicBezTo>
                  <a:cubicBezTo>
                    <a:pt x="835776" y="653124"/>
                    <a:pt x="835533" y="652881"/>
                    <a:pt x="835533" y="652881"/>
                  </a:cubicBezTo>
                  <a:cubicBezTo>
                    <a:pt x="840391" y="648024"/>
                    <a:pt x="841849" y="643166"/>
                    <a:pt x="839905" y="638308"/>
                  </a:cubicBezTo>
                  <a:close/>
                  <a:moveTo>
                    <a:pt x="1300420" y="626650"/>
                  </a:moveTo>
                  <a:cubicBezTo>
                    <a:pt x="1299449" y="627621"/>
                    <a:pt x="1298234" y="628107"/>
                    <a:pt x="1296777" y="628107"/>
                  </a:cubicBezTo>
                  <a:cubicBezTo>
                    <a:pt x="1295319" y="628107"/>
                    <a:pt x="1294105" y="628593"/>
                    <a:pt x="1293134" y="629564"/>
                  </a:cubicBezTo>
                  <a:cubicBezTo>
                    <a:pt x="1293134" y="630536"/>
                    <a:pt x="1292648" y="631022"/>
                    <a:pt x="1291676" y="631022"/>
                  </a:cubicBezTo>
                  <a:cubicBezTo>
                    <a:pt x="1290705" y="631022"/>
                    <a:pt x="1290705" y="631507"/>
                    <a:pt x="1291676" y="632479"/>
                  </a:cubicBezTo>
                  <a:cubicBezTo>
                    <a:pt x="1293619" y="633450"/>
                    <a:pt x="1295562" y="633450"/>
                    <a:pt x="1297505" y="632479"/>
                  </a:cubicBezTo>
                  <a:cubicBezTo>
                    <a:pt x="1299449" y="631507"/>
                    <a:pt x="1300420" y="629564"/>
                    <a:pt x="1300420" y="626650"/>
                  </a:cubicBezTo>
                  <a:close/>
                  <a:moveTo>
                    <a:pt x="653368" y="626650"/>
                  </a:moveTo>
                  <a:lnTo>
                    <a:pt x="648996" y="632479"/>
                  </a:lnTo>
                  <a:cubicBezTo>
                    <a:pt x="648996" y="633450"/>
                    <a:pt x="648024" y="637337"/>
                    <a:pt x="646081" y="644137"/>
                  </a:cubicBezTo>
                  <a:lnTo>
                    <a:pt x="637337" y="679113"/>
                  </a:lnTo>
                  <a:cubicBezTo>
                    <a:pt x="634423" y="676199"/>
                    <a:pt x="631994" y="675227"/>
                    <a:pt x="630051" y="676199"/>
                  </a:cubicBezTo>
                  <a:cubicBezTo>
                    <a:pt x="629079" y="680085"/>
                    <a:pt x="628593" y="682999"/>
                    <a:pt x="628593" y="684943"/>
                  </a:cubicBezTo>
                  <a:cubicBezTo>
                    <a:pt x="628593" y="686886"/>
                    <a:pt x="629079" y="688829"/>
                    <a:pt x="630051" y="690772"/>
                  </a:cubicBezTo>
                  <a:lnTo>
                    <a:pt x="631508" y="698059"/>
                  </a:lnTo>
                  <a:lnTo>
                    <a:pt x="625679" y="714089"/>
                  </a:lnTo>
                  <a:lnTo>
                    <a:pt x="625679" y="715546"/>
                  </a:lnTo>
                  <a:cubicBezTo>
                    <a:pt x="625679" y="716518"/>
                    <a:pt x="624707" y="717732"/>
                    <a:pt x="622764" y="719190"/>
                  </a:cubicBezTo>
                  <a:cubicBezTo>
                    <a:pt x="620821" y="720647"/>
                    <a:pt x="620335" y="723319"/>
                    <a:pt x="621307" y="727205"/>
                  </a:cubicBezTo>
                  <a:lnTo>
                    <a:pt x="624221" y="725748"/>
                  </a:lnTo>
                  <a:lnTo>
                    <a:pt x="625679" y="718461"/>
                  </a:lnTo>
                  <a:cubicBezTo>
                    <a:pt x="626650" y="717489"/>
                    <a:pt x="627379" y="715303"/>
                    <a:pt x="627865" y="711903"/>
                  </a:cubicBezTo>
                  <a:cubicBezTo>
                    <a:pt x="628351" y="708503"/>
                    <a:pt x="629079" y="706317"/>
                    <a:pt x="630051" y="705345"/>
                  </a:cubicBezTo>
                  <a:cubicBezTo>
                    <a:pt x="632965" y="700487"/>
                    <a:pt x="635394" y="693687"/>
                    <a:pt x="637337" y="684943"/>
                  </a:cubicBezTo>
                  <a:cubicBezTo>
                    <a:pt x="639280" y="677170"/>
                    <a:pt x="641224" y="669884"/>
                    <a:pt x="643167" y="663083"/>
                  </a:cubicBezTo>
                  <a:cubicBezTo>
                    <a:pt x="644138" y="660168"/>
                    <a:pt x="645110" y="657496"/>
                    <a:pt x="646081" y="655067"/>
                  </a:cubicBezTo>
                  <a:cubicBezTo>
                    <a:pt x="647053" y="652639"/>
                    <a:pt x="647539" y="649481"/>
                    <a:pt x="647539" y="645595"/>
                  </a:cubicBezTo>
                  <a:close/>
                  <a:moveTo>
                    <a:pt x="908400" y="623006"/>
                  </a:moveTo>
                  <a:lnTo>
                    <a:pt x="908400" y="625192"/>
                  </a:lnTo>
                  <a:lnTo>
                    <a:pt x="908400" y="626650"/>
                  </a:lnTo>
                  <a:lnTo>
                    <a:pt x="909857" y="623735"/>
                  </a:lnTo>
                  <a:cubicBezTo>
                    <a:pt x="908886" y="623735"/>
                    <a:pt x="908400" y="623492"/>
                    <a:pt x="908400" y="623006"/>
                  </a:cubicBezTo>
                  <a:close/>
                  <a:moveTo>
                    <a:pt x="452257" y="610619"/>
                  </a:moveTo>
                  <a:lnTo>
                    <a:pt x="450800" y="616448"/>
                  </a:lnTo>
                  <a:cubicBezTo>
                    <a:pt x="448857" y="616448"/>
                    <a:pt x="447399" y="621306"/>
                    <a:pt x="446428" y="631022"/>
                  </a:cubicBezTo>
                  <a:cubicBezTo>
                    <a:pt x="448371" y="634908"/>
                    <a:pt x="450314" y="636365"/>
                    <a:pt x="452257" y="635394"/>
                  </a:cubicBezTo>
                  <a:lnTo>
                    <a:pt x="469745" y="622278"/>
                  </a:lnTo>
                  <a:cubicBezTo>
                    <a:pt x="469745" y="622278"/>
                    <a:pt x="469745" y="622035"/>
                    <a:pt x="469745" y="621549"/>
                  </a:cubicBezTo>
                  <a:cubicBezTo>
                    <a:pt x="469745" y="621063"/>
                    <a:pt x="469745" y="619849"/>
                    <a:pt x="469745" y="617906"/>
                  </a:cubicBezTo>
                  <a:cubicBezTo>
                    <a:pt x="468773" y="619849"/>
                    <a:pt x="467316" y="619849"/>
                    <a:pt x="465373" y="617906"/>
                  </a:cubicBezTo>
                  <a:cubicBezTo>
                    <a:pt x="460515" y="614019"/>
                    <a:pt x="456143" y="611590"/>
                    <a:pt x="452257" y="610619"/>
                  </a:cubicBezTo>
                  <a:close/>
                  <a:moveTo>
                    <a:pt x="1338311" y="607704"/>
                  </a:moveTo>
                  <a:cubicBezTo>
                    <a:pt x="1336368" y="607704"/>
                    <a:pt x="1333453" y="608676"/>
                    <a:pt x="1329567" y="610619"/>
                  </a:cubicBezTo>
                  <a:cubicBezTo>
                    <a:pt x="1328595" y="610619"/>
                    <a:pt x="1327866" y="610862"/>
                    <a:pt x="1327381" y="611348"/>
                  </a:cubicBezTo>
                  <a:cubicBezTo>
                    <a:pt x="1326895" y="611833"/>
                    <a:pt x="1326166" y="612076"/>
                    <a:pt x="1325195" y="612076"/>
                  </a:cubicBezTo>
                  <a:cubicBezTo>
                    <a:pt x="1324223" y="612076"/>
                    <a:pt x="1323737" y="613048"/>
                    <a:pt x="1323737" y="614991"/>
                  </a:cubicBezTo>
                  <a:cubicBezTo>
                    <a:pt x="1321794" y="614991"/>
                    <a:pt x="1320823" y="616448"/>
                    <a:pt x="1320823" y="619363"/>
                  </a:cubicBezTo>
                  <a:lnTo>
                    <a:pt x="1322280" y="619363"/>
                  </a:lnTo>
                  <a:cubicBezTo>
                    <a:pt x="1322280" y="618391"/>
                    <a:pt x="1322523" y="617663"/>
                    <a:pt x="1323009" y="617177"/>
                  </a:cubicBezTo>
                  <a:cubicBezTo>
                    <a:pt x="1323495" y="616691"/>
                    <a:pt x="1323737" y="615963"/>
                    <a:pt x="1323737" y="614991"/>
                  </a:cubicBezTo>
                  <a:cubicBezTo>
                    <a:pt x="1325680" y="615963"/>
                    <a:pt x="1327624" y="615963"/>
                    <a:pt x="1329567" y="614991"/>
                  </a:cubicBezTo>
                  <a:cubicBezTo>
                    <a:pt x="1329567" y="613048"/>
                    <a:pt x="1330538" y="611590"/>
                    <a:pt x="1332481" y="610619"/>
                  </a:cubicBezTo>
                  <a:cubicBezTo>
                    <a:pt x="1334424" y="609647"/>
                    <a:pt x="1335396" y="609647"/>
                    <a:pt x="1335396" y="610619"/>
                  </a:cubicBezTo>
                  <a:cubicBezTo>
                    <a:pt x="1334424" y="616448"/>
                    <a:pt x="1333939" y="620334"/>
                    <a:pt x="1333939" y="622278"/>
                  </a:cubicBezTo>
                  <a:lnTo>
                    <a:pt x="1332481" y="619363"/>
                  </a:lnTo>
                  <a:cubicBezTo>
                    <a:pt x="1325680" y="620334"/>
                    <a:pt x="1320337" y="624221"/>
                    <a:pt x="1316451" y="631022"/>
                  </a:cubicBezTo>
                  <a:cubicBezTo>
                    <a:pt x="1311593" y="627135"/>
                    <a:pt x="1308678" y="627135"/>
                    <a:pt x="1307707" y="631022"/>
                  </a:cubicBezTo>
                  <a:cubicBezTo>
                    <a:pt x="1304792" y="629078"/>
                    <a:pt x="1303335" y="626650"/>
                    <a:pt x="1303335" y="623735"/>
                  </a:cubicBezTo>
                  <a:lnTo>
                    <a:pt x="1301877" y="625192"/>
                  </a:lnTo>
                  <a:lnTo>
                    <a:pt x="1303335" y="628107"/>
                  </a:lnTo>
                  <a:cubicBezTo>
                    <a:pt x="1302363" y="631993"/>
                    <a:pt x="1298963" y="634908"/>
                    <a:pt x="1293134" y="636851"/>
                  </a:cubicBezTo>
                  <a:lnTo>
                    <a:pt x="1290219" y="638308"/>
                  </a:lnTo>
                  <a:cubicBezTo>
                    <a:pt x="1288276" y="640251"/>
                    <a:pt x="1286818" y="641223"/>
                    <a:pt x="1285847" y="641223"/>
                  </a:cubicBezTo>
                  <a:cubicBezTo>
                    <a:pt x="1285847" y="640251"/>
                    <a:pt x="1285604" y="639765"/>
                    <a:pt x="1285118" y="639765"/>
                  </a:cubicBezTo>
                  <a:cubicBezTo>
                    <a:pt x="1284633" y="639765"/>
                    <a:pt x="1284390" y="640251"/>
                    <a:pt x="1284390" y="641223"/>
                  </a:cubicBezTo>
                  <a:cubicBezTo>
                    <a:pt x="1282447" y="642194"/>
                    <a:pt x="1279775" y="643166"/>
                    <a:pt x="1276374" y="644137"/>
                  </a:cubicBezTo>
                  <a:cubicBezTo>
                    <a:pt x="1272974" y="645109"/>
                    <a:pt x="1270788" y="645595"/>
                    <a:pt x="1269816" y="645595"/>
                  </a:cubicBezTo>
                  <a:cubicBezTo>
                    <a:pt x="1268845" y="646566"/>
                    <a:pt x="1268116" y="646809"/>
                    <a:pt x="1267630" y="646323"/>
                  </a:cubicBezTo>
                  <a:cubicBezTo>
                    <a:pt x="1267145" y="645838"/>
                    <a:pt x="1266416" y="645595"/>
                    <a:pt x="1265444" y="645595"/>
                  </a:cubicBezTo>
                  <a:cubicBezTo>
                    <a:pt x="1264473" y="645595"/>
                    <a:pt x="1264230" y="646081"/>
                    <a:pt x="1264716" y="647052"/>
                  </a:cubicBezTo>
                  <a:cubicBezTo>
                    <a:pt x="1265201" y="648024"/>
                    <a:pt x="1264959" y="648995"/>
                    <a:pt x="1263987" y="649967"/>
                  </a:cubicBezTo>
                  <a:lnTo>
                    <a:pt x="1250871" y="654339"/>
                  </a:lnTo>
                  <a:lnTo>
                    <a:pt x="1250871" y="655796"/>
                  </a:lnTo>
                  <a:cubicBezTo>
                    <a:pt x="1249900" y="653853"/>
                    <a:pt x="1248685" y="653367"/>
                    <a:pt x="1247228" y="654339"/>
                  </a:cubicBezTo>
                  <a:cubicBezTo>
                    <a:pt x="1245770" y="655310"/>
                    <a:pt x="1244556" y="656282"/>
                    <a:pt x="1243585" y="657253"/>
                  </a:cubicBezTo>
                  <a:lnTo>
                    <a:pt x="1239213" y="661625"/>
                  </a:lnTo>
                  <a:lnTo>
                    <a:pt x="1230469" y="667455"/>
                  </a:lnTo>
                  <a:lnTo>
                    <a:pt x="1223182" y="673284"/>
                  </a:lnTo>
                  <a:lnTo>
                    <a:pt x="1214438" y="679113"/>
                  </a:lnTo>
                  <a:lnTo>
                    <a:pt x="1207151" y="683485"/>
                  </a:lnTo>
                  <a:cubicBezTo>
                    <a:pt x="1208123" y="684457"/>
                    <a:pt x="1211038" y="684943"/>
                    <a:pt x="1215895" y="684943"/>
                  </a:cubicBezTo>
                  <a:lnTo>
                    <a:pt x="1214438" y="689314"/>
                  </a:lnTo>
                  <a:cubicBezTo>
                    <a:pt x="1219296" y="687371"/>
                    <a:pt x="1222210" y="685914"/>
                    <a:pt x="1223182" y="684943"/>
                  </a:cubicBezTo>
                  <a:cubicBezTo>
                    <a:pt x="1224153" y="684943"/>
                    <a:pt x="1225611" y="684700"/>
                    <a:pt x="1227554" y="684214"/>
                  </a:cubicBezTo>
                  <a:cubicBezTo>
                    <a:pt x="1229497" y="683728"/>
                    <a:pt x="1230469" y="682028"/>
                    <a:pt x="1230469" y="679113"/>
                  </a:cubicBezTo>
                  <a:lnTo>
                    <a:pt x="1233383" y="677656"/>
                  </a:lnTo>
                  <a:cubicBezTo>
                    <a:pt x="1237269" y="676684"/>
                    <a:pt x="1242613" y="674741"/>
                    <a:pt x="1249414" y="671827"/>
                  </a:cubicBezTo>
                  <a:cubicBezTo>
                    <a:pt x="1250385" y="670855"/>
                    <a:pt x="1253057" y="668912"/>
                    <a:pt x="1257429" y="665997"/>
                  </a:cubicBezTo>
                  <a:cubicBezTo>
                    <a:pt x="1261801" y="663083"/>
                    <a:pt x="1265930" y="661140"/>
                    <a:pt x="1269816" y="660168"/>
                  </a:cubicBezTo>
                  <a:lnTo>
                    <a:pt x="1271274" y="661625"/>
                  </a:lnTo>
                  <a:lnTo>
                    <a:pt x="1266902" y="663083"/>
                  </a:lnTo>
                  <a:cubicBezTo>
                    <a:pt x="1265930" y="664054"/>
                    <a:pt x="1264716" y="665026"/>
                    <a:pt x="1263258" y="665997"/>
                  </a:cubicBezTo>
                  <a:cubicBezTo>
                    <a:pt x="1261801" y="666969"/>
                    <a:pt x="1261072" y="668426"/>
                    <a:pt x="1261072" y="670369"/>
                  </a:cubicBezTo>
                  <a:lnTo>
                    <a:pt x="1253786" y="673284"/>
                  </a:lnTo>
                  <a:cubicBezTo>
                    <a:pt x="1252814" y="672312"/>
                    <a:pt x="1251357" y="672312"/>
                    <a:pt x="1249414" y="673284"/>
                  </a:cubicBezTo>
                  <a:cubicBezTo>
                    <a:pt x="1249414" y="674256"/>
                    <a:pt x="1248685" y="675713"/>
                    <a:pt x="1247228" y="677656"/>
                  </a:cubicBezTo>
                  <a:cubicBezTo>
                    <a:pt x="1245770" y="679599"/>
                    <a:pt x="1243585" y="680571"/>
                    <a:pt x="1240670" y="680571"/>
                  </a:cubicBezTo>
                  <a:cubicBezTo>
                    <a:pt x="1239698" y="681542"/>
                    <a:pt x="1235812" y="682999"/>
                    <a:pt x="1229011" y="684943"/>
                  </a:cubicBezTo>
                  <a:cubicBezTo>
                    <a:pt x="1228040" y="684943"/>
                    <a:pt x="1227068" y="685914"/>
                    <a:pt x="1226097" y="687857"/>
                  </a:cubicBezTo>
                  <a:cubicBezTo>
                    <a:pt x="1225125" y="688829"/>
                    <a:pt x="1223668" y="689314"/>
                    <a:pt x="1221725" y="689314"/>
                  </a:cubicBezTo>
                  <a:cubicBezTo>
                    <a:pt x="1219782" y="689314"/>
                    <a:pt x="1216867" y="692229"/>
                    <a:pt x="1212981" y="698059"/>
                  </a:cubicBezTo>
                  <a:cubicBezTo>
                    <a:pt x="1212981" y="698059"/>
                    <a:pt x="1213709" y="698544"/>
                    <a:pt x="1215167" y="699516"/>
                  </a:cubicBezTo>
                  <a:cubicBezTo>
                    <a:pt x="1216624" y="700487"/>
                    <a:pt x="1216867" y="701459"/>
                    <a:pt x="1215895" y="702430"/>
                  </a:cubicBezTo>
                  <a:lnTo>
                    <a:pt x="1212981" y="702430"/>
                  </a:lnTo>
                  <a:cubicBezTo>
                    <a:pt x="1209094" y="702430"/>
                    <a:pt x="1207151" y="702916"/>
                    <a:pt x="1207151" y="703888"/>
                  </a:cubicBezTo>
                  <a:cubicBezTo>
                    <a:pt x="1206180" y="704859"/>
                    <a:pt x="1205208" y="705345"/>
                    <a:pt x="1204237" y="705345"/>
                  </a:cubicBezTo>
                  <a:lnTo>
                    <a:pt x="1199865" y="711174"/>
                  </a:lnTo>
                  <a:cubicBezTo>
                    <a:pt x="1199865" y="711174"/>
                    <a:pt x="1199379" y="711174"/>
                    <a:pt x="1198407" y="711174"/>
                  </a:cubicBezTo>
                  <a:cubicBezTo>
                    <a:pt x="1197436" y="711174"/>
                    <a:pt x="1196950" y="711174"/>
                    <a:pt x="1196950" y="711174"/>
                  </a:cubicBezTo>
                  <a:cubicBezTo>
                    <a:pt x="1199865" y="715061"/>
                    <a:pt x="1202294" y="720404"/>
                    <a:pt x="1204237" y="727205"/>
                  </a:cubicBezTo>
                  <a:lnTo>
                    <a:pt x="1199865" y="727205"/>
                  </a:lnTo>
                  <a:cubicBezTo>
                    <a:pt x="1199865" y="727205"/>
                    <a:pt x="1199622" y="726962"/>
                    <a:pt x="1199136" y="726476"/>
                  </a:cubicBezTo>
                  <a:cubicBezTo>
                    <a:pt x="1198650" y="725991"/>
                    <a:pt x="1198407" y="725748"/>
                    <a:pt x="1198407" y="725748"/>
                  </a:cubicBezTo>
                  <a:lnTo>
                    <a:pt x="1195493" y="722833"/>
                  </a:lnTo>
                  <a:cubicBezTo>
                    <a:pt x="1194521" y="722833"/>
                    <a:pt x="1193792" y="722590"/>
                    <a:pt x="1193307" y="722104"/>
                  </a:cubicBezTo>
                  <a:cubicBezTo>
                    <a:pt x="1192821" y="721619"/>
                    <a:pt x="1192092" y="721376"/>
                    <a:pt x="1191121" y="721376"/>
                  </a:cubicBezTo>
                  <a:cubicBezTo>
                    <a:pt x="1190149" y="722347"/>
                    <a:pt x="1187720" y="721861"/>
                    <a:pt x="1183834" y="719918"/>
                  </a:cubicBezTo>
                  <a:cubicBezTo>
                    <a:pt x="1182863" y="718947"/>
                    <a:pt x="1182134" y="718461"/>
                    <a:pt x="1181648" y="718461"/>
                  </a:cubicBezTo>
                  <a:cubicBezTo>
                    <a:pt x="1181162" y="718461"/>
                    <a:pt x="1180920" y="718947"/>
                    <a:pt x="1180920" y="719918"/>
                  </a:cubicBezTo>
                  <a:lnTo>
                    <a:pt x="1182377" y="722833"/>
                  </a:lnTo>
                  <a:cubicBezTo>
                    <a:pt x="1182377" y="722833"/>
                    <a:pt x="1182620" y="723076"/>
                    <a:pt x="1183105" y="723562"/>
                  </a:cubicBezTo>
                  <a:cubicBezTo>
                    <a:pt x="1183591" y="724047"/>
                    <a:pt x="1183834" y="724290"/>
                    <a:pt x="1183834" y="724290"/>
                  </a:cubicBezTo>
                  <a:cubicBezTo>
                    <a:pt x="1182863" y="726233"/>
                    <a:pt x="1180920" y="730605"/>
                    <a:pt x="1178005" y="737406"/>
                  </a:cubicBezTo>
                  <a:cubicBezTo>
                    <a:pt x="1178005" y="737406"/>
                    <a:pt x="1177762" y="738621"/>
                    <a:pt x="1177276" y="741050"/>
                  </a:cubicBezTo>
                  <a:cubicBezTo>
                    <a:pt x="1176790" y="743478"/>
                    <a:pt x="1177033" y="745179"/>
                    <a:pt x="1178005" y="746150"/>
                  </a:cubicBezTo>
                  <a:cubicBezTo>
                    <a:pt x="1178976" y="748093"/>
                    <a:pt x="1179705" y="750279"/>
                    <a:pt x="1180191" y="752708"/>
                  </a:cubicBezTo>
                  <a:cubicBezTo>
                    <a:pt x="1180677" y="755137"/>
                    <a:pt x="1181405" y="757323"/>
                    <a:pt x="1182377" y="759266"/>
                  </a:cubicBezTo>
                  <a:lnTo>
                    <a:pt x="1175090" y="760723"/>
                  </a:lnTo>
                  <a:lnTo>
                    <a:pt x="1179462" y="769467"/>
                  </a:lnTo>
                  <a:cubicBezTo>
                    <a:pt x="1182377" y="769467"/>
                    <a:pt x="1183834" y="772868"/>
                    <a:pt x="1183834" y="779669"/>
                  </a:cubicBezTo>
                  <a:cubicBezTo>
                    <a:pt x="1176062" y="772868"/>
                    <a:pt x="1171690" y="767524"/>
                    <a:pt x="1170718" y="763638"/>
                  </a:cubicBezTo>
                  <a:cubicBezTo>
                    <a:pt x="1167804" y="760723"/>
                    <a:pt x="1164889" y="759266"/>
                    <a:pt x="1161974" y="759266"/>
                  </a:cubicBezTo>
                  <a:lnTo>
                    <a:pt x="1160517" y="759266"/>
                  </a:lnTo>
                  <a:cubicBezTo>
                    <a:pt x="1161488" y="760238"/>
                    <a:pt x="1161974" y="762181"/>
                    <a:pt x="1161974" y="765095"/>
                  </a:cubicBezTo>
                  <a:cubicBezTo>
                    <a:pt x="1161003" y="765095"/>
                    <a:pt x="1159060" y="767038"/>
                    <a:pt x="1156145" y="770925"/>
                  </a:cubicBezTo>
                  <a:cubicBezTo>
                    <a:pt x="1157117" y="773839"/>
                    <a:pt x="1158574" y="775782"/>
                    <a:pt x="1160517" y="776754"/>
                  </a:cubicBezTo>
                  <a:cubicBezTo>
                    <a:pt x="1162460" y="777726"/>
                    <a:pt x="1163917" y="778211"/>
                    <a:pt x="1164889" y="778211"/>
                  </a:cubicBezTo>
                  <a:cubicBezTo>
                    <a:pt x="1164889" y="777240"/>
                    <a:pt x="1164403" y="776268"/>
                    <a:pt x="1163432" y="775297"/>
                  </a:cubicBezTo>
                  <a:cubicBezTo>
                    <a:pt x="1162460" y="774325"/>
                    <a:pt x="1161974" y="772868"/>
                    <a:pt x="1161974" y="770925"/>
                  </a:cubicBezTo>
                  <a:cubicBezTo>
                    <a:pt x="1166832" y="776754"/>
                    <a:pt x="1169261" y="779669"/>
                    <a:pt x="1169261" y="779669"/>
                  </a:cubicBezTo>
                  <a:cubicBezTo>
                    <a:pt x="1169261" y="779669"/>
                    <a:pt x="1169018" y="779912"/>
                    <a:pt x="1168532" y="780397"/>
                  </a:cubicBezTo>
                  <a:cubicBezTo>
                    <a:pt x="1168046" y="780883"/>
                    <a:pt x="1167804" y="781126"/>
                    <a:pt x="1167804" y="781126"/>
                  </a:cubicBezTo>
                  <a:cubicBezTo>
                    <a:pt x="1165860" y="781126"/>
                    <a:pt x="1163917" y="783069"/>
                    <a:pt x="1161974" y="786955"/>
                  </a:cubicBezTo>
                  <a:cubicBezTo>
                    <a:pt x="1161974" y="795699"/>
                    <a:pt x="1161488" y="801528"/>
                    <a:pt x="1160517" y="804443"/>
                  </a:cubicBezTo>
                  <a:cubicBezTo>
                    <a:pt x="1160517" y="806386"/>
                    <a:pt x="1159545" y="807844"/>
                    <a:pt x="1157602" y="808815"/>
                  </a:cubicBezTo>
                  <a:cubicBezTo>
                    <a:pt x="1158574" y="808815"/>
                    <a:pt x="1160031" y="810758"/>
                    <a:pt x="1161974" y="814644"/>
                  </a:cubicBezTo>
                  <a:lnTo>
                    <a:pt x="1166346" y="813187"/>
                  </a:lnTo>
                  <a:lnTo>
                    <a:pt x="1164889" y="823388"/>
                  </a:lnTo>
                  <a:lnTo>
                    <a:pt x="1169261" y="823388"/>
                  </a:lnTo>
                  <a:cubicBezTo>
                    <a:pt x="1171204" y="822417"/>
                    <a:pt x="1173147" y="821931"/>
                    <a:pt x="1175090" y="821931"/>
                  </a:cubicBezTo>
                  <a:lnTo>
                    <a:pt x="1195493" y="814644"/>
                  </a:lnTo>
                  <a:cubicBezTo>
                    <a:pt x="1198407" y="814644"/>
                    <a:pt x="1199379" y="813187"/>
                    <a:pt x="1198407" y="810272"/>
                  </a:cubicBezTo>
                  <a:lnTo>
                    <a:pt x="1205694" y="813187"/>
                  </a:lnTo>
                  <a:lnTo>
                    <a:pt x="1217353" y="808815"/>
                  </a:lnTo>
                  <a:cubicBezTo>
                    <a:pt x="1217353" y="808815"/>
                    <a:pt x="1218810" y="808087"/>
                    <a:pt x="1221725" y="806629"/>
                  </a:cubicBezTo>
                  <a:cubicBezTo>
                    <a:pt x="1224639" y="805172"/>
                    <a:pt x="1227068" y="804443"/>
                    <a:pt x="1229011" y="804443"/>
                  </a:cubicBezTo>
                  <a:lnTo>
                    <a:pt x="1231926" y="802986"/>
                  </a:lnTo>
                  <a:cubicBezTo>
                    <a:pt x="1234840" y="802014"/>
                    <a:pt x="1237998" y="799828"/>
                    <a:pt x="1241399" y="796428"/>
                  </a:cubicBezTo>
                  <a:cubicBezTo>
                    <a:pt x="1244799" y="793027"/>
                    <a:pt x="1247471" y="790356"/>
                    <a:pt x="1249414" y="788413"/>
                  </a:cubicBezTo>
                  <a:lnTo>
                    <a:pt x="1252328" y="781126"/>
                  </a:lnTo>
                  <a:cubicBezTo>
                    <a:pt x="1256215" y="777240"/>
                    <a:pt x="1258158" y="775297"/>
                    <a:pt x="1258158" y="775297"/>
                  </a:cubicBezTo>
                  <a:cubicBezTo>
                    <a:pt x="1260101" y="775297"/>
                    <a:pt x="1261072" y="773354"/>
                    <a:pt x="1261072" y="769467"/>
                  </a:cubicBezTo>
                  <a:cubicBezTo>
                    <a:pt x="1265930" y="766553"/>
                    <a:pt x="1269331" y="761695"/>
                    <a:pt x="1271274" y="754894"/>
                  </a:cubicBezTo>
                  <a:lnTo>
                    <a:pt x="1282932" y="737406"/>
                  </a:lnTo>
                  <a:lnTo>
                    <a:pt x="1281475" y="737406"/>
                  </a:lnTo>
                  <a:cubicBezTo>
                    <a:pt x="1279532" y="741292"/>
                    <a:pt x="1276617" y="745179"/>
                    <a:pt x="1272731" y="749065"/>
                  </a:cubicBezTo>
                  <a:lnTo>
                    <a:pt x="1271274" y="744693"/>
                  </a:lnTo>
                  <a:cubicBezTo>
                    <a:pt x="1271274" y="736920"/>
                    <a:pt x="1272245" y="731091"/>
                    <a:pt x="1274188" y="727205"/>
                  </a:cubicBezTo>
                  <a:cubicBezTo>
                    <a:pt x="1276131" y="726233"/>
                    <a:pt x="1277589" y="725748"/>
                    <a:pt x="1278560" y="725748"/>
                  </a:cubicBezTo>
                  <a:cubicBezTo>
                    <a:pt x="1279532" y="725748"/>
                    <a:pt x="1280261" y="725991"/>
                    <a:pt x="1280746" y="726476"/>
                  </a:cubicBezTo>
                  <a:cubicBezTo>
                    <a:pt x="1281232" y="726962"/>
                    <a:pt x="1281475" y="727205"/>
                    <a:pt x="1281475" y="727205"/>
                  </a:cubicBezTo>
                  <a:lnTo>
                    <a:pt x="1285847" y="725748"/>
                  </a:lnTo>
                  <a:cubicBezTo>
                    <a:pt x="1288762" y="719918"/>
                    <a:pt x="1292405" y="713360"/>
                    <a:pt x="1296777" y="706074"/>
                  </a:cubicBezTo>
                  <a:cubicBezTo>
                    <a:pt x="1301149" y="698787"/>
                    <a:pt x="1304306" y="693201"/>
                    <a:pt x="1306249" y="689314"/>
                  </a:cubicBezTo>
                  <a:cubicBezTo>
                    <a:pt x="1308193" y="684457"/>
                    <a:pt x="1310136" y="680571"/>
                    <a:pt x="1312079" y="677656"/>
                  </a:cubicBezTo>
                  <a:cubicBezTo>
                    <a:pt x="1315965" y="671827"/>
                    <a:pt x="1318394" y="666969"/>
                    <a:pt x="1319365" y="663083"/>
                  </a:cubicBezTo>
                  <a:cubicBezTo>
                    <a:pt x="1319365" y="662111"/>
                    <a:pt x="1320094" y="660897"/>
                    <a:pt x="1321551" y="659439"/>
                  </a:cubicBezTo>
                  <a:cubicBezTo>
                    <a:pt x="1323009" y="657982"/>
                    <a:pt x="1323252" y="655796"/>
                    <a:pt x="1322280" y="652881"/>
                  </a:cubicBezTo>
                  <a:cubicBezTo>
                    <a:pt x="1323252" y="650938"/>
                    <a:pt x="1322766" y="648509"/>
                    <a:pt x="1320823" y="645595"/>
                  </a:cubicBezTo>
                  <a:cubicBezTo>
                    <a:pt x="1319851" y="644623"/>
                    <a:pt x="1319365" y="643166"/>
                    <a:pt x="1319365" y="641223"/>
                  </a:cubicBezTo>
                  <a:cubicBezTo>
                    <a:pt x="1320337" y="640251"/>
                    <a:pt x="1321308" y="639523"/>
                    <a:pt x="1322280" y="639037"/>
                  </a:cubicBezTo>
                  <a:cubicBezTo>
                    <a:pt x="1323252" y="638551"/>
                    <a:pt x="1323737" y="637337"/>
                    <a:pt x="1323737" y="635394"/>
                  </a:cubicBezTo>
                  <a:lnTo>
                    <a:pt x="1314993" y="638308"/>
                  </a:lnTo>
                  <a:cubicBezTo>
                    <a:pt x="1315965" y="643166"/>
                    <a:pt x="1315965" y="646081"/>
                    <a:pt x="1314993" y="647052"/>
                  </a:cubicBezTo>
                  <a:cubicBezTo>
                    <a:pt x="1311107" y="643166"/>
                    <a:pt x="1308678" y="641223"/>
                    <a:pt x="1307707" y="641223"/>
                  </a:cubicBezTo>
                  <a:cubicBezTo>
                    <a:pt x="1306735" y="643166"/>
                    <a:pt x="1306249" y="645595"/>
                    <a:pt x="1306249" y="648509"/>
                  </a:cubicBezTo>
                  <a:cubicBezTo>
                    <a:pt x="1304306" y="647538"/>
                    <a:pt x="1303335" y="646081"/>
                    <a:pt x="1303335" y="644137"/>
                  </a:cubicBezTo>
                  <a:cubicBezTo>
                    <a:pt x="1303335" y="645109"/>
                    <a:pt x="1302363" y="645595"/>
                    <a:pt x="1300420" y="645595"/>
                  </a:cubicBezTo>
                  <a:cubicBezTo>
                    <a:pt x="1302363" y="649481"/>
                    <a:pt x="1300420" y="651910"/>
                    <a:pt x="1294591" y="652881"/>
                  </a:cubicBezTo>
                  <a:cubicBezTo>
                    <a:pt x="1297505" y="649967"/>
                    <a:pt x="1298477" y="648024"/>
                    <a:pt x="1297505" y="647052"/>
                  </a:cubicBezTo>
                  <a:cubicBezTo>
                    <a:pt x="1296534" y="646081"/>
                    <a:pt x="1295805" y="646081"/>
                    <a:pt x="1295319" y="647052"/>
                  </a:cubicBezTo>
                  <a:cubicBezTo>
                    <a:pt x="1294834" y="648024"/>
                    <a:pt x="1294105" y="648509"/>
                    <a:pt x="1293134" y="648509"/>
                  </a:cubicBezTo>
                  <a:cubicBezTo>
                    <a:pt x="1293134" y="648509"/>
                    <a:pt x="1292891" y="648267"/>
                    <a:pt x="1292405" y="647781"/>
                  </a:cubicBezTo>
                  <a:cubicBezTo>
                    <a:pt x="1291919" y="647295"/>
                    <a:pt x="1291676" y="646566"/>
                    <a:pt x="1291676" y="645595"/>
                  </a:cubicBezTo>
                  <a:lnTo>
                    <a:pt x="1293134" y="644137"/>
                  </a:lnTo>
                  <a:cubicBezTo>
                    <a:pt x="1294105" y="642194"/>
                    <a:pt x="1296048" y="641223"/>
                    <a:pt x="1298963" y="641223"/>
                  </a:cubicBezTo>
                  <a:lnTo>
                    <a:pt x="1301877" y="641223"/>
                  </a:lnTo>
                  <a:cubicBezTo>
                    <a:pt x="1302849" y="639280"/>
                    <a:pt x="1308193" y="636365"/>
                    <a:pt x="1317908" y="632479"/>
                  </a:cubicBezTo>
                  <a:cubicBezTo>
                    <a:pt x="1320823" y="630536"/>
                    <a:pt x="1323737" y="629564"/>
                    <a:pt x="1326652" y="629564"/>
                  </a:cubicBezTo>
                  <a:cubicBezTo>
                    <a:pt x="1332481" y="628593"/>
                    <a:pt x="1335882" y="626164"/>
                    <a:pt x="1336853" y="622278"/>
                  </a:cubicBezTo>
                  <a:cubicBezTo>
                    <a:pt x="1336853" y="619363"/>
                    <a:pt x="1337339" y="616691"/>
                    <a:pt x="1338311" y="614262"/>
                  </a:cubicBezTo>
                  <a:cubicBezTo>
                    <a:pt x="1339282" y="611833"/>
                    <a:pt x="1339768" y="610133"/>
                    <a:pt x="1339768" y="609162"/>
                  </a:cubicBezTo>
                  <a:cubicBezTo>
                    <a:pt x="1339768" y="609162"/>
                    <a:pt x="1339525" y="608919"/>
                    <a:pt x="1339039" y="608433"/>
                  </a:cubicBezTo>
                  <a:cubicBezTo>
                    <a:pt x="1338553" y="607947"/>
                    <a:pt x="1338311" y="607704"/>
                    <a:pt x="1338311" y="607704"/>
                  </a:cubicBezTo>
                  <a:close/>
                  <a:moveTo>
                    <a:pt x="885083" y="606247"/>
                  </a:moveTo>
                  <a:cubicBezTo>
                    <a:pt x="881196" y="611105"/>
                    <a:pt x="879253" y="615477"/>
                    <a:pt x="879253" y="619363"/>
                  </a:cubicBezTo>
                  <a:cubicBezTo>
                    <a:pt x="875367" y="629078"/>
                    <a:pt x="873910" y="636365"/>
                    <a:pt x="874881" y="641223"/>
                  </a:cubicBezTo>
                  <a:cubicBezTo>
                    <a:pt x="874881" y="645109"/>
                    <a:pt x="874396" y="647052"/>
                    <a:pt x="873424" y="647052"/>
                  </a:cubicBezTo>
                  <a:cubicBezTo>
                    <a:pt x="871481" y="648995"/>
                    <a:pt x="869538" y="654339"/>
                    <a:pt x="867595" y="663083"/>
                  </a:cubicBezTo>
                  <a:lnTo>
                    <a:pt x="866137" y="667455"/>
                  </a:lnTo>
                  <a:cubicBezTo>
                    <a:pt x="865166" y="674256"/>
                    <a:pt x="863223" y="680085"/>
                    <a:pt x="860308" y="684943"/>
                  </a:cubicBezTo>
                  <a:lnTo>
                    <a:pt x="858851" y="690772"/>
                  </a:lnTo>
                  <a:cubicBezTo>
                    <a:pt x="860794" y="691743"/>
                    <a:pt x="861280" y="692715"/>
                    <a:pt x="860308" y="693687"/>
                  </a:cubicBezTo>
                  <a:cubicBezTo>
                    <a:pt x="859336" y="694658"/>
                    <a:pt x="858851" y="695630"/>
                    <a:pt x="858851" y="696601"/>
                  </a:cubicBezTo>
                  <a:lnTo>
                    <a:pt x="850107" y="718461"/>
                  </a:lnTo>
                  <a:lnTo>
                    <a:pt x="853021" y="724290"/>
                  </a:lnTo>
                  <a:cubicBezTo>
                    <a:pt x="849135" y="725262"/>
                    <a:pt x="846706" y="727691"/>
                    <a:pt x="845735" y="731577"/>
                  </a:cubicBezTo>
                  <a:cubicBezTo>
                    <a:pt x="844763" y="735463"/>
                    <a:pt x="843792" y="738378"/>
                    <a:pt x="842820" y="740321"/>
                  </a:cubicBezTo>
                  <a:cubicBezTo>
                    <a:pt x="841849" y="742264"/>
                    <a:pt x="841120" y="744693"/>
                    <a:pt x="840634" y="747608"/>
                  </a:cubicBezTo>
                  <a:cubicBezTo>
                    <a:pt x="840148" y="750522"/>
                    <a:pt x="839420" y="752951"/>
                    <a:pt x="838448" y="754894"/>
                  </a:cubicBezTo>
                  <a:cubicBezTo>
                    <a:pt x="837477" y="756837"/>
                    <a:pt x="836748" y="759266"/>
                    <a:pt x="836262" y="762181"/>
                  </a:cubicBezTo>
                  <a:cubicBezTo>
                    <a:pt x="835776" y="765095"/>
                    <a:pt x="835048" y="767524"/>
                    <a:pt x="834076" y="769467"/>
                  </a:cubicBezTo>
                  <a:lnTo>
                    <a:pt x="826790" y="784041"/>
                  </a:lnTo>
                  <a:cubicBezTo>
                    <a:pt x="825818" y="785012"/>
                    <a:pt x="825818" y="786470"/>
                    <a:pt x="826790" y="788413"/>
                  </a:cubicBezTo>
                  <a:lnTo>
                    <a:pt x="835533" y="788413"/>
                  </a:lnTo>
                  <a:lnTo>
                    <a:pt x="836991" y="786955"/>
                  </a:lnTo>
                  <a:cubicBezTo>
                    <a:pt x="840877" y="777240"/>
                    <a:pt x="843792" y="767038"/>
                    <a:pt x="845735" y="756351"/>
                  </a:cubicBezTo>
                  <a:cubicBezTo>
                    <a:pt x="845735" y="755380"/>
                    <a:pt x="846706" y="751494"/>
                    <a:pt x="848649" y="744693"/>
                  </a:cubicBezTo>
                  <a:cubicBezTo>
                    <a:pt x="850593" y="739835"/>
                    <a:pt x="852536" y="734006"/>
                    <a:pt x="854479" y="727205"/>
                  </a:cubicBezTo>
                  <a:cubicBezTo>
                    <a:pt x="855450" y="721376"/>
                    <a:pt x="860308" y="705345"/>
                    <a:pt x="869052" y="679113"/>
                  </a:cubicBezTo>
                  <a:cubicBezTo>
                    <a:pt x="870995" y="672312"/>
                    <a:pt x="872695" y="665512"/>
                    <a:pt x="874153" y="658711"/>
                  </a:cubicBezTo>
                  <a:cubicBezTo>
                    <a:pt x="875610" y="651910"/>
                    <a:pt x="877310" y="644623"/>
                    <a:pt x="879253" y="636851"/>
                  </a:cubicBezTo>
                  <a:cubicBezTo>
                    <a:pt x="880225" y="632965"/>
                    <a:pt x="882654" y="624221"/>
                    <a:pt x="886540" y="610619"/>
                  </a:cubicBezTo>
                  <a:cubicBezTo>
                    <a:pt x="885568" y="609647"/>
                    <a:pt x="885083" y="608190"/>
                    <a:pt x="885083" y="606247"/>
                  </a:cubicBezTo>
                  <a:close/>
                  <a:moveTo>
                    <a:pt x="662112" y="604790"/>
                  </a:moveTo>
                  <a:lnTo>
                    <a:pt x="654825" y="610619"/>
                  </a:lnTo>
                  <a:cubicBezTo>
                    <a:pt x="656768" y="610619"/>
                    <a:pt x="658469" y="610133"/>
                    <a:pt x="659926" y="609162"/>
                  </a:cubicBezTo>
                  <a:cubicBezTo>
                    <a:pt x="661383" y="608190"/>
                    <a:pt x="662112" y="606733"/>
                    <a:pt x="662112" y="604790"/>
                  </a:cubicBezTo>
                  <a:close/>
                  <a:moveTo>
                    <a:pt x="614020" y="601875"/>
                  </a:moveTo>
                  <a:lnTo>
                    <a:pt x="612563" y="604790"/>
                  </a:lnTo>
                  <a:lnTo>
                    <a:pt x="616935" y="606247"/>
                  </a:lnTo>
                  <a:close/>
                  <a:moveTo>
                    <a:pt x="648996" y="590216"/>
                  </a:moveTo>
                  <a:cubicBezTo>
                    <a:pt x="647053" y="591188"/>
                    <a:pt x="643652" y="591674"/>
                    <a:pt x="638795" y="591674"/>
                  </a:cubicBezTo>
                  <a:cubicBezTo>
                    <a:pt x="640738" y="594588"/>
                    <a:pt x="641466" y="596531"/>
                    <a:pt x="640981" y="597503"/>
                  </a:cubicBezTo>
                  <a:cubicBezTo>
                    <a:pt x="640495" y="598475"/>
                    <a:pt x="640009" y="598960"/>
                    <a:pt x="639523" y="598960"/>
                  </a:cubicBezTo>
                  <a:cubicBezTo>
                    <a:pt x="639037" y="598960"/>
                    <a:pt x="638309" y="598960"/>
                    <a:pt x="637337" y="598960"/>
                  </a:cubicBezTo>
                  <a:lnTo>
                    <a:pt x="640252" y="600418"/>
                  </a:lnTo>
                  <a:cubicBezTo>
                    <a:pt x="638309" y="601389"/>
                    <a:pt x="636852" y="603332"/>
                    <a:pt x="635880" y="606247"/>
                  </a:cubicBezTo>
                  <a:cubicBezTo>
                    <a:pt x="634908" y="609162"/>
                    <a:pt x="634423" y="611105"/>
                    <a:pt x="634423" y="612076"/>
                  </a:cubicBezTo>
                  <a:lnTo>
                    <a:pt x="646081" y="616448"/>
                  </a:lnTo>
                  <a:lnTo>
                    <a:pt x="647539" y="609162"/>
                  </a:lnTo>
                  <a:cubicBezTo>
                    <a:pt x="647539" y="607218"/>
                    <a:pt x="648024" y="605033"/>
                    <a:pt x="648996" y="602604"/>
                  </a:cubicBezTo>
                  <a:cubicBezTo>
                    <a:pt x="649967" y="600175"/>
                    <a:pt x="649967" y="598960"/>
                    <a:pt x="648996" y="598960"/>
                  </a:cubicBezTo>
                  <a:close/>
                  <a:moveTo>
                    <a:pt x="619849" y="587302"/>
                  </a:moveTo>
                  <a:lnTo>
                    <a:pt x="615477" y="597503"/>
                  </a:lnTo>
                  <a:lnTo>
                    <a:pt x="619849" y="598960"/>
                  </a:lnTo>
                  <a:cubicBezTo>
                    <a:pt x="620821" y="597017"/>
                    <a:pt x="621307" y="595074"/>
                    <a:pt x="621307" y="593131"/>
                  </a:cubicBezTo>
                  <a:cubicBezTo>
                    <a:pt x="621307" y="591188"/>
                    <a:pt x="620821" y="589245"/>
                    <a:pt x="619849" y="587302"/>
                  </a:cubicBezTo>
                  <a:close/>
                  <a:moveTo>
                    <a:pt x="662112" y="584387"/>
                  </a:moveTo>
                  <a:cubicBezTo>
                    <a:pt x="662112" y="585359"/>
                    <a:pt x="661869" y="586087"/>
                    <a:pt x="661383" y="586573"/>
                  </a:cubicBezTo>
                  <a:cubicBezTo>
                    <a:pt x="660897" y="587059"/>
                    <a:pt x="660655" y="587788"/>
                    <a:pt x="660655" y="588759"/>
                  </a:cubicBezTo>
                  <a:lnTo>
                    <a:pt x="662112" y="588759"/>
                  </a:lnTo>
                  <a:cubicBezTo>
                    <a:pt x="662112" y="588759"/>
                    <a:pt x="662355" y="588273"/>
                    <a:pt x="662840" y="587302"/>
                  </a:cubicBezTo>
                  <a:cubicBezTo>
                    <a:pt x="663326" y="586330"/>
                    <a:pt x="663083" y="585359"/>
                    <a:pt x="662112" y="584387"/>
                  </a:cubicBezTo>
                  <a:close/>
                  <a:moveTo>
                    <a:pt x="644624" y="584387"/>
                  </a:moveTo>
                  <a:cubicBezTo>
                    <a:pt x="644624" y="584387"/>
                    <a:pt x="643167" y="585359"/>
                    <a:pt x="640252" y="587302"/>
                  </a:cubicBezTo>
                  <a:cubicBezTo>
                    <a:pt x="641224" y="587302"/>
                    <a:pt x="641952" y="587302"/>
                    <a:pt x="642438" y="587302"/>
                  </a:cubicBezTo>
                  <a:cubicBezTo>
                    <a:pt x="642924" y="587302"/>
                    <a:pt x="643167" y="587788"/>
                    <a:pt x="643167" y="588759"/>
                  </a:cubicBezTo>
                  <a:cubicBezTo>
                    <a:pt x="645110" y="586816"/>
                    <a:pt x="646081" y="585844"/>
                    <a:pt x="646081" y="585844"/>
                  </a:cubicBezTo>
                  <a:cubicBezTo>
                    <a:pt x="646081" y="585844"/>
                    <a:pt x="645838" y="585602"/>
                    <a:pt x="645353" y="585116"/>
                  </a:cubicBezTo>
                  <a:cubicBezTo>
                    <a:pt x="644867" y="584630"/>
                    <a:pt x="644624" y="584387"/>
                    <a:pt x="644624" y="584387"/>
                  </a:cubicBezTo>
                  <a:close/>
                  <a:moveTo>
                    <a:pt x="651911" y="577101"/>
                  </a:moveTo>
                  <a:cubicBezTo>
                    <a:pt x="650939" y="579044"/>
                    <a:pt x="650453" y="582444"/>
                    <a:pt x="650453" y="587302"/>
                  </a:cubicBezTo>
                  <a:lnTo>
                    <a:pt x="654825" y="585844"/>
                  </a:lnTo>
                  <a:cubicBezTo>
                    <a:pt x="654825" y="584873"/>
                    <a:pt x="654582" y="583173"/>
                    <a:pt x="654097" y="580744"/>
                  </a:cubicBezTo>
                  <a:cubicBezTo>
                    <a:pt x="653611" y="578315"/>
                    <a:pt x="655311" y="577101"/>
                    <a:pt x="659197" y="577101"/>
                  </a:cubicBezTo>
                  <a:close/>
                  <a:moveTo>
                    <a:pt x="621307" y="571271"/>
                  </a:moveTo>
                  <a:cubicBezTo>
                    <a:pt x="619364" y="575157"/>
                    <a:pt x="618392" y="577829"/>
                    <a:pt x="618392" y="579287"/>
                  </a:cubicBezTo>
                  <a:cubicBezTo>
                    <a:pt x="618392" y="580744"/>
                    <a:pt x="619364" y="583416"/>
                    <a:pt x="621307" y="587302"/>
                  </a:cubicBezTo>
                  <a:cubicBezTo>
                    <a:pt x="621307" y="585359"/>
                    <a:pt x="621307" y="583173"/>
                    <a:pt x="621307" y="580744"/>
                  </a:cubicBezTo>
                  <a:cubicBezTo>
                    <a:pt x="621307" y="578315"/>
                    <a:pt x="622278" y="577101"/>
                    <a:pt x="624221" y="577101"/>
                  </a:cubicBezTo>
                  <a:close/>
                  <a:moveTo>
                    <a:pt x="1542336" y="549411"/>
                  </a:moveTo>
                  <a:cubicBezTo>
                    <a:pt x="1543308" y="550383"/>
                    <a:pt x="1546222" y="552326"/>
                    <a:pt x="1551080" y="555241"/>
                  </a:cubicBezTo>
                  <a:lnTo>
                    <a:pt x="1551080" y="556698"/>
                  </a:lnTo>
                  <a:cubicBezTo>
                    <a:pt x="1545251" y="556698"/>
                    <a:pt x="1540393" y="556212"/>
                    <a:pt x="1536507" y="555241"/>
                  </a:cubicBezTo>
                  <a:cubicBezTo>
                    <a:pt x="1535535" y="555241"/>
                    <a:pt x="1534078" y="554269"/>
                    <a:pt x="1532135" y="552326"/>
                  </a:cubicBezTo>
                  <a:lnTo>
                    <a:pt x="1532135" y="550869"/>
                  </a:lnTo>
                  <a:close/>
                  <a:moveTo>
                    <a:pt x="625679" y="549411"/>
                  </a:moveTo>
                  <a:cubicBezTo>
                    <a:pt x="625679" y="551354"/>
                    <a:pt x="624950" y="554269"/>
                    <a:pt x="623493" y="558155"/>
                  </a:cubicBezTo>
                  <a:cubicBezTo>
                    <a:pt x="622035" y="562041"/>
                    <a:pt x="621793" y="565442"/>
                    <a:pt x="622764" y="568357"/>
                  </a:cubicBezTo>
                  <a:lnTo>
                    <a:pt x="624221" y="566899"/>
                  </a:lnTo>
                  <a:cubicBezTo>
                    <a:pt x="624221" y="560098"/>
                    <a:pt x="625679" y="556212"/>
                    <a:pt x="628593" y="555241"/>
                  </a:cubicBezTo>
                  <a:lnTo>
                    <a:pt x="627136" y="549411"/>
                  </a:lnTo>
                  <a:close/>
                  <a:moveTo>
                    <a:pt x="1492787" y="527552"/>
                  </a:moveTo>
                  <a:cubicBezTo>
                    <a:pt x="1494730" y="529495"/>
                    <a:pt x="1496430" y="530223"/>
                    <a:pt x="1497888" y="529737"/>
                  </a:cubicBezTo>
                  <a:cubicBezTo>
                    <a:pt x="1499345" y="529252"/>
                    <a:pt x="1500074" y="529009"/>
                    <a:pt x="1500074" y="529009"/>
                  </a:cubicBezTo>
                  <a:lnTo>
                    <a:pt x="1501531" y="527552"/>
                  </a:lnTo>
                  <a:close/>
                  <a:moveTo>
                    <a:pt x="679600" y="524637"/>
                  </a:moveTo>
                  <a:cubicBezTo>
                    <a:pt x="677657" y="529495"/>
                    <a:pt x="677171" y="532895"/>
                    <a:pt x="678142" y="534838"/>
                  </a:cubicBezTo>
                  <a:lnTo>
                    <a:pt x="681057" y="524637"/>
                  </a:lnTo>
                  <a:close/>
                  <a:moveTo>
                    <a:pt x="666484" y="502777"/>
                  </a:moveTo>
                  <a:cubicBezTo>
                    <a:pt x="666484" y="502777"/>
                    <a:pt x="666241" y="503020"/>
                    <a:pt x="665755" y="503506"/>
                  </a:cubicBezTo>
                  <a:cubicBezTo>
                    <a:pt x="665269" y="503991"/>
                    <a:pt x="665026" y="504234"/>
                    <a:pt x="665026" y="504234"/>
                  </a:cubicBezTo>
                  <a:cubicBezTo>
                    <a:pt x="665026" y="506177"/>
                    <a:pt x="664541" y="508606"/>
                    <a:pt x="663569" y="511521"/>
                  </a:cubicBezTo>
                  <a:cubicBezTo>
                    <a:pt x="662598" y="514436"/>
                    <a:pt x="662112" y="516864"/>
                    <a:pt x="662112" y="518807"/>
                  </a:cubicBezTo>
                  <a:cubicBezTo>
                    <a:pt x="660169" y="521722"/>
                    <a:pt x="659197" y="524637"/>
                    <a:pt x="659197" y="527552"/>
                  </a:cubicBezTo>
                  <a:cubicBezTo>
                    <a:pt x="658226" y="533381"/>
                    <a:pt x="655797" y="540182"/>
                    <a:pt x="651911" y="547954"/>
                  </a:cubicBezTo>
                  <a:cubicBezTo>
                    <a:pt x="651911" y="550869"/>
                    <a:pt x="651911" y="554755"/>
                    <a:pt x="651911" y="559613"/>
                  </a:cubicBezTo>
                  <a:cubicBezTo>
                    <a:pt x="651911" y="564470"/>
                    <a:pt x="650939" y="568357"/>
                    <a:pt x="648996" y="571271"/>
                  </a:cubicBezTo>
                  <a:cubicBezTo>
                    <a:pt x="648024" y="572243"/>
                    <a:pt x="647781" y="573214"/>
                    <a:pt x="648267" y="574186"/>
                  </a:cubicBezTo>
                  <a:cubicBezTo>
                    <a:pt x="648753" y="575157"/>
                    <a:pt x="649482" y="575643"/>
                    <a:pt x="650453" y="575643"/>
                  </a:cubicBezTo>
                  <a:cubicBezTo>
                    <a:pt x="651425" y="576615"/>
                    <a:pt x="653125" y="576129"/>
                    <a:pt x="655554" y="574186"/>
                  </a:cubicBezTo>
                  <a:cubicBezTo>
                    <a:pt x="657983" y="572243"/>
                    <a:pt x="659197" y="570300"/>
                    <a:pt x="659197" y="568357"/>
                  </a:cubicBezTo>
                  <a:lnTo>
                    <a:pt x="660655" y="563985"/>
                  </a:lnTo>
                  <a:cubicBezTo>
                    <a:pt x="663569" y="558155"/>
                    <a:pt x="665512" y="551840"/>
                    <a:pt x="666484" y="545039"/>
                  </a:cubicBezTo>
                  <a:cubicBezTo>
                    <a:pt x="667455" y="538239"/>
                    <a:pt x="667941" y="533867"/>
                    <a:pt x="667941" y="531923"/>
                  </a:cubicBezTo>
                  <a:cubicBezTo>
                    <a:pt x="666970" y="533867"/>
                    <a:pt x="666484" y="536295"/>
                    <a:pt x="666484" y="539210"/>
                  </a:cubicBezTo>
                  <a:cubicBezTo>
                    <a:pt x="664541" y="538239"/>
                    <a:pt x="663326" y="537267"/>
                    <a:pt x="662840" y="536295"/>
                  </a:cubicBezTo>
                  <a:cubicBezTo>
                    <a:pt x="662355" y="535324"/>
                    <a:pt x="662112" y="534352"/>
                    <a:pt x="662112" y="533381"/>
                  </a:cubicBezTo>
                  <a:cubicBezTo>
                    <a:pt x="666970" y="533381"/>
                    <a:pt x="667455" y="530466"/>
                    <a:pt x="663569" y="524637"/>
                  </a:cubicBezTo>
                  <a:cubicBezTo>
                    <a:pt x="668427" y="525608"/>
                    <a:pt x="672313" y="524637"/>
                    <a:pt x="675228" y="521722"/>
                  </a:cubicBezTo>
                  <a:lnTo>
                    <a:pt x="670856" y="512978"/>
                  </a:lnTo>
                  <a:lnTo>
                    <a:pt x="666484" y="520265"/>
                  </a:lnTo>
                  <a:lnTo>
                    <a:pt x="663569" y="524637"/>
                  </a:lnTo>
                  <a:cubicBezTo>
                    <a:pt x="665512" y="517836"/>
                    <a:pt x="667455" y="512492"/>
                    <a:pt x="669399" y="508606"/>
                  </a:cubicBezTo>
                  <a:cubicBezTo>
                    <a:pt x="670370" y="506663"/>
                    <a:pt x="669399" y="504720"/>
                    <a:pt x="666484" y="502777"/>
                  </a:cubicBezTo>
                  <a:close/>
                  <a:moveTo>
                    <a:pt x="669399" y="492576"/>
                  </a:moveTo>
                  <a:lnTo>
                    <a:pt x="666484" y="498405"/>
                  </a:lnTo>
                  <a:lnTo>
                    <a:pt x="672313" y="501320"/>
                  </a:lnTo>
                  <a:cubicBezTo>
                    <a:pt x="674256" y="502291"/>
                    <a:pt x="675714" y="502291"/>
                    <a:pt x="676685" y="501320"/>
                  </a:cubicBezTo>
                  <a:cubicBezTo>
                    <a:pt x="674742" y="497433"/>
                    <a:pt x="674742" y="494519"/>
                    <a:pt x="676685" y="492576"/>
                  </a:cubicBezTo>
                  <a:cubicBezTo>
                    <a:pt x="674742" y="491604"/>
                    <a:pt x="672313" y="491604"/>
                    <a:pt x="669399" y="492576"/>
                  </a:cubicBezTo>
                  <a:close/>
                  <a:moveTo>
                    <a:pt x="711661" y="448856"/>
                  </a:moveTo>
                  <a:cubicBezTo>
                    <a:pt x="709718" y="449827"/>
                    <a:pt x="708746" y="451285"/>
                    <a:pt x="708746" y="453228"/>
                  </a:cubicBezTo>
                  <a:cubicBezTo>
                    <a:pt x="710689" y="453228"/>
                    <a:pt x="711904" y="452742"/>
                    <a:pt x="712390" y="451771"/>
                  </a:cubicBezTo>
                  <a:cubicBezTo>
                    <a:pt x="712875" y="450799"/>
                    <a:pt x="712632" y="449827"/>
                    <a:pt x="711661" y="448856"/>
                  </a:cubicBezTo>
                  <a:close/>
                  <a:moveTo>
                    <a:pt x="727692" y="438655"/>
                  </a:moveTo>
                  <a:cubicBezTo>
                    <a:pt x="725748" y="439626"/>
                    <a:pt x="723805" y="440841"/>
                    <a:pt x="721862" y="442298"/>
                  </a:cubicBezTo>
                  <a:cubicBezTo>
                    <a:pt x="719919" y="443755"/>
                    <a:pt x="717490" y="444970"/>
                    <a:pt x="714576" y="445941"/>
                  </a:cubicBezTo>
                  <a:cubicBezTo>
                    <a:pt x="717490" y="445941"/>
                    <a:pt x="720162" y="445698"/>
                    <a:pt x="722591" y="445213"/>
                  </a:cubicBezTo>
                  <a:cubicBezTo>
                    <a:pt x="725020" y="444727"/>
                    <a:pt x="726720" y="442541"/>
                    <a:pt x="727692" y="438655"/>
                  </a:cubicBezTo>
                  <a:close/>
                  <a:moveTo>
                    <a:pt x="768497" y="434283"/>
                  </a:moveTo>
                  <a:lnTo>
                    <a:pt x="746637" y="443027"/>
                  </a:lnTo>
                  <a:cubicBezTo>
                    <a:pt x="740807" y="444970"/>
                    <a:pt x="736921" y="446913"/>
                    <a:pt x="734978" y="448856"/>
                  </a:cubicBezTo>
                  <a:lnTo>
                    <a:pt x="711661" y="460515"/>
                  </a:lnTo>
                  <a:cubicBezTo>
                    <a:pt x="704860" y="461486"/>
                    <a:pt x="700974" y="464887"/>
                    <a:pt x="700002" y="470716"/>
                  </a:cubicBezTo>
                  <a:lnTo>
                    <a:pt x="698545" y="472173"/>
                  </a:lnTo>
                  <a:cubicBezTo>
                    <a:pt x="698545" y="474116"/>
                    <a:pt x="699517" y="475088"/>
                    <a:pt x="701460" y="475088"/>
                  </a:cubicBezTo>
                  <a:lnTo>
                    <a:pt x="701460" y="479460"/>
                  </a:lnTo>
                  <a:cubicBezTo>
                    <a:pt x="700488" y="478488"/>
                    <a:pt x="698545" y="478002"/>
                    <a:pt x="695630" y="478002"/>
                  </a:cubicBezTo>
                  <a:cubicBezTo>
                    <a:pt x="694659" y="483832"/>
                    <a:pt x="693201" y="488689"/>
                    <a:pt x="691258" y="492576"/>
                  </a:cubicBezTo>
                  <a:cubicBezTo>
                    <a:pt x="688344" y="492576"/>
                    <a:pt x="686401" y="492576"/>
                    <a:pt x="685429" y="492576"/>
                  </a:cubicBezTo>
                  <a:cubicBezTo>
                    <a:pt x="681543" y="510064"/>
                    <a:pt x="679114" y="520265"/>
                    <a:pt x="678142" y="523180"/>
                  </a:cubicBezTo>
                  <a:lnTo>
                    <a:pt x="685429" y="523180"/>
                  </a:lnTo>
                  <a:cubicBezTo>
                    <a:pt x="684458" y="529009"/>
                    <a:pt x="683243" y="534109"/>
                    <a:pt x="681786" y="538481"/>
                  </a:cubicBezTo>
                  <a:cubicBezTo>
                    <a:pt x="680328" y="542853"/>
                    <a:pt x="679114" y="546982"/>
                    <a:pt x="678142" y="550869"/>
                  </a:cubicBezTo>
                  <a:cubicBezTo>
                    <a:pt x="678142" y="551840"/>
                    <a:pt x="677414" y="552326"/>
                    <a:pt x="675956" y="552326"/>
                  </a:cubicBezTo>
                  <a:cubicBezTo>
                    <a:pt x="674499" y="552326"/>
                    <a:pt x="673285" y="552812"/>
                    <a:pt x="672313" y="553783"/>
                  </a:cubicBezTo>
                  <a:lnTo>
                    <a:pt x="666484" y="566899"/>
                  </a:lnTo>
                  <a:cubicBezTo>
                    <a:pt x="667455" y="566899"/>
                    <a:pt x="667941" y="567628"/>
                    <a:pt x="667941" y="569085"/>
                  </a:cubicBezTo>
                  <a:cubicBezTo>
                    <a:pt x="667941" y="570543"/>
                    <a:pt x="668427" y="571757"/>
                    <a:pt x="669399" y="572729"/>
                  </a:cubicBezTo>
                  <a:cubicBezTo>
                    <a:pt x="670370" y="569814"/>
                    <a:pt x="672313" y="567871"/>
                    <a:pt x="675228" y="566899"/>
                  </a:cubicBezTo>
                  <a:cubicBezTo>
                    <a:pt x="673285" y="572729"/>
                    <a:pt x="671584" y="577829"/>
                    <a:pt x="670127" y="582201"/>
                  </a:cubicBezTo>
                  <a:cubicBezTo>
                    <a:pt x="668670" y="586573"/>
                    <a:pt x="666970" y="590216"/>
                    <a:pt x="665026" y="593131"/>
                  </a:cubicBezTo>
                  <a:lnTo>
                    <a:pt x="659197" y="590216"/>
                  </a:lnTo>
                  <a:cubicBezTo>
                    <a:pt x="658226" y="591188"/>
                    <a:pt x="657740" y="592402"/>
                    <a:pt x="657740" y="593860"/>
                  </a:cubicBezTo>
                  <a:cubicBezTo>
                    <a:pt x="657740" y="595317"/>
                    <a:pt x="657254" y="596531"/>
                    <a:pt x="656283" y="597503"/>
                  </a:cubicBezTo>
                  <a:cubicBezTo>
                    <a:pt x="656283" y="598475"/>
                    <a:pt x="655797" y="599932"/>
                    <a:pt x="654825" y="601875"/>
                  </a:cubicBezTo>
                  <a:cubicBezTo>
                    <a:pt x="653854" y="603818"/>
                    <a:pt x="654339" y="606247"/>
                    <a:pt x="656283" y="609162"/>
                  </a:cubicBezTo>
                  <a:cubicBezTo>
                    <a:pt x="656283" y="604304"/>
                    <a:pt x="657497" y="601875"/>
                    <a:pt x="659926" y="601875"/>
                  </a:cubicBezTo>
                  <a:cubicBezTo>
                    <a:pt x="662355" y="601875"/>
                    <a:pt x="664055" y="601875"/>
                    <a:pt x="665026" y="601875"/>
                  </a:cubicBezTo>
                  <a:cubicBezTo>
                    <a:pt x="663083" y="609647"/>
                    <a:pt x="661140" y="616691"/>
                    <a:pt x="659197" y="623006"/>
                  </a:cubicBezTo>
                  <a:cubicBezTo>
                    <a:pt x="657254" y="629321"/>
                    <a:pt x="655311" y="635394"/>
                    <a:pt x="653368" y="641223"/>
                  </a:cubicBezTo>
                  <a:lnTo>
                    <a:pt x="634423" y="705345"/>
                  </a:lnTo>
                  <a:lnTo>
                    <a:pt x="618392" y="756351"/>
                  </a:lnTo>
                  <a:cubicBezTo>
                    <a:pt x="618392" y="759266"/>
                    <a:pt x="617421" y="762666"/>
                    <a:pt x="615477" y="766553"/>
                  </a:cubicBezTo>
                  <a:lnTo>
                    <a:pt x="614020" y="766553"/>
                  </a:lnTo>
                  <a:lnTo>
                    <a:pt x="608191" y="784041"/>
                  </a:lnTo>
                  <a:lnTo>
                    <a:pt x="597990" y="810272"/>
                  </a:lnTo>
                  <a:lnTo>
                    <a:pt x="599447" y="813187"/>
                  </a:lnTo>
                  <a:cubicBezTo>
                    <a:pt x="597504" y="814159"/>
                    <a:pt x="596532" y="815130"/>
                    <a:pt x="596532" y="816102"/>
                  </a:cubicBezTo>
                  <a:cubicBezTo>
                    <a:pt x="592646" y="823874"/>
                    <a:pt x="588274" y="836504"/>
                    <a:pt x="583416" y="853992"/>
                  </a:cubicBezTo>
                  <a:lnTo>
                    <a:pt x="589246" y="852535"/>
                  </a:lnTo>
                  <a:lnTo>
                    <a:pt x="584874" y="886053"/>
                  </a:lnTo>
                  <a:cubicBezTo>
                    <a:pt x="587788" y="882167"/>
                    <a:pt x="591189" y="878281"/>
                    <a:pt x="595075" y="874395"/>
                  </a:cubicBezTo>
                  <a:cubicBezTo>
                    <a:pt x="598961" y="870509"/>
                    <a:pt x="603333" y="867594"/>
                    <a:pt x="608191" y="865651"/>
                  </a:cubicBezTo>
                  <a:cubicBezTo>
                    <a:pt x="608191" y="865651"/>
                    <a:pt x="608191" y="867108"/>
                    <a:pt x="608191" y="870023"/>
                  </a:cubicBezTo>
                  <a:lnTo>
                    <a:pt x="608191" y="872937"/>
                  </a:lnTo>
                  <a:cubicBezTo>
                    <a:pt x="608191" y="877795"/>
                    <a:pt x="603819" y="886539"/>
                    <a:pt x="595075" y="899169"/>
                  </a:cubicBezTo>
                  <a:lnTo>
                    <a:pt x="597990" y="899169"/>
                  </a:lnTo>
                  <a:cubicBezTo>
                    <a:pt x="601876" y="899169"/>
                    <a:pt x="604790" y="902570"/>
                    <a:pt x="606734" y="909371"/>
                  </a:cubicBezTo>
                  <a:lnTo>
                    <a:pt x="605276" y="909371"/>
                  </a:lnTo>
                  <a:cubicBezTo>
                    <a:pt x="602362" y="913257"/>
                    <a:pt x="599933" y="916657"/>
                    <a:pt x="597990" y="919572"/>
                  </a:cubicBezTo>
                  <a:cubicBezTo>
                    <a:pt x="597990" y="919572"/>
                    <a:pt x="598232" y="919815"/>
                    <a:pt x="598718" y="920300"/>
                  </a:cubicBezTo>
                  <a:cubicBezTo>
                    <a:pt x="599204" y="920786"/>
                    <a:pt x="599933" y="921029"/>
                    <a:pt x="600904" y="921029"/>
                  </a:cubicBezTo>
                  <a:cubicBezTo>
                    <a:pt x="600904" y="921029"/>
                    <a:pt x="603333" y="922487"/>
                    <a:pt x="608191" y="925401"/>
                  </a:cubicBezTo>
                  <a:lnTo>
                    <a:pt x="625679" y="941432"/>
                  </a:lnTo>
                  <a:cubicBezTo>
                    <a:pt x="627622" y="942403"/>
                    <a:pt x="629079" y="942403"/>
                    <a:pt x="630051" y="941432"/>
                  </a:cubicBezTo>
                  <a:cubicBezTo>
                    <a:pt x="630051" y="941432"/>
                    <a:pt x="632480" y="941432"/>
                    <a:pt x="637337" y="941432"/>
                  </a:cubicBezTo>
                  <a:cubicBezTo>
                    <a:pt x="639280" y="946289"/>
                    <a:pt x="643652" y="947261"/>
                    <a:pt x="650453" y="944346"/>
                  </a:cubicBezTo>
                  <a:cubicBezTo>
                    <a:pt x="651425" y="942403"/>
                    <a:pt x="652882" y="940217"/>
                    <a:pt x="654825" y="937788"/>
                  </a:cubicBezTo>
                  <a:cubicBezTo>
                    <a:pt x="656768" y="935360"/>
                    <a:pt x="657254" y="932688"/>
                    <a:pt x="656283" y="929773"/>
                  </a:cubicBezTo>
                  <a:lnTo>
                    <a:pt x="657740" y="926858"/>
                  </a:lnTo>
                  <a:lnTo>
                    <a:pt x="663569" y="915200"/>
                  </a:lnTo>
                  <a:cubicBezTo>
                    <a:pt x="664541" y="914228"/>
                    <a:pt x="664784" y="913014"/>
                    <a:pt x="664298" y="911557"/>
                  </a:cubicBezTo>
                  <a:cubicBezTo>
                    <a:pt x="663812" y="910099"/>
                    <a:pt x="664055" y="909371"/>
                    <a:pt x="665026" y="909371"/>
                  </a:cubicBezTo>
                  <a:lnTo>
                    <a:pt x="670856" y="906456"/>
                  </a:lnTo>
                  <a:lnTo>
                    <a:pt x="673770" y="894797"/>
                  </a:lnTo>
                  <a:cubicBezTo>
                    <a:pt x="674742" y="891883"/>
                    <a:pt x="676442" y="888968"/>
                    <a:pt x="678871" y="886053"/>
                  </a:cubicBezTo>
                  <a:cubicBezTo>
                    <a:pt x="681300" y="883139"/>
                    <a:pt x="682514" y="880710"/>
                    <a:pt x="682514" y="878767"/>
                  </a:cubicBezTo>
                  <a:cubicBezTo>
                    <a:pt x="684458" y="878767"/>
                    <a:pt x="685672" y="877795"/>
                    <a:pt x="686158" y="875852"/>
                  </a:cubicBezTo>
                  <a:cubicBezTo>
                    <a:pt x="686644" y="873909"/>
                    <a:pt x="686886" y="872452"/>
                    <a:pt x="686886" y="871480"/>
                  </a:cubicBezTo>
                  <a:cubicBezTo>
                    <a:pt x="688830" y="867594"/>
                    <a:pt x="690773" y="863222"/>
                    <a:pt x="692716" y="858364"/>
                  </a:cubicBezTo>
                  <a:cubicBezTo>
                    <a:pt x="699517" y="843791"/>
                    <a:pt x="703403" y="835533"/>
                    <a:pt x="704374" y="833590"/>
                  </a:cubicBezTo>
                  <a:lnTo>
                    <a:pt x="727692" y="765095"/>
                  </a:lnTo>
                  <a:lnTo>
                    <a:pt x="726234" y="762181"/>
                  </a:lnTo>
                  <a:lnTo>
                    <a:pt x="721862" y="762181"/>
                  </a:lnTo>
                  <a:cubicBezTo>
                    <a:pt x="723805" y="757323"/>
                    <a:pt x="726234" y="755866"/>
                    <a:pt x="729149" y="757809"/>
                  </a:cubicBezTo>
                  <a:cubicBezTo>
                    <a:pt x="734007" y="744207"/>
                    <a:pt x="736435" y="735463"/>
                    <a:pt x="736435" y="731577"/>
                  </a:cubicBezTo>
                  <a:lnTo>
                    <a:pt x="736435" y="727205"/>
                  </a:lnTo>
                  <a:lnTo>
                    <a:pt x="743722" y="708260"/>
                  </a:lnTo>
                  <a:cubicBezTo>
                    <a:pt x="744694" y="704374"/>
                    <a:pt x="746637" y="696115"/>
                    <a:pt x="749551" y="683485"/>
                  </a:cubicBezTo>
                  <a:cubicBezTo>
                    <a:pt x="750523" y="682514"/>
                    <a:pt x="750766" y="681542"/>
                    <a:pt x="750280" y="680571"/>
                  </a:cubicBezTo>
                  <a:cubicBezTo>
                    <a:pt x="749794" y="679599"/>
                    <a:pt x="750037" y="678627"/>
                    <a:pt x="751009" y="677656"/>
                  </a:cubicBezTo>
                  <a:cubicBezTo>
                    <a:pt x="751980" y="674741"/>
                    <a:pt x="753195" y="670369"/>
                    <a:pt x="754652" y="664540"/>
                  </a:cubicBezTo>
                  <a:cubicBezTo>
                    <a:pt x="756109" y="658711"/>
                    <a:pt x="757324" y="653853"/>
                    <a:pt x="758295" y="649967"/>
                  </a:cubicBezTo>
                  <a:cubicBezTo>
                    <a:pt x="760238" y="643166"/>
                    <a:pt x="762424" y="635394"/>
                    <a:pt x="764853" y="626650"/>
                  </a:cubicBezTo>
                  <a:cubicBezTo>
                    <a:pt x="767282" y="617906"/>
                    <a:pt x="769468" y="608190"/>
                    <a:pt x="771411" y="597503"/>
                  </a:cubicBezTo>
                  <a:cubicBezTo>
                    <a:pt x="772383" y="596531"/>
                    <a:pt x="772626" y="595803"/>
                    <a:pt x="772140" y="595317"/>
                  </a:cubicBezTo>
                  <a:cubicBezTo>
                    <a:pt x="771654" y="594831"/>
                    <a:pt x="771411" y="594103"/>
                    <a:pt x="771411" y="593131"/>
                  </a:cubicBezTo>
                  <a:lnTo>
                    <a:pt x="769954" y="594588"/>
                  </a:lnTo>
                  <a:lnTo>
                    <a:pt x="767039" y="607704"/>
                  </a:lnTo>
                  <a:cubicBezTo>
                    <a:pt x="765096" y="608676"/>
                    <a:pt x="764610" y="610133"/>
                    <a:pt x="765582" y="612076"/>
                  </a:cubicBezTo>
                  <a:cubicBezTo>
                    <a:pt x="766553" y="614019"/>
                    <a:pt x="766553" y="615720"/>
                    <a:pt x="765582" y="617177"/>
                  </a:cubicBezTo>
                  <a:cubicBezTo>
                    <a:pt x="764610" y="618634"/>
                    <a:pt x="764125" y="619849"/>
                    <a:pt x="764125" y="620820"/>
                  </a:cubicBezTo>
                  <a:lnTo>
                    <a:pt x="758295" y="619363"/>
                  </a:lnTo>
                  <a:lnTo>
                    <a:pt x="758295" y="614991"/>
                  </a:lnTo>
                  <a:cubicBezTo>
                    <a:pt x="759267" y="614019"/>
                    <a:pt x="759753" y="612805"/>
                    <a:pt x="759753" y="611348"/>
                  </a:cubicBezTo>
                  <a:cubicBezTo>
                    <a:pt x="759753" y="609890"/>
                    <a:pt x="760238" y="609162"/>
                    <a:pt x="761210" y="609162"/>
                  </a:cubicBezTo>
                  <a:lnTo>
                    <a:pt x="759753" y="607704"/>
                  </a:lnTo>
                  <a:lnTo>
                    <a:pt x="756838" y="609162"/>
                  </a:lnTo>
                  <a:cubicBezTo>
                    <a:pt x="757810" y="608190"/>
                    <a:pt x="758295" y="606247"/>
                    <a:pt x="758295" y="603332"/>
                  </a:cubicBezTo>
                  <a:cubicBezTo>
                    <a:pt x="758295" y="600418"/>
                    <a:pt x="759753" y="598475"/>
                    <a:pt x="762667" y="597503"/>
                  </a:cubicBezTo>
                  <a:cubicBezTo>
                    <a:pt x="763639" y="596531"/>
                    <a:pt x="764367" y="594831"/>
                    <a:pt x="764853" y="592402"/>
                  </a:cubicBezTo>
                  <a:cubicBezTo>
                    <a:pt x="765339" y="589974"/>
                    <a:pt x="766068" y="588759"/>
                    <a:pt x="767039" y="588759"/>
                  </a:cubicBezTo>
                  <a:lnTo>
                    <a:pt x="765582" y="584387"/>
                  </a:lnTo>
                  <a:cubicBezTo>
                    <a:pt x="767525" y="584387"/>
                    <a:pt x="768739" y="583416"/>
                    <a:pt x="769225" y="581472"/>
                  </a:cubicBezTo>
                  <a:cubicBezTo>
                    <a:pt x="769711" y="579529"/>
                    <a:pt x="769468" y="578072"/>
                    <a:pt x="768497" y="577101"/>
                  </a:cubicBezTo>
                  <a:cubicBezTo>
                    <a:pt x="768497" y="577101"/>
                    <a:pt x="768497" y="576615"/>
                    <a:pt x="768497" y="575643"/>
                  </a:cubicBezTo>
                  <a:cubicBezTo>
                    <a:pt x="768497" y="574672"/>
                    <a:pt x="768497" y="573700"/>
                    <a:pt x="768497" y="572729"/>
                  </a:cubicBezTo>
                  <a:cubicBezTo>
                    <a:pt x="772383" y="565928"/>
                    <a:pt x="774326" y="557670"/>
                    <a:pt x="774326" y="547954"/>
                  </a:cubicBezTo>
                  <a:cubicBezTo>
                    <a:pt x="774326" y="547954"/>
                    <a:pt x="771411" y="550869"/>
                    <a:pt x="765582" y="556698"/>
                  </a:cubicBezTo>
                  <a:cubicBezTo>
                    <a:pt x="765582" y="556698"/>
                    <a:pt x="766553" y="555726"/>
                    <a:pt x="768497" y="553783"/>
                  </a:cubicBezTo>
                  <a:cubicBezTo>
                    <a:pt x="770440" y="541153"/>
                    <a:pt x="771411" y="534838"/>
                    <a:pt x="771411" y="534838"/>
                  </a:cubicBezTo>
                  <a:cubicBezTo>
                    <a:pt x="773354" y="534838"/>
                    <a:pt x="774812" y="534838"/>
                    <a:pt x="775783" y="534838"/>
                  </a:cubicBezTo>
                  <a:lnTo>
                    <a:pt x="772869" y="531923"/>
                  </a:lnTo>
                  <a:lnTo>
                    <a:pt x="774326" y="531923"/>
                  </a:lnTo>
                  <a:cubicBezTo>
                    <a:pt x="776269" y="531923"/>
                    <a:pt x="777726" y="530952"/>
                    <a:pt x="778698" y="529009"/>
                  </a:cubicBezTo>
                  <a:cubicBezTo>
                    <a:pt x="778698" y="529009"/>
                    <a:pt x="778941" y="528280"/>
                    <a:pt x="779427" y="526823"/>
                  </a:cubicBezTo>
                  <a:cubicBezTo>
                    <a:pt x="779912" y="525365"/>
                    <a:pt x="779184" y="524637"/>
                    <a:pt x="777241" y="524637"/>
                  </a:cubicBezTo>
                  <a:cubicBezTo>
                    <a:pt x="775297" y="527552"/>
                    <a:pt x="774326" y="529980"/>
                    <a:pt x="774326" y="531923"/>
                  </a:cubicBezTo>
                  <a:cubicBezTo>
                    <a:pt x="774326" y="530952"/>
                    <a:pt x="774083" y="529980"/>
                    <a:pt x="773597" y="529009"/>
                  </a:cubicBezTo>
                  <a:cubicBezTo>
                    <a:pt x="773111" y="528037"/>
                    <a:pt x="773354" y="526580"/>
                    <a:pt x="774326" y="524637"/>
                  </a:cubicBezTo>
                  <a:cubicBezTo>
                    <a:pt x="776269" y="516864"/>
                    <a:pt x="777726" y="506663"/>
                    <a:pt x="778698" y="494033"/>
                  </a:cubicBezTo>
                  <a:cubicBezTo>
                    <a:pt x="779669" y="481403"/>
                    <a:pt x="780641" y="472173"/>
                    <a:pt x="781613" y="466344"/>
                  </a:cubicBezTo>
                  <a:lnTo>
                    <a:pt x="781613" y="459057"/>
                  </a:lnTo>
                  <a:cubicBezTo>
                    <a:pt x="781613" y="451285"/>
                    <a:pt x="781127" y="444970"/>
                    <a:pt x="780155" y="440112"/>
                  </a:cubicBezTo>
                  <a:cubicBezTo>
                    <a:pt x="780155" y="434283"/>
                    <a:pt x="776269" y="432340"/>
                    <a:pt x="768497" y="434283"/>
                  </a:cubicBezTo>
                  <a:close/>
                  <a:moveTo>
                    <a:pt x="564471" y="292922"/>
                  </a:moveTo>
                  <a:lnTo>
                    <a:pt x="565985" y="293427"/>
                  </a:lnTo>
                  <a:lnTo>
                    <a:pt x="562797" y="294875"/>
                  </a:lnTo>
                  <a:close/>
                  <a:moveTo>
                    <a:pt x="570300" y="282721"/>
                  </a:moveTo>
                  <a:cubicBezTo>
                    <a:pt x="568357" y="286607"/>
                    <a:pt x="564957" y="288550"/>
                    <a:pt x="560099" y="288550"/>
                  </a:cubicBezTo>
                  <a:cubicBezTo>
                    <a:pt x="558156" y="288550"/>
                    <a:pt x="556942" y="289765"/>
                    <a:pt x="556456" y="292193"/>
                  </a:cubicBezTo>
                  <a:cubicBezTo>
                    <a:pt x="555970" y="294622"/>
                    <a:pt x="555241" y="296808"/>
                    <a:pt x="554270" y="298751"/>
                  </a:cubicBezTo>
                  <a:lnTo>
                    <a:pt x="562797" y="294875"/>
                  </a:lnTo>
                  <a:lnTo>
                    <a:pt x="560099" y="298023"/>
                  </a:lnTo>
                  <a:cubicBezTo>
                    <a:pt x="558156" y="299480"/>
                    <a:pt x="557670" y="301666"/>
                    <a:pt x="558642" y="304581"/>
                  </a:cubicBezTo>
                  <a:cubicBezTo>
                    <a:pt x="558642" y="304581"/>
                    <a:pt x="559370" y="304824"/>
                    <a:pt x="560828" y="305309"/>
                  </a:cubicBezTo>
                  <a:cubicBezTo>
                    <a:pt x="562285" y="305795"/>
                    <a:pt x="563500" y="305552"/>
                    <a:pt x="564471" y="304581"/>
                  </a:cubicBezTo>
                  <a:lnTo>
                    <a:pt x="558642" y="311867"/>
                  </a:lnTo>
                  <a:cubicBezTo>
                    <a:pt x="559613" y="311867"/>
                    <a:pt x="560828" y="311624"/>
                    <a:pt x="562285" y="311139"/>
                  </a:cubicBezTo>
                  <a:cubicBezTo>
                    <a:pt x="563742" y="310653"/>
                    <a:pt x="564957" y="310896"/>
                    <a:pt x="565928" y="311867"/>
                  </a:cubicBezTo>
                  <a:cubicBezTo>
                    <a:pt x="566900" y="310896"/>
                    <a:pt x="567386" y="309196"/>
                    <a:pt x="567386" y="306767"/>
                  </a:cubicBezTo>
                  <a:cubicBezTo>
                    <a:pt x="567386" y="304338"/>
                    <a:pt x="567872" y="302152"/>
                    <a:pt x="568843" y="300209"/>
                  </a:cubicBezTo>
                  <a:cubicBezTo>
                    <a:pt x="568843" y="297294"/>
                    <a:pt x="569329" y="294865"/>
                    <a:pt x="570300" y="292922"/>
                  </a:cubicBezTo>
                  <a:cubicBezTo>
                    <a:pt x="568357" y="293894"/>
                    <a:pt x="567143" y="294137"/>
                    <a:pt x="566657" y="293651"/>
                  </a:cubicBezTo>
                  <a:lnTo>
                    <a:pt x="565985" y="293427"/>
                  </a:lnTo>
                  <a:lnTo>
                    <a:pt x="570300" y="291465"/>
                  </a:lnTo>
                  <a:close/>
                  <a:moveTo>
                    <a:pt x="576130" y="249202"/>
                  </a:moveTo>
                  <a:lnTo>
                    <a:pt x="567386" y="255032"/>
                  </a:lnTo>
                  <a:cubicBezTo>
                    <a:pt x="567386" y="262804"/>
                    <a:pt x="566900" y="268148"/>
                    <a:pt x="565928" y="271062"/>
                  </a:cubicBezTo>
                  <a:cubicBezTo>
                    <a:pt x="564957" y="272034"/>
                    <a:pt x="564957" y="275434"/>
                    <a:pt x="565928" y="281264"/>
                  </a:cubicBezTo>
                  <a:cubicBezTo>
                    <a:pt x="566900" y="279321"/>
                    <a:pt x="568357" y="278349"/>
                    <a:pt x="570300" y="278349"/>
                  </a:cubicBezTo>
                  <a:lnTo>
                    <a:pt x="571758" y="278349"/>
                  </a:lnTo>
                  <a:cubicBezTo>
                    <a:pt x="571758" y="265719"/>
                    <a:pt x="571272" y="258432"/>
                    <a:pt x="570300" y="256489"/>
                  </a:cubicBezTo>
                  <a:lnTo>
                    <a:pt x="576130" y="256489"/>
                  </a:lnTo>
                  <a:close/>
                  <a:moveTo>
                    <a:pt x="552813" y="0"/>
                  </a:moveTo>
                  <a:cubicBezTo>
                    <a:pt x="552813" y="0"/>
                    <a:pt x="554270" y="1457"/>
                    <a:pt x="557184" y="4372"/>
                  </a:cubicBezTo>
                  <a:cubicBezTo>
                    <a:pt x="557184" y="6315"/>
                    <a:pt x="557670" y="7772"/>
                    <a:pt x="558642" y="8744"/>
                  </a:cubicBezTo>
                  <a:lnTo>
                    <a:pt x="565928" y="8744"/>
                  </a:lnTo>
                  <a:cubicBezTo>
                    <a:pt x="570786" y="6801"/>
                    <a:pt x="573215" y="7772"/>
                    <a:pt x="573215" y="11658"/>
                  </a:cubicBezTo>
                  <a:lnTo>
                    <a:pt x="573215" y="17488"/>
                  </a:lnTo>
                  <a:lnTo>
                    <a:pt x="580502" y="17488"/>
                  </a:lnTo>
                  <a:cubicBezTo>
                    <a:pt x="582445" y="17488"/>
                    <a:pt x="584145" y="18216"/>
                    <a:pt x="585602" y="19674"/>
                  </a:cubicBezTo>
                  <a:cubicBezTo>
                    <a:pt x="587060" y="21131"/>
                    <a:pt x="588274" y="21860"/>
                    <a:pt x="589246" y="21860"/>
                  </a:cubicBezTo>
                  <a:cubicBezTo>
                    <a:pt x="590217" y="20888"/>
                    <a:pt x="592646" y="20402"/>
                    <a:pt x="596532" y="20402"/>
                  </a:cubicBezTo>
                  <a:cubicBezTo>
                    <a:pt x="596532" y="20402"/>
                    <a:pt x="596289" y="20888"/>
                    <a:pt x="595804" y="21860"/>
                  </a:cubicBezTo>
                  <a:cubicBezTo>
                    <a:pt x="595318" y="22831"/>
                    <a:pt x="595561" y="23803"/>
                    <a:pt x="596532" y="24774"/>
                  </a:cubicBezTo>
                  <a:lnTo>
                    <a:pt x="595075" y="30604"/>
                  </a:lnTo>
                  <a:lnTo>
                    <a:pt x="602362" y="32061"/>
                  </a:lnTo>
                  <a:cubicBezTo>
                    <a:pt x="605276" y="32061"/>
                    <a:pt x="609648" y="30118"/>
                    <a:pt x="615477" y="26232"/>
                  </a:cubicBezTo>
                  <a:lnTo>
                    <a:pt x="615477" y="39348"/>
                  </a:lnTo>
                  <a:lnTo>
                    <a:pt x="621307" y="39348"/>
                  </a:lnTo>
                  <a:lnTo>
                    <a:pt x="614020" y="43720"/>
                  </a:lnTo>
                  <a:lnTo>
                    <a:pt x="625679" y="45177"/>
                  </a:lnTo>
                  <a:cubicBezTo>
                    <a:pt x="623736" y="51006"/>
                    <a:pt x="620821" y="54892"/>
                    <a:pt x="616935" y="56835"/>
                  </a:cubicBezTo>
                  <a:lnTo>
                    <a:pt x="621307" y="59750"/>
                  </a:lnTo>
                  <a:cubicBezTo>
                    <a:pt x="626164" y="59750"/>
                    <a:pt x="630051" y="60722"/>
                    <a:pt x="632965" y="62665"/>
                  </a:cubicBezTo>
                  <a:cubicBezTo>
                    <a:pt x="635880" y="64608"/>
                    <a:pt x="638309" y="66065"/>
                    <a:pt x="640252" y="67037"/>
                  </a:cubicBezTo>
                  <a:cubicBezTo>
                    <a:pt x="640252" y="69951"/>
                    <a:pt x="641224" y="71409"/>
                    <a:pt x="643167" y="71409"/>
                  </a:cubicBezTo>
                  <a:cubicBezTo>
                    <a:pt x="644138" y="72380"/>
                    <a:pt x="645595" y="72623"/>
                    <a:pt x="647539" y="72137"/>
                  </a:cubicBezTo>
                  <a:cubicBezTo>
                    <a:pt x="649482" y="71652"/>
                    <a:pt x="650939" y="71894"/>
                    <a:pt x="651911" y="72866"/>
                  </a:cubicBezTo>
                  <a:lnTo>
                    <a:pt x="670856" y="72866"/>
                  </a:lnTo>
                  <a:cubicBezTo>
                    <a:pt x="668913" y="73838"/>
                    <a:pt x="665998" y="74566"/>
                    <a:pt x="662112" y="75052"/>
                  </a:cubicBezTo>
                  <a:cubicBezTo>
                    <a:pt x="658226" y="75538"/>
                    <a:pt x="655311" y="76266"/>
                    <a:pt x="653368" y="77238"/>
                  </a:cubicBezTo>
                  <a:cubicBezTo>
                    <a:pt x="660169" y="77238"/>
                    <a:pt x="664055" y="79181"/>
                    <a:pt x="665026" y="83067"/>
                  </a:cubicBezTo>
                  <a:cubicBezTo>
                    <a:pt x="665998" y="85010"/>
                    <a:pt x="667455" y="85739"/>
                    <a:pt x="669399" y="85253"/>
                  </a:cubicBezTo>
                  <a:cubicBezTo>
                    <a:pt x="671342" y="84768"/>
                    <a:pt x="672313" y="84525"/>
                    <a:pt x="672313" y="84525"/>
                  </a:cubicBezTo>
                  <a:lnTo>
                    <a:pt x="681057" y="81610"/>
                  </a:lnTo>
                  <a:cubicBezTo>
                    <a:pt x="683000" y="84525"/>
                    <a:pt x="683972" y="85982"/>
                    <a:pt x="683972" y="85982"/>
                  </a:cubicBezTo>
                  <a:cubicBezTo>
                    <a:pt x="692716" y="94726"/>
                    <a:pt x="701945" y="98126"/>
                    <a:pt x="711661" y="96183"/>
                  </a:cubicBezTo>
                  <a:cubicBezTo>
                    <a:pt x="713604" y="96183"/>
                    <a:pt x="716033" y="96426"/>
                    <a:pt x="718948" y="96912"/>
                  </a:cubicBezTo>
                  <a:cubicBezTo>
                    <a:pt x="721862" y="97398"/>
                    <a:pt x="723320" y="99098"/>
                    <a:pt x="723320" y="102013"/>
                  </a:cubicBezTo>
                  <a:cubicBezTo>
                    <a:pt x="732064" y="110756"/>
                    <a:pt x="738864" y="115128"/>
                    <a:pt x="743722" y="115128"/>
                  </a:cubicBezTo>
                  <a:lnTo>
                    <a:pt x="748094" y="118043"/>
                  </a:lnTo>
                  <a:cubicBezTo>
                    <a:pt x="749066" y="119986"/>
                    <a:pt x="752223" y="122415"/>
                    <a:pt x="757567" y="125330"/>
                  </a:cubicBezTo>
                  <a:cubicBezTo>
                    <a:pt x="762910" y="128244"/>
                    <a:pt x="766553" y="130673"/>
                    <a:pt x="768497" y="132616"/>
                  </a:cubicBezTo>
                  <a:cubicBezTo>
                    <a:pt x="771411" y="135531"/>
                    <a:pt x="774083" y="139174"/>
                    <a:pt x="776512" y="143546"/>
                  </a:cubicBezTo>
                  <a:cubicBezTo>
                    <a:pt x="778941" y="147918"/>
                    <a:pt x="781127" y="151562"/>
                    <a:pt x="783070" y="154476"/>
                  </a:cubicBezTo>
                  <a:lnTo>
                    <a:pt x="790356" y="167592"/>
                  </a:lnTo>
                  <a:cubicBezTo>
                    <a:pt x="790356" y="167592"/>
                    <a:pt x="790356" y="168564"/>
                    <a:pt x="790356" y="170507"/>
                  </a:cubicBezTo>
                  <a:cubicBezTo>
                    <a:pt x="792300" y="171478"/>
                    <a:pt x="793757" y="173664"/>
                    <a:pt x="794728" y="177065"/>
                  </a:cubicBezTo>
                  <a:cubicBezTo>
                    <a:pt x="795700" y="180465"/>
                    <a:pt x="796186" y="182651"/>
                    <a:pt x="796186" y="183623"/>
                  </a:cubicBezTo>
                  <a:lnTo>
                    <a:pt x="790356" y="182165"/>
                  </a:lnTo>
                  <a:lnTo>
                    <a:pt x="790356" y="187995"/>
                  </a:lnTo>
                  <a:cubicBezTo>
                    <a:pt x="793271" y="188966"/>
                    <a:pt x="794728" y="191881"/>
                    <a:pt x="794728" y="196739"/>
                  </a:cubicBezTo>
                  <a:lnTo>
                    <a:pt x="791814" y="212769"/>
                  </a:lnTo>
                  <a:cubicBezTo>
                    <a:pt x="790842" y="220542"/>
                    <a:pt x="787442" y="230257"/>
                    <a:pt x="781613" y="241916"/>
                  </a:cubicBezTo>
                  <a:cubicBezTo>
                    <a:pt x="779669" y="247745"/>
                    <a:pt x="777726" y="253331"/>
                    <a:pt x="775783" y="258675"/>
                  </a:cubicBezTo>
                  <a:cubicBezTo>
                    <a:pt x="773840" y="264019"/>
                    <a:pt x="771897" y="268148"/>
                    <a:pt x="769954" y="271062"/>
                  </a:cubicBezTo>
                  <a:cubicBezTo>
                    <a:pt x="775783" y="272034"/>
                    <a:pt x="780398" y="272763"/>
                    <a:pt x="783799" y="273248"/>
                  </a:cubicBezTo>
                  <a:cubicBezTo>
                    <a:pt x="787199" y="273734"/>
                    <a:pt x="789385" y="274463"/>
                    <a:pt x="790356" y="275434"/>
                  </a:cubicBezTo>
                  <a:cubicBezTo>
                    <a:pt x="790356" y="275434"/>
                    <a:pt x="790842" y="275434"/>
                    <a:pt x="791814" y="275434"/>
                  </a:cubicBezTo>
                  <a:lnTo>
                    <a:pt x="794728" y="275434"/>
                  </a:lnTo>
                  <a:cubicBezTo>
                    <a:pt x="798615" y="275434"/>
                    <a:pt x="803958" y="274463"/>
                    <a:pt x="810759" y="272520"/>
                  </a:cubicBezTo>
                  <a:cubicBezTo>
                    <a:pt x="817560" y="270576"/>
                    <a:pt x="823389" y="269605"/>
                    <a:pt x="828247" y="269605"/>
                  </a:cubicBezTo>
                  <a:cubicBezTo>
                    <a:pt x="835048" y="269605"/>
                    <a:pt x="840391" y="271062"/>
                    <a:pt x="844277" y="273977"/>
                  </a:cubicBezTo>
                  <a:cubicBezTo>
                    <a:pt x="849135" y="275920"/>
                    <a:pt x="852536" y="276892"/>
                    <a:pt x="854479" y="276892"/>
                  </a:cubicBezTo>
                  <a:cubicBezTo>
                    <a:pt x="860308" y="276892"/>
                    <a:pt x="864680" y="275434"/>
                    <a:pt x="867595" y="272520"/>
                  </a:cubicBezTo>
                  <a:cubicBezTo>
                    <a:pt x="869538" y="270576"/>
                    <a:pt x="872452" y="269605"/>
                    <a:pt x="876339" y="269605"/>
                  </a:cubicBezTo>
                  <a:lnTo>
                    <a:pt x="879253" y="269605"/>
                  </a:lnTo>
                  <a:cubicBezTo>
                    <a:pt x="884111" y="269605"/>
                    <a:pt x="887511" y="271548"/>
                    <a:pt x="889455" y="275434"/>
                  </a:cubicBezTo>
                  <a:lnTo>
                    <a:pt x="895284" y="278349"/>
                  </a:lnTo>
                  <a:cubicBezTo>
                    <a:pt x="900142" y="281264"/>
                    <a:pt x="903056" y="284664"/>
                    <a:pt x="904028" y="288550"/>
                  </a:cubicBezTo>
                  <a:cubicBezTo>
                    <a:pt x="904028" y="292436"/>
                    <a:pt x="905971" y="294379"/>
                    <a:pt x="909857" y="294379"/>
                  </a:cubicBezTo>
                  <a:lnTo>
                    <a:pt x="908400" y="288550"/>
                  </a:lnTo>
                  <a:lnTo>
                    <a:pt x="914229" y="287093"/>
                  </a:lnTo>
                  <a:cubicBezTo>
                    <a:pt x="915201" y="288064"/>
                    <a:pt x="915929" y="289522"/>
                    <a:pt x="916415" y="291465"/>
                  </a:cubicBezTo>
                  <a:cubicBezTo>
                    <a:pt x="916901" y="293408"/>
                    <a:pt x="917630" y="294865"/>
                    <a:pt x="918601" y="295837"/>
                  </a:cubicBezTo>
                  <a:lnTo>
                    <a:pt x="920058" y="300209"/>
                  </a:lnTo>
                  <a:lnTo>
                    <a:pt x="931717" y="307495"/>
                  </a:lnTo>
                  <a:cubicBezTo>
                    <a:pt x="932688" y="308467"/>
                    <a:pt x="934632" y="308953"/>
                    <a:pt x="937546" y="308953"/>
                  </a:cubicBezTo>
                  <a:cubicBezTo>
                    <a:pt x="952119" y="307981"/>
                    <a:pt x="965721" y="314296"/>
                    <a:pt x="978351" y="327898"/>
                  </a:cubicBezTo>
                  <a:cubicBezTo>
                    <a:pt x="988067" y="337613"/>
                    <a:pt x="995354" y="349758"/>
                    <a:pt x="1000211" y="364331"/>
                  </a:cubicBezTo>
                  <a:cubicBezTo>
                    <a:pt x="1001183" y="364331"/>
                    <a:pt x="1002154" y="364817"/>
                    <a:pt x="1003126" y="365788"/>
                  </a:cubicBezTo>
                  <a:cubicBezTo>
                    <a:pt x="1004097" y="366760"/>
                    <a:pt x="1004583" y="367246"/>
                    <a:pt x="1004583" y="367246"/>
                  </a:cubicBezTo>
                  <a:cubicBezTo>
                    <a:pt x="1007498" y="368217"/>
                    <a:pt x="1011384" y="369675"/>
                    <a:pt x="1016242" y="371618"/>
                  </a:cubicBezTo>
                  <a:cubicBezTo>
                    <a:pt x="1021099" y="373561"/>
                    <a:pt x="1025471" y="374532"/>
                    <a:pt x="1029358" y="374532"/>
                  </a:cubicBezTo>
                  <a:cubicBezTo>
                    <a:pt x="1035187" y="374532"/>
                    <a:pt x="1038102" y="377447"/>
                    <a:pt x="1038102" y="383276"/>
                  </a:cubicBezTo>
                  <a:cubicBezTo>
                    <a:pt x="1039073" y="390077"/>
                    <a:pt x="1041988" y="395906"/>
                    <a:pt x="1046846" y="400764"/>
                  </a:cubicBezTo>
                  <a:cubicBezTo>
                    <a:pt x="1053646" y="409508"/>
                    <a:pt x="1057047" y="414852"/>
                    <a:pt x="1057047" y="416795"/>
                  </a:cubicBezTo>
                  <a:lnTo>
                    <a:pt x="1059962" y="422624"/>
                  </a:lnTo>
                  <a:cubicBezTo>
                    <a:pt x="1062876" y="424567"/>
                    <a:pt x="1064819" y="426875"/>
                    <a:pt x="1065791" y="429546"/>
                  </a:cubicBezTo>
                  <a:lnTo>
                    <a:pt x="1065791" y="435011"/>
                  </a:lnTo>
                  <a:lnTo>
                    <a:pt x="1075263" y="443300"/>
                  </a:lnTo>
                  <a:cubicBezTo>
                    <a:pt x="1078907" y="447004"/>
                    <a:pt x="1082064" y="450799"/>
                    <a:pt x="1084736" y="454685"/>
                  </a:cubicBezTo>
                  <a:cubicBezTo>
                    <a:pt x="1086679" y="458571"/>
                    <a:pt x="1089108" y="461729"/>
                    <a:pt x="1092023" y="464158"/>
                  </a:cubicBezTo>
                  <a:cubicBezTo>
                    <a:pt x="1094937" y="466587"/>
                    <a:pt x="1097366" y="469258"/>
                    <a:pt x="1099309" y="472173"/>
                  </a:cubicBezTo>
                  <a:cubicBezTo>
                    <a:pt x="1099309" y="472173"/>
                    <a:pt x="1103196" y="476059"/>
                    <a:pt x="1110968" y="483832"/>
                  </a:cubicBezTo>
                  <a:cubicBezTo>
                    <a:pt x="1110968" y="485775"/>
                    <a:pt x="1112182" y="487961"/>
                    <a:pt x="1114611" y="490390"/>
                  </a:cubicBezTo>
                  <a:cubicBezTo>
                    <a:pt x="1117040" y="492819"/>
                    <a:pt x="1119226" y="494519"/>
                    <a:pt x="1121169" y="495490"/>
                  </a:cubicBezTo>
                  <a:cubicBezTo>
                    <a:pt x="1119226" y="496462"/>
                    <a:pt x="1117283" y="497919"/>
                    <a:pt x="1115340" y="499862"/>
                  </a:cubicBezTo>
                  <a:cubicBezTo>
                    <a:pt x="1116311" y="500834"/>
                    <a:pt x="1119712" y="502777"/>
                    <a:pt x="1125541" y="505692"/>
                  </a:cubicBezTo>
                  <a:cubicBezTo>
                    <a:pt x="1126513" y="506663"/>
                    <a:pt x="1126998" y="508849"/>
                    <a:pt x="1126998" y="512250"/>
                  </a:cubicBezTo>
                  <a:cubicBezTo>
                    <a:pt x="1126998" y="515650"/>
                    <a:pt x="1127484" y="518322"/>
                    <a:pt x="1128456" y="520265"/>
                  </a:cubicBezTo>
                  <a:cubicBezTo>
                    <a:pt x="1130399" y="522208"/>
                    <a:pt x="1131856" y="523180"/>
                    <a:pt x="1132828" y="523180"/>
                  </a:cubicBezTo>
                  <a:cubicBezTo>
                    <a:pt x="1132828" y="525123"/>
                    <a:pt x="1134771" y="528037"/>
                    <a:pt x="1138657" y="531923"/>
                  </a:cubicBezTo>
                  <a:cubicBezTo>
                    <a:pt x="1140600" y="533867"/>
                    <a:pt x="1142058" y="534838"/>
                    <a:pt x="1143029" y="534838"/>
                  </a:cubicBezTo>
                  <a:cubicBezTo>
                    <a:pt x="1147887" y="541639"/>
                    <a:pt x="1150316" y="546982"/>
                    <a:pt x="1150316" y="550869"/>
                  </a:cubicBezTo>
                  <a:cubicBezTo>
                    <a:pt x="1150316" y="554755"/>
                    <a:pt x="1151287" y="557184"/>
                    <a:pt x="1153230" y="558155"/>
                  </a:cubicBezTo>
                  <a:cubicBezTo>
                    <a:pt x="1155173" y="559127"/>
                    <a:pt x="1158088" y="561556"/>
                    <a:pt x="1161974" y="565442"/>
                  </a:cubicBezTo>
                  <a:cubicBezTo>
                    <a:pt x="1161003" y="566413"/>
                    <a:pt x="1160517" y="567871"/>
                    <a:pt x="1160517" y="569814"/>
                  </a:cubicBezTo>
                  <a:cubicBezTo>
                    <a:pt x="1161488" y="573700"/>
                    <a:pt x="1163432" y="574672"/>
                    <a:pt x="1166346" y="572729"/>
                  </a:cubicBezTo>
                  <a:cubicBezTo>
                    <a:pt x="1171204" y="569814"/>
                    <a:pt x="1178248" y="566413"/>
                    <a:pt x="1187477" y="562527"/>
                  </a:cubicBezTo>
                  <a:cubicBezTo>
                    <a:pt x="1196707" y="558641"/>
                    <a:pt x="1203751" y="554755"/>
                    <a:pt x="1208609" y="550869"/>
                  </a:cubicBezTo>
                  <a:cubicBezTo>
                    <a:pt x="1215410" y="547954"/>
                    <a:pt x="1221239" y="545525"/>
                    <a:pt x="1226097" y="543582"/>
                  </a:cubicBezTo>
                  <a:cubicBezTo>
                    <a:pt x="1230954" y="541639"/>
                    <a:pt x="1235326" y="539696"/>
                    <a:pt x="1239213" y="537753"/>
                  </a:cubicBezTo>
                  <a:lnTo>
                    <a:pt x="1255243" y="527552"/>
                  </a:lnTo>
                  <a:cubicBezTo>
                    <a:pt x="1262044" y="525608"/>
                    <a:pt x="1267387" y="523665"/>
                    <a:pt x="1271274" y="521722"/>
                  </a:cubicBezTo>
                  <a:cubicBezTo>
                    <a:pt x="1274188" y="519779"/>
                    <a:pt x="1278317" y="517836"/>
                    <a:pt x="1283661" y="515893"/>
                  </a:cubicBezTo>
                  <a:cubicBezTo>
                    <a:pt x="1289004" y="513950"/>
                    <a:pt x="1295077" y="511035"/>
                    <a:pt x="1301877" y="507149"/>
                  </a:cubicBezTo>
                  <a:cubicBezTo>
                    <a:pt x="1302849" y="505206"/>
                    <a:pt x="1303335" y="503748"/>
                    <a:pt x="1303335" y="502777"/>
                  </a:cubicBezTo>
                  <a:lnTo>
                    <a:pt x="1307707" y="495490"/>
                  </a:lnTo>
                  <a:cubicBezTo>
                    <a:pt x="1311593" y="486746"/>
                    <a:pt x="1314993" y="481403"/>
                    <a:pt x="1317908" y="479460"/>
                  </a:cubicBezTo>
                  <a:cubicBezTo>
                    <a:pt x="1317908" y="479460"/>
                    <a:pt x="1319365" y="478002"/>
                    <a:pt x="1322280" y="475088"/>
                  </a:cubicBezTo>
                  <a:lnTo>
                    <a:pt x="1326652" y="467801"/>
                  </a:lnTo>
                  <a:cubicBezTo>
                    <a:pt x="1331510" y="465858"/>
                    <a:pt x="1334910" y="461972"/>
                    <a:pt x="1336853" y="456143"/>
                  </a:cubicBezTo>
                  <a:lnTo>
                    <a:pt x="1336853" y="454685"/>
                  </a:lnTo>
                  <a:cubicBezTo>
                    <a:pt x="1337825" y="450799"/>
                    <a:pt x="1339282" y="448370"/>
                    <a:pt x="1341225" y="447399"/>
                  </a:cubicBezTo>
                  <a:cubicBezTo>
                    <a:pt x="1343168" y="446427"/>
                    <a:pt x="1345597" y="445941"/>
                    <a:pt x="1348512" y="445941"/>
                  </a:cubicBezTo>
                  <a:lnTo>
                    <a:pt x="1349969" y="444484"/>
                  </a:lnTo>
                  <a:lnTo>
                    <a:pt x="1345597" y="435740"/>
                  </a:lnTo>
                  <a:cubicBezTo>
                    <a:pt x="1345597" y="433797"/>
                    <a:pt x="1346083" y="432825"/>
                    <a:pt x="1347055" y="432825"/>
                  </a:cubicBezTo>
                  <a:cubicBezTo>
                    <a:pt x="1348026" y="432825"/>
                    <a:pt x="1348998" y="432340"/>
                    <a:pt x="1349969" y="431368"/>
                  </a:cubicBezTo>
                  <a:cubicBezTo>
                    <a:pt x="1347055" y="430396"/>
                    <a:pt x="1345112" y="428453"/>
                    <a:pt x="1344140" y="425539"/>
                  </a:cubicBezTo>
                  <a:lnTo>
                    <a:pt x="1342683" y="432825"/>
                  </a:lnTo>
                  <a:lnTo>
                    <a:pt x="1339768" y="428453"/>
                  </a:lnTo>
                  <a:lnTo>
                    <a:pt x="1342683" y="424081"/>
                  </a:lnTo>
                  <a:lnTo>
                    <a:pt x="1355799" y="421167"/>
                  </a:lnTo>
                  <a:lnTo>
                    <a:pt x="1364542" y="421167"/>
                  </a:lnTo>
                  <a:lnTo>
                    <a:pt x="1386402" y="425539"/>
                  </a:lnTo>
                  <a:lnTo>
                    <a:pt x="1395146" y="429911"/>
                  </a:lnTo>
                  <a:lnTo>
                    <a:pt x="1421378" y="443027"/>
                  </a:lnTo>
                  <a:cubicBezTo>
                    <a:pt x="1425264" y="443998"/>
                    <a:pt x="1428665" y="446913"/>
                    <a:pt x="1431579" y="451771"/>
                  </a:cubicBezTo>
                  <a:cubicBezTo>
                    <a:pt x="1433523" y="453714"/>
                    <a:pt x="1435466" y="454199"/>
                    <a:pt x="1437409" y="453228"/>
                  </a:cubicBezTo>
                  <a:cubicBezTo>
                    <a:pt x="1442266" y="451285"/>
                    <a:pt x="1446638" y="451771"/>
                    <a:pt x="1450525" y="454685"/>
                  </a:cubicBezTo>
                  <a:cubicBezTo>
                    <a:pt x="1452468" y="454685"/>
                    <a:pt x="1453439" y="456628"/>
                    <a:pt x="1453439" y="460515"/>
                  </a:cubicBezTo>
                  <a:cubicBezTo>
                    <a:pt x="1453439" y="461486"/>
                    <a:pt x="1453925" y="462943"/>
                    <a:pt x="1454897" y="464887"/>
                  </a:cubicBezTo>
                  <a:cubicBezTo>
                    <a:pt x="1457811" y="465858"/>
                    <a:pt x="1459997" y="467558"/>
                    <a:pt x="1461455" y="469987"/>
                  </a:cubicBezTo>
                  <a:cubicBezTo>
                    <a:pt x="1462912" y="472416"/>
                    <a:pt x="1464126" y="474116"/>
                    <a:pt x="1465098" y="475088"/>
                  </a:cubicBezTo>
                  <a:cubicBezTo>
                    <a:pt x="1468013" y="476059"/>
                    <a:pt x="1471170" y="477517"/>
                    <a:pt x="1474571" y="479460"/>
                  </a:cubicBezTo>
                  <a:cubicBezTo>
                    <a:pt x="1477971" y="481403"/>
                    <a:pt x="1480643" y="482374"/>
                    <a:pt x="1482586" y="482374"/>
                  </a:cubicBezTo>
                  <a:lnTo>
                    <a:pt x="1485500" y="483832"/>
                  </a:lnTo>
                  <a:lnTo>
                    <a:pt x="1479671" y="483832"/>
                  </a:lnTo>
                  <a:lnTo>
                    <a:pt x="1489872" y="495490"/>
                  </a:lnTo>
                  <a:lnTo>
                    <a:pt x="1489872" y="496948"/>
                  </a:lnTo>
                  <a:cubicBezTo>
                    <a:pt x="1494730" y="501805"/>
                    <a:pt x="1498616" y="504234"/>
                    <a:pt x="1501531" y="504234"/>
                  </a:cubicBezTo>
                  <a:lnTo>
                    <a:pt x="1505903" y="504234"/>
                  </a:lnTo>
                  <a:cubicBezTo>
                    <a:pt x="1505903" y="507149"/>
                    <a:pt x="1505903" y="509335"/>
                    <a:pt x="1505903" y="510792"/>
                  </a:cubicBezTo>
                  <a:cubicBezTo>
                    <a:pt x="1505903" y="512250"/>
                    <a:pt x="1504446" y="512007"/>
                    <a:pt x="1501531" y="510064"/>
                  </a:cubicBezTo>
                  <a:cubicBezTo>
                    <a:pt x="1501531" y="510064"/>
                    <a:pt x="1501288" y="509821"/>
                    <a:pt x="1500802" y="509335"/>
                  </a:cubicBezTo>
                  <a:cubicBezTo>
                    <a:pt x="1500317" y="508849"/>
                    <a:pt x="1500074" y="508606"/>
                    <a:pt x="1500074" y="508606"/>
                  </a:cubicBezTo>
                  <a:cubicBezTo>
                    <a:pt x="1497159" y="507635"/>
                    <a:pt x="1495216" y="507392"/>
                    <a:pt x="1494244" y="507878"/>
                  </a:cubicBezTo>
                  <a:cubicBezTo>
                    <a:pt x="1493273" y="508363"/>
                    <a:pt x="1491815" y="509092"/>
                    <a:pt x="1489872" y="510064"/>
                  </a:cubicBezTo>
                  <a:cubicBezTo>
                    <a:pt x="1490844" y="512007"/>
                    <a:pt x="1492787" y="512978"/>
                    <a:pt x="1495702" y="512978"/>
                  </a:cubicBezTo>
                  <a:cubicBezTo>
                    <a:pt x="1500559" y="512978"/>
                    <a:pt x="1504446" y="514921"/>
                    <a:pt x="1507360" y="518807"/>
                  </a:cubicBezTo>
                  <a:cubicBezTo>
                    <a:pt x="1505417" y="521722"/>
                    <a:pt x="1504446" y="523180"/>
                    <a:pt x="1504446" y="523180"/>
                  </a:cubicBezTo>
                  <a:cubicBezTo>
                    <a:pt x="1504446" y="524151"/>
                    <a:pt x="1504689" y="525123"/>
                    <a:pt x="1505174" y="526094"/>
                  </a:cubicBezTo>
                  <a:cubicBezTo>
                    <a:pt x="1505660" y="527066"/>
                    <a:pt x="1506389" y="528037"/>
                    <a:pt x="1507360" y="529009"/>
                  </a:cubicBezTo>
                  <a:lnTo>
                    <a:pt x="1497159" y="533381"/>
                  </a:lnTo>
                  <a:cubicBezTo>
                    <a:pt x="1500074" y="536295"/>
                    <a:pt x="1503231" y="538967"/>
                    <a:pt x="1506632" y="541396"/>
                  </a:cubicBezTo>
                  <a:cubicBezTo>
                    <a:pt x="1510032" y="543825"/>
                    <a:pt x="1512704" y="546497"/>
                    <a:pt x="1514647" y="549411"/>
                  </a:cubicBezTo>
                  <a:cubicBezTo>
                    <a:pt x="1517562" y="551354"/>
                    <a:pt x="1520476" y="552083"/>
                    <a:pt x="1523391" y="551597"/>
                  </a:cubicBezTo>
                  <a:cubicBezTo>
                    <a:pt x="1526306" y="551112"/>
                    <a:pt x="1528249" y="550869"/>
                    <a:pt x="1529220" y="550869"/>
                  </a:cubicBezTo>
                  <a:cubicBezTo>
                    <a:pt x="1531163" y="553783"/>
                    <a:pt x="1530678" y="555241"/>
                    <a:pt x="1527763" y="555241"/>
                  </a:cubicBezTo>
                  <a:lnTo>
                    <a:pt x="1526306" y="555241"/>
                  </a:lnTo>
                  <a:cubicBezTo>
                    <a:pt x="1523391" y="555241"/>
                    <a:pt x="1520476" y="555726"/>
                    <a:pt x="1517562" y="556698"/>
                  </a:cubicBezTo>
                  <a:cubicBezTo>
                    <a:pt x="1519505" y="558641"/>
                    <a:pt x="1520476" y="562041"/>
                    <a:pt x="1520476" y="566899"/>
                  </a:cubicBezTo>
                  <a:cubicBezTo>
                    <a:pt x="1520476" y="566899"/>
                    <a:pt x="1520719" y="567871"/>
                    <a:pt x="1521205" y="569814"/>
                  </a:cubicBezTo>
                  <a:cubicBezTo>
                    <a:pt x="1521691" y="571757"/>
                    <a:pt x="1521448" y="573214"/>
                    <a:pt x="1520476" y="574186"/>
                  </a:cubicBezTo>
                  <a:lnTo>
                    <a:pt x="1526306" y="578558"/>
                  </a:lnTo>
                  <a:lnTo>
                    <a:pt x="1527763" y="581472"/>
                  </a:lnTo>
                  <a:cubicBezTo>
                    <a:pt x="1528734" y="584387"/>
                    <a:pt x="1529706" y="585844"/>
                    <a:pt x="1530678" y="585844"/>
                  </a:cubicBezTo>
                  <a:cubicBezTo>
                    <a:pt x="1533592" y="589731"/>
                    <a:pt x="1537478" y="593617"/>
                    <a:pt x="1542336" y="597503"/>
                  </a:cubicBezTo>
                  <a:cubicBezTo>
                    <a:pt x="1543308" y="598475"/>
                    <a:pt x="1543793" y="599203"/>
                    <a:pt x="1543793" y="599689"/>
                  </a:cubicBezTo>
                  <a:cubicBezTo>
                    <a:pt x="1543793" y="600175"/>
                    <a:pt x="1544279" y="600418"/>
                    <a:pt x="1545251" y="600418"/>
                  </a:cubicBezTo>
                  <a:cubicBezTo>
                    <a:pt x="1548165" y="601389"/>
                    <a:pt x="1549623" y="603332"/>
                    <a:pt x="1549623" y="606247"/>
                  </a:cubicBezTo>
                  <a:lnTo>
                    <a:pt x="1551080" y="610619"/>
                  </a:lnTo>
                  <a:cubicBezTo>
                    <a:pt x="1556909" y="617420"/>
                    <a:pt x="1559824" y="620820"/>
                    <a:pt x="1559824" y="620820"/>
                  </a:cubicBezTo>
                  <a:lnTo>
                    <a:pt x="1561281" y="628107"/>
                  </a:lnTo>
                  <a:cubicBezTo>
                    <a:pt x="1560310" y="628107"/>
                    <a:pt x="1559581" y="628593"/>
                    <a:pt x="1559095" y="629564"/>
                  </a:cubicBezTo>
                  <a:cubicBezTo>
                    <a:pt x="1558610" y="630536"/>
                    <a:pt x="1557395" y="630050"/>
                    <a:pt x="1555452" y="628107"/>
                  </a:cubicBezTo>
                  <a:cubicBezTo>
                    <a:pt x="1554481" y="628107"/>
                    <a:pt x="1553995" y="628593"/>
                    <a:pt x="1553995" y="629564"/>
                  </a:cubicBezTo>
                  <a:cubicBezTo>
                    <a:pt x="1553995" y="630536"/>
                    <a:pt x="1553509" y="631993"/>
                    <a:pt x="1552537" y="633936"/>
                  </a:cubicBezTo>
                  <a:lnTo>
                    <a:pt x="1561281" y="645595"/>
                  </a:lnTo>
                  <a:cubicBezTo>
                    <a:pt x="1564196" y="647538"/>
                    <a:pt x="1566625" y="649967"/>
                    <a:pt x="1568568" y="652881"/>
                  </a:cubicBezTo>
                  <a:cubicBezTo>
                    <a:pt x="1569540" y="653853"/>
                    <a:pt x="1573912" y="660654"/>
                    <a:pt x="1581684" y="673284"/>
                  </a:cubicBezTo>
                  <a:cubicBezTo>
                    <a:pt x="1582656" y="674256"/>
                    <a:pt x="1583141" y="675713"/>
                    <a:pt x="1583141" y="677656"/>
                  </a:cubicBezTo>
                  <a:cubicBezTo>
                    <a:pt x="1583141" y="679599"/>
                    <a:pt x="1583627" y="681056"/>
                    <a:pt x="1584599" y="682028"/>
                  </a:cubicBezTo>
                  <a:cubicBezTo>
                    <a:pt x="1587513" y="682999"/>
                    <a:pt x="1589942" y="683971"/>
                    <a:pt x="1591885" y="684943"/>
                  </a:cubicBezTo>
                  <a:cubicBezTo>
                    <a:pt x="1588971" y="685914"/>
                    <a:pt x="1586542" y="687614"/>
                    <a:pt x="1584599" y="690043"/>
                  </a:cubicBezTo>
                  <a:cubicBezTo>
                    <a:pt x="1582656" y="692472"/>
                    <a:pt x="1581198" y="694172"/>
                    <a:pt x="1580227" y="695144"/>
                  </a:cubicBezTo>
                  <a:cubicBezTo>
                    <a:pt x="1581198" y="695144"/>
                    <a:pt x="1582170" y="695144"/>
                    <a:pt x="1583141" y="695144"/>
                  </a:cubicBezTo>
                  <a:lnTo>
                    <a:pt x="1584599" y="698059"/>
                  </a:lnTo>
                  <a:cubicBezTo>
                    <a:pt x="1584599" y="701945"/>
                    <a:pt x="1586542" y="705345"/>
                    <a:pt x="1590428" y="708260"/>
                  </a:cubicBezTo>
                  <a:cubicBezTo>
                    <a:pt x="1591400" y="709231"/>
                    <a:pt x="1591642" y="710203"/>
                    <a:pt x="1591157" y="711174"/>
                  </a:cubicBezTo>
                  <a:cubicBezTo>
                    <a:pt x="1590671" y="712146"/>
                    <a:pt x="1590428" y="713117"/>
                    <a:pt x="1590428" y="714089"/>
                  </a:cubicBezTo>
                  <a:cubicBezTo>
                    <a:pt x="1585570" y="712146"/>
                    <a:pt x="1582898" y="710689"/>
                    <a:pt x="1582413" y="709717"/>
                  </a:cubicBezTo>
                  <a:cubicBezTo>
                    <a:pt x="1581927" y="708746"/>
                    <a:pt x="1581684" y="706802"/>
                    <a:pt x="1581684" y="703888"/>
                  </a:cubicBezTo>
                  <a:cubicBezTo>
                    <a:pt x="1581684" y="702916"/>
                    <a:pt x="1580227" y="702430"/>
                    <a:pt x="1577312" y="702430"/>
                  </a:cubicBezTo>
                  <a:cubicBezTo>
                    <a:pt x="1573426" y="702430"/>
                    <a:pt x="1570025" y="705345"/>
                    <a:pt x="1567111" y="711174"/>
                  </a:cubicBezTo>
                  <a:lnTo>
                    <a:pt x="1570025" y="719918"/>
                  </a:lnTo>
                  <a:cubicBezTo>
                    <a:pt x="1568082" y="720890"/>
                    <a:pt x="1566625" y="723319"/>
                    <a:pt x="1565653" y="727205"/>
                  </a:cubicBezTo>
                  <a:cubicBezTo>
                    <a:pt x="1565653" y="732063"/>
                    <a:pt x="1564196" y="735463"/>
                    <a:pt x="1561281" y="737406"/>
                  </a:cubicBezTo>
                  <a:cubicBezTo>
                    <a:pt x="1563225" y="737406"/>
                    <a:pt x="1564196" y="739835"/>
                    <a:pt x="1564196" y="744693"/>
                  </a:cubicBezTo>
                  <a:cubicBezTo>
                    <a:pt x="1562253" y="745664"/>
                    <a:pt x="1560796" y="745179"/>
                    <a:pt x="1559824" y="743236"/>
                  </a:cubicBezTo>
                  <a:cubicBezTo>
                    <a:pt x="1557881" y="740321"/>
                    <a:pt x="1554481" y="738378"/>
                    <a:pt x="1549623" y="737406"/>
                  </a:cubicBezTo>
                  <a:lnTo>
                    <a:pt x="1546708" y="737406"/>
                  </a:lnTo>
                  <a:cubicBezTo>
                    <a:pt x="1544765" y="738378"/>
                    <a:pt x="1541365" y="738378"/>
                    <a:pt x="1536507" y="737406"/>
                  </a:cubicBezTo>
                  <a:lnTo>
                    <a:pt x="1532135" y="737406"/>
                  </a:lnTo>
                  <a:cubicBezTo>
                    <a:pt x="1533106" y="738378"/>
                    <a:pt x="1534321" y="740564"/>
                    <a:pt x="1535778" y="743964"/>
                  </a:cubicBezTo>
                  <a:cubicBezTo>
                    <a:pt x="1537236" y="747365"/>
                    <a:pt x="1539907" y="749065"/>
                    <a:pt x="1543793" y="749065"/>
                  </a:cubicBezTo>
                  <a:cubicBezTo>
                    <a:pt x="1543793" y="752951"/>
                    <a:pt x="1544279" y="755866"/>
                    <a:pt x="1545251" y="757809"/>
                  </a:cubicBezTo>
                  <a:cubicBezTo>
                    <a:pt x="1546222" y="759752"/>
                    <a:pt x="1547194" y="761695"/>
                    <a:pt x="1548165" y="763638"/>
                  </a:cubicBezTo>
                  <a:cubicBezTo>
                    <a:pt x="1548165" y="767524"/>
                    <a:pt x="1547680" y="769467"/>
                    <a:pt x="1546708" y="769467"/>
                  </a:cubicBezTo>
                  <a:cubicBezTo>
                    <a:pt x="1546708" y="770439"/>
                    <a:pt x="1545737" y="770439"/>
                    <a:pt x="1543793" y="769467"/>
                  </a:cubicBezTo>
                  <a:cubicBezTo>
                    <a:pt x="1543793" y="768496"/>
                    <a:pt x="1543551" y="767524"/>
                    <a:pt x="1543065" y="766553"/>
                  </a:cubicBezTo>
                  <a:cubicBezTo>
                    <a:pt x="1542579" y="765581"/>
                    <a:pt x="1541850" y="765095"/>
                    <a:pt x="1540879" y="765095"/>
                  </a:cubicBezTo>
                  <a:cubicBezTo>
                    <a:pt x="1540879" y="761209"/>
                    <a:pt x="1539421" y="759266"/>
                    <a:pt x="1536507" y="759266"/>
                  </a:cubicBezTo>
                  <a:cubicBezTo>
                    <a:pt x="1536507" y="759266"/>
                    <a:pt x="1536264" y="759266"/>
                    <a:pt x="1535778" y="759266"/>
                  </a:cubicBezTo>
                  <a:cubicBezTo>
                    <a:pt x="1535292" y="759266"/>
                    <a:pt x="1535049" y="759266"/>
                    <a:pt x="1535049" y="759266"/>
                  </a:cubicBezTo>
                  <a:lnTo>
                    <a:pt x="1527763" y="753437"/>
                  </a:lnTo>
                  <a:cubicBezTo>
                    <a:pt x="1527763" y="750522"/>
                    <a:pt x="1527277" y="748093"/>
                    <a:pt x="1526306" y="746150"/>
                  </a:cubicBezTo>
                  <a:cubicBezTo>
                    <a:pt x="1522419" y="744207"/>
                    <a:pt x="1519019" y="743236"/>
                    <a:pt x="1516104" y="743236"/>
                  </a:cubicBezTo>
                  <a:cubicBezTo>
                    <a:pt x="1519019" y="746150"/>
                    <a:pt x="1520962" y="749551"/>
                    <a:pt x="1521934" y="753437"/>
                  </a:cubicBezTo>
                  <a:cubicBezTo>
                    <a:pt x="1520962" y="751494"/>
                    <a:pt x="1519748" y="749794"/>
                    <a:pt x="1518290" y="748336"/>
                  </a:cubicBezTo>
                  <a:cubicBezTo>
                    <a:pt x="1516833" y="746879"/>
                    <a:pt x="1515619" y="745664"/>
                    <a:pt x="1514647" y="744693"/>
                  </a:cubicBezTo>
                  <a:cubicBezTo>
                    <a:pt x="1512704" y="740807"/>
                    <a:pt x="1510761" y="737649"/>
                    <a:pt x="1508818" y="735220"/>
                  </a:cubicBezTo>
                  <a:cubicBezTo>
                    <a:pt x="1506875" y="732791"/>
                    <a:pt x="1505417" y="730120"/>
                    <a:pt x="1504446" y="727205"/>
                  </a:cubicBezTo>
                  <a:lnTo>
                    <a:pt x="1500074" y="727205"/>
                  </a:lnTo>
                  <a:cubicBezTo>
                    <a:pt x="1499102" y="727205"/>
                    <a:pt x="1497645" y="727205"/>
                    <a:pt x="1495702" y="727205"/>
                  </a:cubicBezTo>
                  <a:cubicBezTo>
                    <a:pt x="1492787" y="728177"/>
                    <a:pt x="1489387" y="729391"/>
                    <a:pt x="1485500" y="730848"/>
                  </a:cubicBezTo>
                  <a:cubicBezTo>
                    <a:pt x="1481614" y="732306"/>
                    <a:pt x="1478700" y="734492"/>
                    <a:pt x="1476757" y="737406"/>
                  </a:cubicBezTo>
                  <a:lnTo>
                    <a:pt x="1473842" y="743236"/>
                  </a:lnTo>
                  <a:lnTo>
                    <a:pt x="1473842" y="744693"/>
                  </a:lnTo>
                  <a:cubicBezTo>
                    <a:pt x="1469956" y="745664"/>
                    <a:pt x="1466555" y="748093"/>
                    <a:pt x="1463641" y="751979"/>
                  </a:cubicBezTo>
                  <a:cubicBezTo>
                    <a:pt x="1460726" y="755866"/>
                    <a:pt x="1458783" y="758295"/>
                    <a:pt x="1457811" y="759266"/>
                  </a:cubicBezTo>
                  <a:lnTo>
                    <a:pt x="1456354" y="759266"/>
                  </a:lnTo>
                  <a:lnTo>
                    <a:pt x="1457811" y="754894"/>
                  </a:lnTo>
                  <a:cubicBezTo>
                    <a:pt x="1455868" y="754894"/>
                    <a:pt x="1454654" y="755380"/>
                    <a:pt x="1454168" y="756351"/>
                  </a:cubicBezTo>
                  <a:cubicBezTo>
                    <a:pt x="1453682" y="757323"/>
                    <a:pt x="1452468" y="758295"/>
                    <a:pt x="1450525" y="759266"/>
                  </a:cubicBezTo>
                  <a:cubicBezTo>
                    <a:pt x="1450525" y="756351"/>
                    <a:pt x="1451982" y="753923"/>
                    <a:pt x="1454897" y="751979"/>
                  </a:cubicBezTo>
                  <a:lnTo>
                    <a:pt x="1463641" y="744693"/>
                  </a:lnTo>
                  <a:cubicBezTo>
                    <a:pt x="1464612" y="738864"/>
                    <a:pt x="1464126" y="734492"/>
                    <a:pt x="1462183" y="731577"/>
                  </a:cubicBezTo>
                  <a:lnTo>
                    <a:pt x="1463641" y="731577"/>
                  </a:lnTo>
                  <a:lnTo>
                    <a:pt x="1465098" y="730120"/>
                  </a:lnTo>
                  <a:cubicBezTo>
                    <a:pt x="1465098" y="728177"/>
                    <a:pt x="1464612" y="727205"/>
                    <a:pt x="1463641" y="727205"/>
                  </a:cubicBezTo>
                  <a:cubicBezTo>
                    <a:pt x="1463641" y="727205"/>
                    <a:pt x="1462669" y="728177"/>
                    <a:pt x="1460726" y="730120"/>
                  </a:cubicBezTo>
                  <a:lnTo>
                    <a:pt x="1459269" y="725748"/>
                  </a:lnTo>
                  <a:lnTo>
                    <a:pt x="1454897" y="725748"/>
                  </a:lnTo>
                  <a:cubicBezTo>
                    <a:pt x="1453925" y="726719"/>
                    <a:pt x="1452711" y="727934"/>
                    <a:pt x="1451253" y="729391"/>
                  </a:cubicBezTo>
                  <a:cubicBezTo>
                    <a:pt x="1449796" y="730848"/>
                    <a:pt x="1448582" y="732548"/>
                    <a:pt x="1447610" y="734492"/>
                  </a:cubicBezTo>
                  <a:lnTo>
                    <a:pt x="1441781" y="733034"/>
                  </a:lnTo>
                  <a:lnTo>
                    <a:pt x="1441781" y="735949"/>
                  </a:lnTo>
                  <a:lnTo>
                    <a:pt x="1438866" y="738864"/>
                  </a:lnTo>
                  <a:lnTo>
                    <a:pt x="1438866" y="743236"/>
                  </a:lnTo>
                  <a:lnTo>
                    <a:pt x="1437409" y="741778"/>
                  </a:lnTo>
                  <a:cubicBezTo>
                    <a:pt x="1436437" y="741778"/>
                    <a:pt x="1435223" y="742750"/>
                    <a:pt x="1433765" y="744693"/>
                  </a:cubicBezTo>
                  <a:cubicBezTo>
                    <a:pt x="1432308" y="746636"/>
                    <a:pt x="1431094" y="748093"/>
                    <a:pt x="1430122" y="749065"/>
                  </a:cubicBezTo>
                  <a:cubicBezTo>
                    <a:pt x="1429151" y="751979"/>
                    <a:pt x="1428179" y="752951"/>
                    <a:pt x="1427208" y="751979"/>
                  </a:cubicBezTo>
                  <a:cubicBezTo>
                    <a:pt x="1427208" y="752951"/>
                    <a:pt x="1426965" y="753680"/>
                    <a:pt x="1426479" y="754165"/>
                  </a:cubicBezTo>
                  <a:cubicBezTo>
                    <a:pt x="1425993" y="754651"/>
                    <a:pt x="1426236" y="755380"/>
                    <a:pt x="1427208" y="756351"/>
                  </a:cubicBezTo>
                  <a:lnTo>
                    <a:pt x="1421378" y="754894"/>
                  </a:lnTo>
                  <a:cubicBezTo>
                    <a:pt x="1423321" y="757809"/>
                    <a:pt x="1423321" y="759266"/>
                    <a:pt x="1421378" y="759266"/>
                  </a:cubicBezTo>
                  <a:lnTo>
                    <a:pt x="1419921" y="763638"/>
                  </a:lnTo>
                  <a:cubicBezTo>
                    <a:pt x="1418949" y="763638"/>
                    <a:pt x="1417978" y="763152"/>
                    <a:pt x="1417006" y="762181"/>
                  </a:cubicBezTo>
                  <a:cubicBezTo>
                    <a:pt x="1416035" y="761209"/>
                    <a:pt x="1415063" y="761695"/>
                    <a:pt x="1414092" y="763638"/>
                  </a:cubicBezTo>
                  <a:lnTo>
                    <a:pt x="1414092" y="769467"/>
                  </a:lnTo>
                  <a:lnTo>
                    <a:pt x="1412634" y="770925"/>
                  </a:lnTo>
                  <a:cubicBezTo>
                    <a:pt x="1414577" y="773839"/>
                    <a:pt x="1418464" y="777240"/>
                    <a:pt x="1424293" y="781126"/>
                  </a:cubicBezTo>
                  <a:cubicBezTo>
                    <a:pt x="1425264" y="781126"/>
                    <a:pt x="1426722" y="781855"/>
                    <a:pt x="1428665" y="783312"/>
                  </a:cubicBezTo>
                  <a:cubicBezTo>
                    <a:pt x="1430608" y="784769"/>
                    <a:pt x="1432551" y="785984"/>
                    <a:pt x="1434494" y="786955"/>
                  </a:cubicBezTo>
                  <a:lnTo>
                    <a:pt x="1434494" y="788413"/>
                  </a:lnTo>
                  <a:cubicBezTo>
                    <a:pt x="1439352" y="793270"/>
                    <a:pt x="1445424" y="797885"/>
                    <a:pt x="1452711" y="802257"/>
                  </a:cubicBezTo>
                  <a:cubicBezTo>
                    <a:pt x="1459997" y="806629"/>
                    <a:pt x="1464612" y="809787"/>
                    <a:pt x="1466555" y="811730"/>
                  </a:cubicBezTo>
                  <a:cubicBezTo>
                    <a:pt x="1471413" y="812701"/>
                    <a:pt x="1475542" y="814644"/>
                    <a:pt x="1478943" y="817559"/>
                  </a:cubicBezTo>
                  <a:cubicBezTo>
                    <a:pt x="1482343" y="820474"/>
                    <a:pt x="1485015" y="822417"/>
                    <a:pt x="1486958" y="823388"/>
                  </a:cubicBezTo>
                  <a:lnTo>
                    <a:pt x="1497159" y="832132"/>
                  </a:lnTo>
                  <a:cubicBezTo>
                    <a:pt x="1497159" y="832132"/>
                    <a:pt x="1498131" y="832618"/>
                    <a:pt x="1500074" y="833590"/>
                  </a:cubicBezTo>
                  <a:cubicBezTo>
                    <a:pt x="1499102" y="834561"/>
                    <a:pt x="1498374" y="834804"/>
                    <a:pt x="1497888" y="834318"/>
                  </a:cubicBezTo>
                  <a:cubicBezTo>
                    <a:pt x="1497402" y="833833"/>
                    <a:pt x="1496673" y="833590"/>
                    <a:pt x="1495702" y="833590"/>
                  </a:cubicBezTo>
                  <a:cubicBezTo>
                    <a:pt x="1493759" y="832618"/>
                    <a:pt x="1490844" y="832618"/>
                    <a:pt x="1486958" y="833590"/>
                  </a:cubicBezTo>
                  <a:cubicBezTo>
                    <a:pt x="1486958" y="835533"/>
                    <a:pt x="1487687" y="836747"/>
                    <a:pt x="1489144" y="837233"/>
                  </a:cubicBezTo>
                  <a:cubicBezTo>
                    <a:pt x="1490601" y="837719"/>
                    <a:pt x="1491815" y="838447"/>
                    <a:pt x="1492787" y="839419"/>
                  </a:cubicBezTo>
                  <a:cubicBezTo>
                    <a:pt x="1494730" y="844277"/>
                    <a:pt x="1497159" y="848649"/>
                    <a:pt x="1500074" y="852535"/>
                  </a:cubicBezTo>
                  <a:lnTo>
                    <a:pt x="1508818" y="858364"/>
                  </a:lnTo>
                  <a:lnTo>
                    <a:pt x="1508818" y="861279"/>
                  </a:lnTo>
                  <a:cubicBezTo>
                    <a:pt x="1508818" y="865165"/>
                    <a:pt x="1509789" y="869537"/>
                    <a:pt x="1511732" y="874395"/>
                  </a:cubicBezTo>
                  <a:cubicBezTo>
                    <a:pt x="1513675" y="877309"/>
                    <a:pt x="1516104" y="880224"/>
                    <a:pt x="1519019" y="883139"/>
                  </a:cubicBezTo>
                  <a:cubicBezTo>
                    <a:pt x="1521934" y="886053"/>
                    <a:pt x="1524362" y="888482"/>
                    <a:pt x="1526306" y="890425"/>
                  </a:cubicBezTo>
                  <a:cubicBezTo>
                    <a:pt x="1526306" y="895283"/>
                    <a:pt x="1527763" y="897712"/>
                    <a:pt x="1530678" y="897712"/>
                  </a:cubicBezTo>
                  <a:cubicBezTo>
                    <a:pt x="1530678" y="897712"/>
                    <a:pt x="1530921" y="897712"/>
                    <a:pt x="1531406" y="897712"/>
                  </a:cubicBezTo>
                  <a:cubicBezTo>
                    <a:pt x="1531892" y="897712"/>
                    <a:pt x="1532135" y="897712"/>
                    <a:pt x="1532135" y="897712"/>
                  </a:cubicBezTo>
                  <a:cubicBezTo>
                    <a:pt x="1536021" y="898683"/>
                    <a:pt x="1538207" y="899898"/>
                    <a:pt x="1538693" y="901355"/>
                  </a:cubicBezTo>
                  <a:cubicBezTo>
                    <a:pt x="1539179" y="902813"/>
                    <a:pt x="1538936" y="905484"/>
                    <a:pt x="1537964" y="909371"/>
                  </a:cubicBezTo>
                  <a:lnTo>
                    <a:pt x="1535049" y="909371"/>
                  </a:lnTo>
                  <a:lnTo>
                    <a:pt x="1535049" y="910828"/>
                  </a:lnTo>
                  <a:cubicBezTo>
                    <a:pt x="1533106" y="910828"/>
                    <a:pt x="1531163" y="909856"/>
                    <a:pt x="1529220" y="907913"/>
                  </a:cubicBezTo>
                  <a:cubicBezTo>
                    <a:pt x="1528249" y="904999"/>
                    <a:pt x="1526791" y="903298"/>
                    <a:pt x="1524848" y="902813"/>
                  </a:cubicBezTo>
                  <a:cubicBezTo>
                    <a:pt x="1522905" y="902327"/>
                    <a:pt x="1521448" y="903055"/>
                    <a:pt x="1520476" y="904999"/>
                  </a:cubicBezTo>
                  <a:lnTo>
                    <a:pt x="1517562" y="906456"/>
                  </a:lnTo>
                  <a:cubicBezTo>
                    <a:pt x="1517562" y="907427"/>
                    <a:pt x="1519019" y="908885"/>
                    <a:pt x="1521934" y="910828"/>
                  </a:cubicBezTo>
                  <a:lnTo>
                    <a:pt x="1526306" y="919572"/>
                  </a:lnTo>
                  <a:cubicBezTo>
                    <a:pt x="1525334" y="923458"/>
                    <a:pt x="1524848" y="927344"/>
                    <a:pt x="1524848" y="931230"/>
                  </a:cubicBezTo>
                  <a:cubicBezTo>
                    <a:pt x="1524848" y="936088"/>
                    <a:pt x="1523877" y="939003"/>
                    <a:pt x="1521934" y="939974"/>
                  </a:cubicBezTo>
                  <a:cubicBezTo>
                    <a:pt x="1520962" y="940946"/>
                    <a:pt x="1520719" y="941432"/>
                    <a:pt x="1521205" y="941432"/>
                  </a:cubicBezTo>
                  <a:cubicBezTo>
                    <a:pt x="1521691" y="941432"/>
                    <a:pt x="1521448" y="941917"/>
                    <a:pt x="1520476" y="942889"/>
                  </a:cubicBezTo>
                  <a:lnTo>
                    <a:pt x="1511732" y="944346"/>
                  </a:lnTo>
                  <a:lnTo>
                    <a:pt x="1510275" y="948718"/>
                  </a:lnTo>
                  <a:lnTo>
                    <a:pt x="1523391" y="951633"/>
                  </a:lnTo>
                  <a:lnTo>
                    <a:pt x="1524848" y="960377"/>
                  </a:lnTo>
                  <a:cubicBezTo>
                    <a:pt x="1521934" y="957462"/>
                    <a:pt x="1520476" y="956005"/>
                    <a:pt x="1520476" y="956005"/>
                  </a:cubicBezTo>
                  <a:cubicBezTo>
                    <a:pt x="1514647" y="953090"/>
                    <a:pt x="1510761" y="953090"/>
                    <a:pt x="1508818" y="956005"/>
                  </a:cubicBezTo>
                  <a:cubicBezTo>
                    <a:pt x="1506875" y="958920"/>
                    <a:pt x="1505417" y="959891"/>
                    <a:pt x="1504446" y="958920"/>
                  </a:cubicBezTo>
                  <a:cubicBezTo>
                    <a:pt x="1500559" y="956977"/>
                    <a:pt x="1496187" y="955519"/>
                    <a:pt x="1491330" y="954548"/>
                  </a:cubicBezTo>
                  <a:cubicBezTo>
                    <a:pt x="1486472" y="953576"/>
                    <a:pt x="1483072" y="953090"/>
                    <a:pt x="1481129" y="953090"/>
                  </a:cubicBezTo>
                  <a:cubicBezTo>
                    <a:pt x="1480157" y="955033"/>
                    <a:pt x="1479671" y="956977"/>
                    <a:pt x="1479671" y="958920"/>
                  </a:cubicBezTo>
                  <a:cubicBezTo>
                    <a:pt x="1479671" y="960863"/>
                    <a:pt x="1480157" y="964263"/>
                    <a:pt x="1481129" y="969121"/>
                  </a:cubicBezTo>
                  <a:lnTo>
                    <a:pt x="1479671" y="969121"/>
                  </a:lnTo>
                  <a:cubicBezTo>
                    <a:pt x="1478700" y="968149"/>
                    <a:pt x="1476514" y="967664"/>
                    <a:pt x="1473113" y="967664"/>
                  </a:cubicBezTo>
                  <a:cubicBezTo>
                    <a:pt x="1469713" y="967664"/>
                    <a:pt x="1466555" y="967178"/>
                    <a:pt x="1463641" y="966206"/>
                  </a:cubicBezTo>
                  <a:cubicBezTo>
                    <a:pt x="1462669" y="966206"/>
                    <a:pt x="1460240" y="965235"/>
                    <a:pt x="1456354" y="963292"/>
                  </a:cubicBezTo>
                  <a:lnTo>
                    <a:pt x="1453439" y="961834"/>
                  </a:lnTo>
                  <a:cubicBezTo>
                    <a:pt x="1451496" y="963777"/>
                    <a:pt x="1449553" y="964020"/>
                    <a:pt x="1447610" y="962563"/>
                  </a:cubicBezTo>
                  <a:cubicBezTo>
                    <a:pt x="1445667" y="961106"/>
                    <a:pt x="1444210" y="960377"/>
                    <a:pt x="1443238" y="960377"/>
                  </a:cubicBezTo>
                  <a:lnTo>
                    <a:pt x="1438866" y="966206"/>
                  </a:lnTo>
                  <a:lnTo>
                    <a:pt x="1435951" y="951633"/>
                  </a:lnTo>
                  <a:cubicBezTo>
                    <a:pt x="1433037" y="949690"/>
                    <a:pt x="1429636" y="948718"/>
                    <a:pt x="1425750" y="948718"/>
                  </a:cubicBezTo>
                  <a:lnTo>
                    <a:pt x="1425750" y="941432"/>
                  </a:lnTo>
                  <a:cubicBezTo>
                    <a:pt x="1423807" y="940460"/>
                    <a:pt x="1421864" y="940946"/>
                    <a:pt x="1419921" y="942889"/>
                  </a:cubicBezTo>
                  <a:cubicBezTo>
                    <a:pt x="1417978" y="942889"/>
                    <a:pt x="1417249" y="942403"/>
                    <a:pt x="1417735" y="941432"/>
                  </a:cubicBezTo>
                  <a:cubicBezTo>
                    <a:pt x="1418221" y="940460"/>
                    <a:pt x="1418464" y="939974"/>
                    <a:pt x="1418464" y="939974"/>
                  </a:cubicBezTo>
                  <a:cubicBezTo>
                    <a:pt x="1416521" y="939003"/>
                    <a:pt x="1414092" y="938517"/>
                    <a:pt x="1411177" y="938517"/>
                  </a:cubicBezTo>
                  <a:lnTo>
                    <a:pt x="1411177" y="941432"/>
                  </a:lnTo>
                  <a:lnTo>
                    <a:pt x="1409720" y="939974"/>
                  </a:lnTo>
                  <a:cubicBezTo>
                    <a:pt x="1409720" y="939974"/>
                    <a:pt x="1408991" y="940460"/>
                    <a:pt x="1407534" y="941432"/>
                  </a:cubicBezTo>
                  <a:cubicBezTo>
                    <a:pt x="1406076" y="942403"/>
                    <a:pt x="1404376" y="941917"/>
                    <a:pt x="1402433" y="939974"/>
                  </a:cubicBezTo>
                  <a:cubicBezTo>
                    <a:pt x="1401461" y="942889"/>
                    <a:pt x="1399033" y="944346"/>
                    <a:pt x="1395146" y="944346"/>
                  </a:cubicBezTo>
                  <a:cubicBezTo>
                    <a:pt x="1395146" y="947261"/>
                    <a:pt x="1394661" y="947261"/>
                    <a:pt x="1393689" y="944346"/>
                  </a:cubicBezTo>
                  <a:cubicBezTo>
                    <a:pt x="1393689" y="943375"/>
                    <a:pt x="1393203" y="942889"/>
                    <a:pt x="1392232" y="942889"/>
                  </a:cubicBezTo>
                  <a:cubicBezTo>
                    <a:pt x="1391260" y="942889"/>
                    <a:pt x="1390289" y="942403"/>
                    <a:pt x="1389317" y="941432"/>
                  </a:cubicBezTo>
                  <a:cubicBezTo>
                    <a:pt x="1390289" y="941432"/>
                    <a:pt x="1391746" y="941189"/>
                    <a:pt x="1393689" y="940703"/>
                  </a:cubicBezTo>
                  <a:cubicBezTo>
                    <a:pt x="1395632" y="940217"/>
                    <a:pt x="1397089" y="939003"/>
                    <a:pt x="1398061" y="937060"/>
                  </a:cubicBezTo>
                  <a:cubicBezTo>
                    <a:pt x="1393203" y="937060"/>
                    <a:pt x="1390289" y="936088"/>
                    <a:pt x="1389317" y="934145"/>
                  </a:cubicBezTo>
                  <a:cubicBezTo>
                    <a:pt x="1387374" y="933174"/>
                    <a:pt x="1384459" y="932688"/>
                    <a:pt x="1380573" y="932688"/>
                  </a:cubicBezTo>
                  <a:cubicBezTo>
                    <a:pt x="1382516" y="932688"/>
                    <a:pt x="1384459" y="931716"/>
                    <a:pt x="1386402" y="929773"/>
                  </a:cubicBezTo>
                  <a:cubicBezTo>
                    <a:pt x="1386402" y="928802"/>
                    <a:pt x="1384459" y="928316"/>
                    <a:pt x="1380573" y="928316"/>
                  </a:cubicBezTo>
                  <a:lnTo>
                    <a:pt x="1367457" y="929773"/>
                  </a:lnTo>
                  <a:lnTo>
                    <a:pt x="1358713" y="931230"/>
                  </a:lnTo>
                  <a:cubicBezTo>
                    <a:pt x="1349969" y="936088"/>
                    <a:pt x="1340254" y="939489"/>
                    <a:pt x="1329567" y="941432"/>
                  </a:cubicBezTo>
                  <a:cubicBezTo>
                    <a:pt x="1326652" y="941432"/>
                    <a:pt x="1324223" y="941675"/>
                    <a:pt x="1322280" y="942160"/>
                  </a:cubicBezTo>
                  <a:cubicBezTo>
                    <a:pt x="1320337" y="942646"/>
                    <a:pt x="1318394" y="942889"/>
                    <a:pt x="1316451" y="942889"/>
                  </a:cubicBezTo>
                  <a:cubicBezTo>
                    <a:pt x="1315479" y="943861"/>
                    <a:pt x="1314265" y="944589"/>
                    <a:pt x="1312807" y="945075"/>
                  </a:cubicBezTo>
                  <a:cubicBezTo>
                    <a:pt x="1311350" y="945561"/>
                    <a:pt x="1310136" y="946775"/>
                    <a:pt x="1309164" y="948718"/>
                  </a:cubicBezTo>
                  <a:lnTo>
                    <a:pt x="1306249" y="948718"/>
                  </a:lnTo>
                  <a:cubicBezTo>
                    <a:pt x="1309164" y="944832"/>
                    <a:pt x="1310621" y="942889"/>
                    <a:pt x="1310621" y="942889"/>
                  </a:cubicBezTo>
                  <a:cubicBezTo>
                    <a:pt x="1312565" y="941917"/>
                    <a:pt x="1315479" y="941189"/>
                    <a:pt x="1319365" y="940703"/>
                  </a:cubicBezTo>
                  <a:cubicBezTo>
                    <a:pt x="1323252" y="940217"/>
                    <a:pt x="1327624" y="939489"/>
                    <a:pt x="1332481" y="938517"/>
                  </a:cubicBezTo>
                  <a:cubicBezTo>
                    <a:pt x="1334424" y="935602"/>
                    <a:pt x="1335396" y="932688"/>
                    <a:pt x="1335396" y="929773"/>
                  </a:cubicBezTo>
                  <a:cubicBezTo>
                    <a:pt x="1335396" y="928802"/>
                    <a:pt x="1334424" y="928316"/>
                    <a:pt x="1332481" y="928316"/>
                  </a:cubicBezTo>
                  <a:cubicBezTo>
                    <a:pt x="1331510" y="928316"/>
                    <a:pt x="1330052" y="927830"/>
                    <a:pt x="1328109" y="926858"/>
                  </a:cubicBezTo>
                  <a:cubicBezTo>
                    <a:pt x="1326166" y="925887"/>
                    <a:pt x="1325195" y="925887"/>
                    <a:pt x="1325195" y="926858"/>
                  </a:cubicBezTo>
                  <a:lnTo>
                    <a:pt x="1326652" y="929773"/>
                  </a:lnTo>
                  <a:lnTo>
                    <a:pt x="1325195" y="931230"/>
                  </a:lnTo>
                  <a:cubicBezTo>
                    <a:pt x="1325195" y="930259"/>
                    <a:pt x="1324709" y="930016"/>
                    <a:pt x="1323737" y="930502"/>
                  </a:cubicBezTo>
                  <a:cubicBezTo>
                    <a:pt x="1322766" y="930988"/>
                    <a:pt x="1321794" y="931230"/>
                    <a:pt x="1320823" y="931230"/>
                  </a:cubicBezTo>
                  <a:lnTo>
                    <a:pt x="1317908" y="931230"/>
                  </a:lnTo>
                  <a:cubicBezTo>
                    <a:pt x="1317908" y="931230"/>
                    <a:pt x="1317179" y="930988"/>
                    <a:pt x="1315722" y="930502"/>
                  </a:cubicBezTo>
                  <a:cubicBezTo>
                    <a:pt x="1314265" y="930016"/>
                    <a:pt x="1313050" y="930745"/>
                    <a:pt x="1312079" y="932688"/>
                  </a:cubicBezTo>
                  <a:lnTo>
                    <a:pt x="1310621" y="934145"/>
                  </a:lnTo>
                  <a:lnTo>
                    <a:pt x="1307707" y="932688"/>
                  </a:lnTo>
                  <a:cubicBezTo>
                    <a:pt x="1305764" y="932688"/>
                    <a:pt x="1303821" y="933416"/>
                    <a:pt x="1301877" y="934874"/>
                  </a:cubicBezTo>
                  <a:cubicBezTo>
                    <a:pt x="1299934" y="936331"/>
                    <a:pt x="1297505" y="937060"/>
                    <a:pt x="1294591" y="937060"/>
                  </a:cubicBezTo>
                  <a:cubicBezTo>
                    <a:pt x="1297505" y="935117"/>
                    <a:pt x="1301149" y="931959"/>
                    <a:pt x="1305521" y="927587"/>
                  </a:cubicBezTo>
                  <a:cubicBezTo>
                    <a:pt x="1309893" y="923215"/>
                    <a:pt x="1313536" y="920543"/>
                    <a:pt x="1316451" y="919572"/>
                  </a:cubicBezTo>
                  <a:lnTo>
                    <a:pt x="1316451" y="926858"/>
                  </a:lnTo>
                  <a:cubicBezTo>
                    <a:pt x="1320337" y="926858"/>
                    <a:pt x="1322280" y="924430"/>
                    <a:pt x="1322280" y="919572"/>
                  </a:cubicBezTo>
                  <a:cubicBezTo>
                    <a:pt x="1322280" y="918600"/>
                    <a:pt x="1323252" y="917143"/>
                    <a:pt x="1325195" y="915200"/>
                  </a:cubicBezTo>
                  <a:cubicBezTo>
                    <a:pt x="1324223" y="917143"/>
                    <a:pt x="1323980" y="918600"/>
                    <a:pt x="1324466" y="919572"/>
                  </a:cubicBezTo>
                  <a:cubicBezTo>
                    <a:pt x="1324952" y="920543"/>
                    <a:pt x="1325195" y="921515"/>
                    <a:pt x="1325195" y="922487"/>
                  </a:cubicBezTo>
                  <a:lnTo>
                    <a:pt x="1326652" y="922487"/>
                  </a:lnTo>
                  <a:lnTo>
                    <a:pt x="1336853" y="918115"/>
                  </a:lnTo>
                  <a:cubicBezTo>
                    <a:pt x="1337825" y="918115"/>
                    <a:pt x="1338311" y="917143"/>
                    <a:pt x="1338311" y="915200"/>
                  </a:cubicBezTo>
                  <a:lnTo>
                    <a:pt x="1342683" y="909371"/>
                  </a:lnTo>
                  <a:lnTo>
                    <a:pt x="1339768" y="906456"/>
                  </a:lnTo>
                  <a:cubicBezTo>
                    <a:pt x="1340740" y="905484"/>
                    <a:pt x="1341954" y="904270"/>
                    <a:pt x="1343411" y="902813"/>
                  </a:cubicBezTo>
                  <a:cubicBezTo>
                    <a:pt x="1344869" y="901355"/>
                    <a:pt x="1346569" y="901112"/>
                    <a:pt x="1348512" y="902084"/>
                  </a:cubicBezTo>
                  <a:cubicBezTo>
                    <a:pt x="1351427" y="902084"/>
                    <a:pt x="1354341" y="900627"/>
                    <a:pt x="1357256" y="897712"/>
                  </a:cubicBezTo>
                  <a:cubicBezTo>
                    <a:pt x="1357256" y="897712"/>
                    <a:pt x="1355799" y="896740"/>
                    <a:pt x="1352884" y="894797"/>
                  </a:cubicBezTo>
                  <a:cubicBezTo>
                    <a:pt x="1349969" y="892854"/>
                    <a:pt x="1347540" y="893826"/>
                    <a:pt x="1345597" y="897712"/>
                  </a:cubicBezTo>
                  <a:cubicBezTo>
                    <a:pt x="1345597" y="894797"/>
                    <a:pt x="1345112" y="892611"/>
                    <a:pt x="1344140" y="891154"/>
                  </a:cubicBezTo>
                  <a:cubicBezTo>
                    <a:pt x="1343168" y="889697"/>
                    <a:pt x="1342683" y="888482"/>
                    <a:pt x="1342683" y="887511"/>
                  </a:cubicBezTo>
                  <a:cubicBezTo>
                    <a:pt x="1341711" y="888482"/>
                    <a:pt x="1341468" y="889697"/>
                    <a:pt x="1341954" y="891154"/>
                  </a:cubicBezTo>
                  <a:cubicBezTo>
                    <a:pt x="1342440" y="892611"/>
                    <a:pt x="1342197" y="893826"/>
                    <a:pt x="1341225" y="894797"/>
                  </a:cubicBezTo>
                  <a:cubicBezTo>
                    <a:pt x="1339282" y="894797"/>
                    <a:pt x="1337339" y="893340"/>
                    <a:pt x="1335396" y="890425"/>
                  </a:cubicBezTo>
                  <a:lnTo>
                    <a:pt x="1336853" y="887511"/>
                  </a:lnTo>
                  <a:cubicBezTo>
                    <a:pt x="1331024" y="887511"/>
                    <a:pt x="1324709" y="889454"/>
                    <a:pt x="1317908" y="893340"/>
                  </a:cubicBezTo>
                  <a:lnTo>
                    <a:pt x="1316451" y="888968"/>
                  </a:lnTo>
                  <a:cubicBezTo>
                    <a:pt x="1315479" y="890911"/>
                    <a:pt x="1314751" y="892611"/>
                    <a:pt x="1314265" y="894069"/>
                  </a:cubicBezTo>
                  <a:cubicBezTo>
                    <a:pt x="1313779" y="895526"/>
                    <a:pt x="1313050" y="896740"/>
                    <a:pt x="1312079" y="897712"/>
                  </a:cubicBezTo>
                  <a:cubicBezTo>
                    <a:pt x="1312079" y="897712"/>
                    <a:pt x="1311836" y="897469"/>
                    <a:pt x="1311350" y="896983"/>
                  </a:cubicBezTo>
                  <a:cubicBezTo>
                    <a:pt x="1310864" y="896498"/>
                    <a:pt x="1310136" y="895769"/>
                    <a:pt x="1309164" y="894797"/>
                  </a:cubicBezTo>
                  <a:lnTo>
                    <a:pt x="1297505" y="900627"/>
                  </a:lnTo>
                  <a:lnTo>
                    <a:pt x="1298963" y="906456"/>
                  </a:lnTo>
                  <a:cubicBezTo>
                    <a:pt x="1298963" y="908399"/>
                    <a:pt x="1297020" y="911314"/>
                    <a:pt x="1293134" y="915200"/>
                  </a:cubicBezTo>
                  <a:cubicBezTo>
                    <a:pt x="1292162" y="915200"/>
                    <a:pt x="1292162" y="916657"/>
                    <a:pt x="1293134" y="919572"/>
                  </a:cubicBezTo>
                  <a:cubicBezTo>
                    <a:pt x="1293134" y="922487"/>
                    <a:pt x="1292162" y="924915"/>
                    <a:pt x="1290219" y="926858"/>
                  </a:cubicBezTo>
                  <a:cubicBezTo>
                    <a:pt x="1286333" y="928802"/>
                    <a:pt x="1283418" y="929773"/>
                    <a:pt x="1281475" y="929773"/>
                  </a:cubicBezTo>
                  <a:cubicBezTo>
                    <a:pt x="1280503" y="929773"/>
                    <a:pt x="1277103" y="931230"/>
                    <a:pt x="1271274" y="934145"/>
                  </a:cubicBezTo>
                  <a:lnTo>
                    <a:pt x="1265444" y="934145"/>
                  </a:lnTo>
                  <a:cubicBezTo>
                    <a:pt x="1264473" y="937060"/>
                    <a:pt x="1262773" y="939003"/>
                    <a:pt x="1260344" y="939974"/>
                  </a:cubicBezTo>
                  <a:cubicBezTo>
                    <a:pt x="1257915" y="940946"/>
                    <a:pt x="1256215" y="941432"/>
                    <a:pt x="1255243" y="941432"/>
                  </a:cubicBezTo>
                  <a:lnTo>
                    <a:pt x="1258158" y="942889"/>
                  </a:lnTo>
                  <a:cubicBezTo>
                    <a:pt x="1258158" y="944832"/>
                    <a:pt x="1256700" y="947261"/>
                    <a:pt x="1253786" y="950176"/>
                  </a:cubicBezTo>
                  <a:lnTo>
                    <a:pt x="1246499" y="954548"/>
                  </a:lnTo>
                  <a:cubicBezTo>
                    <a:pt x="1244556" y="956491"/>
                    <a:pt x="1242856" y="956734"/>
                    <a:pt x="1241399" y="955276"/>
                  </a:cubicBezTo>
                  <a:cubicBezTo>
                    <a:pt x="1239941" y="953819"/>
                    <a:pt x="1238727" y="952605"/>
                    <a:pt x="1237755" y="951633"/>
                  </a:cubicBezTo>
                  <a:lnTo>
                    <a:pt x="1240670" y="951633"/>
                  </a:lnTo>
                  <a:lnTo>
                    <a:pt x="1240670" y="950176"/>
                  </a:lnTo>
                  <a:lnTo>
                    <a:pt x="1230469" y="951633"/>
                  </a:lnTo>
                  <a:lnTo>
                    <a:pt x="1233383" y="958920"/>
                  </a:lnTo>
                  <a:lnTo>
                    <a:pt x="1229011" y="958920"/>
                  </a:lnTo>
                  <a:cubicBezTo>
                    <a:pt x="1228040" y="956977"/>
                    <a:pt x="1227068" y="955762"/>
                    <a:pt x="1226097" y="955276"/>
                  </a:cubicBezTo>
                  <a:cubicBezTo>
                    <a:pt x="1225125" y="954791"/>
                    <a:pt x="1224639" y="955033"/>
                    <a:pt x="1224639" y="956005"/>
                  </a:cubicBezTo>
                  <a:lnTo>
                    <a:pt x="1218810" y="961834"/>
                  </a:lnTo>
                  <a:cubicBezTo>
                    <a:pt x="1217838" y="962806"/>
                    <a:pt x="1215895" y="965235"/>
                    <a:pt x="1212981" y="969121"/>
                  </a:cubicBezTo>
                  <a:cubicBezTo>
                    <a:pt x="1212009" y="970092"/>
                    <a:pt x="1210795" y="970821"/>
                    <a:pt x="1209337" y="971307"/>
                  </a:cubicBezTo>
                  <a:cubicBezTo>
                    <a:pt x="1207880" y="971793"/>
                    <a:pt x="1207151" y="971550"/>
                    <a:pt x="1207151" y="970578"/>
                  </a:cubicBezTo>
                  <a:cubicBezTo>
                    <a:pt x="1207151" y="967664"/>
                    <a:pt x="1207637" y="965235"/>
                    <a:pt x="1208609" y="963292"/>
                  </a:cubicBezTo>
                  <a:cubicBezTo>
                    <a:pt x="1202779" y="963292"/>
                    <a:pt x="1198893" y="965721"/>
                    <a:pt x="1196950" y="970578"/>
                  </a:cubicBezTo>
                  <a:cubicBezTo>
                    <a:pt x="1194035" y="970578"/>
                    <a:pt x="1191364" y="971793"/>
                    <a:pt x="1188935" y="974222"/>
                  </a:cubicBezTo>
                  <a:cubicBezTo>
                    <a:pt x="1186506" y="976650"/>
                    <a:pt x="1184320" y="978836"/>
                    <a:pt x="1182377" y="980779"/>
                  </a:cubicBezTo>
                  <a:cubicBezTo>
                    <a:pt x="1182377" y="981751"/>
                    <a:pt x="1182134" y="983451"/>
                    <a:pt x="1181648" y="985880"/>
                  </a:cubicBezTo>
                  <a:cubicBezTo>
                    <a:pt x="1181162" y="988309"/>
                    <a:pt x="1181891" y="990495"/>
                    <a:pt x="1183834" y="992438"/>
                  </a:cubicBezTo>
                  <a:cubicBezTo>
                    <a:pt x="1184806" y="993410"/>
                    <a:pt x="1185291" y="995596"/>
                    <a:pt x="1185291" y="998996"/>
                  </a:cubicBezTo>
                  <a:cubicBezTo>
                    <a:pt x="1185291" y="1002396"/>
                    <a:pt x="1185777" y="1004583"/>
                    <a:pt x="1186749" y="1005554"/>
                  </a:cubicBezTo>
                  <a:cubicBezTo>
                    <a:pt x="1188692" y="1011383"/>
                    <a:pt x="1189663" y="1015755"/>
                    <a:pt x="1189663" y="1018670"/>
                  </a:cubicBezTo>
                  <a:lnTo>
                    <a:pt x="1189663" y="1023042"/>
                  </a:lnTo>
                  <a:cubicBezTo>
                    <a:pt x="1188692" y="1023042"/>
                    <a:pt x="1188206" y="1022556"/>
                    <a:pt x="1188206" y="1021585"/>
                  </a:cubicBezTo>
                  <a:cubicBezTo>
                    <a:pt x="1188206" y="1020613"/>
                    <a:pt x="1187720" y="1020127"/>
                    <a:pt x="1186749" y="1020127"/>
                  </a:cubicBezTo>
                  <a:lnTo>
                    <a:pt x="1183834" y="1018670"/>
                  </a:lnTo>
                  <a:cubicBezTo>
                    <a:pt x="1183834" y="1018670"/>
                    <a:pt x="1183591" y="1019641"/>
                    <a:pt x="1183105" y="1021585"/>
                  </a:cubicBezTo>
                  <a:cubicBezTo>
                    <a:pt x="1182620" y="1023528"/>
                    <a:pt x="1182863" y="1024985"/>
                    <a:pt x="1183834" y="1025957"/>
                  </a:cubicBezTo>
                  <a:cubicBezTo>
                    <a:pt x="1184806" y="1029843"/>
                    <a:pt x="1185777" y="1031786"/>
                    <a:pt x="1186749" y="1031786"/>
                  </a:cubicBezTo>
                  <a:lnTo>
                    <a:pt x="1186749" y="1037615"/>
                  </a:lnTo>
                  <a:cubicBezTo>
                    <a:pt x="1184806" y="1036644"/>
                    <a:pt x="1183348" y="1034700"/>
                    <a:pt x="1182377" y="1031786"/>
                  </a:cubicBezTo>
                  <a:cubicBezTo>
                    <a:pt x="1181405" y="1034700"/>
                    <a:pt x="1181648" y="1036887"/>
                    <a:pt x="1183105" y="1038344"/>
                  </a:cubicBezTo>
                  <a:cubicBezTo>
                    <a:pt x="1184563" y="1039801"/>
                    <a:pt x="1185291" y="1041016"/>
                    <a:pt x="1185291" y="1041987"/>
                  </a:cubicBezTo>
                  <a:lnTo>
                    <a:pt x="1185291" y="1047816"/>
                  </a:lnTo>
                  <a:lnTo>
                    <a:pt x="1188206" y="1047816"/>
                  </a:lnTo>
                  <a:cubicBezTo>
                    <a:pt x="1188206" y="1050731"/>
                    <a:pt x="1188692" y="1052674"/>
                    <a:pt x="1189663" y="1053646"/>
                  </a:cubicBezTo>
                  <a:cubicBezTo>
                    <a:pt x="1188692" y="1054617"/>
                    <a:pt x="1187720" y="1054374"/>
                    <a:pt x="1186749" y="1052917"/>
                  </a:cubicBezTo>
                  <a:cubicBezTo>
                    <a:pt x="1185777" y="1051460"/>
                    <a:pt x="1184806" y="1051217"/>
                    <a:pt x="1183834" y="1052188"/>
                  </a:cubicBezTo>
                  <a:lnTo>
                    <a:pt x="1180920" y="1047816"/>
                  </a:lnTo>
                  <a:cubicBezTo>
                    <a:pt x="1180920" y="1046845"/>
                    <a:pt x="1180434" y="1046359"/>
                    <a:pt x="1179462" y="1046359"/>
                  </a:cubicBezTo>
                  <a:cubicBezTo>
                    <a:pt x="1179462" y="1046359"/>
                    <a:pt x="1176062" y="1042959"/>
                    <a:pt x="1169261" y="1036158"/>
                  </a:cubicBezTo>
                  <a:lnTo>
                    <a:pt x="1164889" y="1027414"/>
                  </a:lnTo>
                  <a:cubicBezTo>
                    <a:pt x="1164889" y="1027414"/>
                    <a:pt x="1164889" y="1028385"/>
                    <a:pt x="1164889" y="1030328"/>
                  </a:cubicBezTo>
                  <a:cubicBezTo>
                    <a:pt x="1164889" y="1033243"/>
                    <a:pt x="1164646" y="1036401"/>
                    <a:pt x="1164160" y="1039801"/>
                  </a:cubicBezTo>
                  <a:cubicBezTo>
                    <a:pt x="1163674" y="1043202"/>
                    <a:pt x="1163917" y="1046845"/>
                    <a:pt x="1164889" y="1050731"/>
                  </a:cubicBezTo>
                  <a:cubicBezTo>
                    <a:pt x="1164889" y="1052674"/>
                    <a:pt x="1164160" y="1054132"/>
                    <a:pt x="1162703" y="1055103"/>
                  </a:cubicBezTo>
                  <a:cubicBezTo>
                    <a:pt x="1161246" y="1056075"/>
                    <a:pt x="1160517" y="1057046"/>
                    <a:pt x="1160517" y="1058018"/>
                  </a:cubicBezTo>
                  <a:cubicBezTo>
                    <a:pt x="1158574" y="1058989"/>
                    <a:pt x="1157117" y="1060447"/>
                    <a:pt x="1156145" y="1062390"/>
                  </a:cubicBezTo>
                  <a:cubicBezTo>
                    <a:pt x="1155173" y="1064333"/>
                    <a:pt x="1154202" y="1065790"/>
                    <a:pt x="1153230" y="1066762"/>
                  </a:cubicBezTo>
                  <a:cubicBezTo>
                    <a:pt x="1153230" y="1067733"/>
                    <a:pt x="1152745" y="1068219"/>
                    <a:pt x="1151773" y="1068219"/>
                  </a:cubicBezTo>
                  <a:lnTo>
                    <a:pt x="1148858" y="1062390"/>
                  </a:lnTo>
                  <a:cubicBezTo>
                    <a:pt x="1147887" y="1056560"/>
                    <a:pt x="1144001" y="1053646"/>
                    <a:pt x="1137200" y="1053646"/>
                  </a:cubicBezTo>
                  <a:cubicBezTo>
                    <a:pt x="1135257" y="1053646"/>
                    <a:pt x="1134285" y="1054617"/>
                    <a:pt x="1134285" y="1056560"/>
                  </a:cubicBezTo>
                  <a:cubicBezTo>
                    <a:pt x="1132342" y="1063361"/>
                    <a:pt x="1131856" y="1067733"/>
                    <a:pt x="1132828" y="1069676"/>
                  </a:cubicBezTo>
                  <a:lnTo>
                    <a:pt x="1131370" y="1069676"/>
                  </a:lnTo>
                  <a:lnTo>
                    <a:pt x="1129913" y="1068219"/>
                  </a:lnTo>
                  <a:cubicBezTo>
                    <a:pt x="1129913" y="1065304"/>
                    <a:pt x="1129427" y="1063118"/>
                    <a:pt x="1128456" y="1061661"/>
                  </a:cubicBezTo>
                  <a:cubicBezTo>
                    <a:pt x="1127484" y="1060204"/>
                    <a:pt x="1126998" y="1058989"/>
                    <a:pt x="1126998" y="1058018"/>
                  </a:cubicBezTo>
                  <a:cubicBezTo>
                    <a:pt x="1126027" y="1057046"/>
                    <a:pt x="1122141" y="1056560"/>
                    <a:pt x="1115340" y="1056560"/>
                  </a:cubicBezTo>
                  <a:cubicBezTo>
                    <a:pt x="1115340" y="1056560"/>
                    <a:pt x="1114368" y="1057532"/>
                    <a:pt x="1112425" y="1059475"/>
                  </a:cubicBezTo>
                  <a:cubicBezTo>
                    <a:pt x="1114368" y="1065304"/>
                    <a:pt x="1112425" y="1068219"/>
                    <a:pt x="1106596" y="1068219"/>
                  </a:cubicBezTo>
                  <a:cubicBezTo>
                    <a:pt x="1103681" y="1067247"/>
                    <a:pt x="1100281" y="1068705"/>
                    <a:pt x="1096395" y="1072591"/>
                  </a:cubicBezTo>
                  <a:lnTo>
                    <a:pt x="1094937" y="1078420"/>
                  </a:lnTo>
                  <a:cubicBezTo>
                    <a:pt x="1093966" y="1077449"/>
                    <a:pt x="1092751" y="1076720"/>
                    <a:pt x="1091294" y="1076234"/>
                  </a:cubicBezTo>
                  <a:cubicBezTo>
                    <a:pt x="1089837" y="1075749"/>
                    <a:pt x="1089108" y="1074534"/>
                    <a:pt x="1089108" y="1072591"/>
                  </a:cubicBezTo>
                  <a:cubicBezTo>
                    <a:pt x="1086193" y="1070648"/>
                    <a:pt x="1084736" y="1069676"/>
                    <a:pt x="1084736" y="1069676"/>
                  </a:cubicBezTo>
                  <a:cubicBezTo>
                    <a:pt x="1082793" y="1065790"/>
                    <a:pt x="1081336" y="1063118"/>
                    <a:pt x="1080364" y="1061661"/>
                  </a:cubicBezTo>
                  <a:cubicBezTo>
                    <a:pt x="1079393" y="1060204"/>
                    <a:pt x="1077935" y="1059475"/>
                    <a:pt x="1075992" y="1059475"/>
                  </a:cubicBezTo>
                  <a:lnTo>
                    <a:pt x="1068706" y="1058018"/>
                  </a:lnTo>
                  <a:lnTo>
                    <a:pt x="1061419" y="1044902"/>
                  </a:lnTo>
                  <a:cubicBezTo>
                    <a:pt x="1060447" y="1042959"/>
                    <a:pt x="1057533" y="1040530"/>
                    <a:pt x="1052675" y="1037615"/>
                  </a:cubicBezTo>
                  <a:cubicBezTo>
                    <a:pt x="1049760" y="1034700"/>
                    <a:pt x="1045874" y="1031057"/>
                    <a:pt x="1041016" y="1026685"/>
                  </a:cubicBezTo>
                  <a:cubicBezTo>
                    <a:pt x="1036159" y="1022313"/>
                    <a:pt x="1031787" y="1018184"/>
                    <a:pt x="1027900" y="1014298"/>
                  </a:cubicBezTo>
                  <a:cubicBezTo>
                    <a:pt x="1026929" y="1012355"/>
                    <a:pt x="1024014" y="1008955"/>
                    <a:pt x="1019156" y="1004097"/>
                  </a:cubicBezTo>
                  <a:lnTo>
                    <a:pt x="1013327" y="995353"/>
                  </a:lnTo>
                  <a:cubicBezTo>
                    <a:pt x="1007498" y="988552"/>
                    <a:pt x="1003126" y="984180"/>
                    <a:pt x="1000211" y="982237"/>
                  </a:cubicBezTo>
                  <a:lnTo>
                    <a:pt x="984181" y="969121"/>
                  </a:lnTo>
                  <a:cubicBezTo>
                    <a:pt x="977380" y="962320"/>
                    <a:pt x="970579" y="958920"/>
                    <a:pt x="963778" y="958920"/>
                  </a:cubicBezTo>
                  <a:cubicBezTo>
                    <a:pt x="961835" y="958920"/>
                    <a:pt x="960378" y="957948"/>
                    <a:pt x="959406" y="956005"/>
                  </a:cubicBezTo>
                  <a:cubicBezTo>
                    <a:pt x="958435" y="956005"/>
                    <a:pt x="956977" y="955519"/>
                    <a:pt x="955034" y="954548"/>
                  </a:cubicBezTo>
                  <a:cubicBezTo>
                    <a:pt x="953091" y="953576"/>
                    <a:pt x="951148" y="953090"/>
                    <a:pt x="949205" y="953090"/>
                  </a:cubicBezTo>
                  <a:cubicBezTo>
                    <a:pt x="949205" y="954062"/>
                    <a:pt x="947748" y="953576"/>
                    <a:pt x="944833" y="951633"/>
                  </a:cubicBezTo>
                  <a:lnTo>
                    <a:pt x="950662" y="941432"/>
                  </a:lnTo>
                  <a:lnTo>
                    <a:pt x="943376" y="937060"/>
                  </a:lnTo>
                  <a:cubicBezTo>
                    <a:pt x="944347" y="937060"/>
                    <a:pt x="944833" y="936574"/>
                    <a:pt x="944833" y="935602"/>
                  </a:cubicBezTo>
                  <a:cubicBezTo>
                    <a:pt x="944833" y="934631"/>
                    <a:pt x="945319" y="933659"/>
                    <a:pt x="946290" y="932688"/>
                  </a:cubicBezTo>
                  <a:cubicBezTo>
                    <a:pt x="946290" y="930745"/>
                    <a:pt x="946776" y="928802"/>
                    <a:pt x="947748" y="926858"/>
                  </a:cubicBezTo>
                  <a:cubicBezTo>
                    <a:pt x="948719" y="924915"/>
                    <a:pt x="949691" y="922487"/>
                    <a:pt x="950662" y="919572"/>
                  </a:cubicBezTo>
                  <a:cubicBezTo>
                    <a:pt x="950662" y="917629"/>
                    <a:pt x="950176" y="914714"/>
                    <a:pt x="949205" y="910828"/>
                  </a:cubicBezTo>
                  <a:lnTo>
                    <a:pt x="943376" y="909371"/>
                  </a:lnTo>
                  <a:cubicBezTo>
                    <a:pt x="941432" y="908399"/>
                    <a:pt x="939975" y="904513"/>
                    <a:pt x="939004" y="897712"/>
                  </a:cubicBezTo>
                  <a:lnTo>
                    <a:pt x="939004" y="890425"/>
                  </a:lnTo>
                  <a:cubicBezTo>
                    <a:pt x="938032" y="888482"/>
                    <a:pt x="938032" y="887025"/>
                    <a:pt x="939004" y="886053"/>
                  </a:cubicBezTo>
                  <a:lnTo>
                    <a:pt x="941918" y="883139"/>
                  </a:lnTo>
                  <a:cubicBezTo>
                    <a:pt x="944833" y="875366"/>
                    <a:pt x="946290" y="870023"/>
                    <a:pt x="946290" y="867108"/>
                  </a:cubicBezTo>
                  <a:cubicBezTo>
                    <a:pt x="947262" y="866137"/>
                    <a:pt x="947748" y="865165"/>
                    <a:pt x="947748" y="864193"/>
                  </a:cubicBezTo>
                  <a:cubicBezTo>
                    <a:pt x="949691" y="858364"/>
                    <a:pt x="950662" y="854478"/>
                    <a:pt x="950662" y="852535"/>
                  </a:cubicBezTo>
                  <a:cubicBezTo>
                    <a:pt x="950662" y="846706"/>
                    <a:pt x="952605" y="842334"/>
                    <a:pt x="956491" y="839419"/>
                  </a:cubicBezTo>
                  <a:cubicBezTo>
                    <a:pt x="957463" y="836504"/>
                    <a:pt x="957949" y="833590"/>
                    <a:pt x="957949" y="830675"/>
                  </a:cubicBezTo>
                  <a:lnTo>
                    <a:pt x="957949" y="827760"/>
                  </a:lnTo>
                  <a:cubicBezTo>
                    <a:pt x="959892" y="824846"/>
                    <a:pt x="960863" y="820474"/>
                    <a:pt x="960863" y="814644"/>
                  </a:cubicBezTo>
                  <a:cubicBezTo>
                    <a:pt x="960863" y="808815"/>
                    <a:pt x="960863" y="804929"/>
                    <a:pt x="960863" y="802986"/>
                  </a:cubicBezTo>
                  <a:lnTo>
                    <a:pt x="960863" y="800071"/>
                  </a:lnTo>
                  <a:lnTo>
                    <a:pt x="957949" y="760723"/>
                  </a:lnTo>
                  <a:cubicBezTo>
                    <a:pt x="955034" y="756837"/>
                    <a:pt x="953577" y="752951"/>
                    <a:pt x="953577" y="749065"/>
                  </a:cubicBezTo>
                  <a:lnTo>
                    <a:pt x="944833" y="684943"/>
                  </a:lnTo>
                  <a:cubicBezTo>
                    <a:pt x="944833" y="684943"/>
                    <a:pt x="944347" y="684943"/>
                    <a:pt x="943376" y="684943"/>
                  </a:cubicBezTo>
                  <a:cubicBezTo>
                    <a:pt x="943376" y="685914"/>
                    <a:pt x="942404" y="692715"/>
                    <a:pt x="940461" y="705345"/>
                  </a:cubicBezTo>
                  <a:cubicBezTo>
                    <a:pt x="940461" y="706317"/>
                    <a:pt x="940218" y="706802"/>
                    <a:pt x="939732" y="706802"/>
                  </a:cubicBezTo>
                  <a:cubicBezTo>
                    <a:pt x="939246" y="706802"/>
                    <a:pt x="939489" y="707288"/>
                    <a:pt x="940461" y="708260"/>
                  </a:cubicBezTo>
                  <a:lnTo>
                    <a:pt x="936089" y="708260"/>
                  </a:lnTo>
                  <a:cubicBezTo>
                    <a:pt x="936089" y="703402"/>
                    <a:pt x="937546" y="695387"/>
                    <a:pt x="940461" y="684214"/>
                  </a:cubicBezTo>
                  <a:lnTo>
                    <a:pt x="943201" y="671885"/>
                  </a:lnTo>
                  <a:lnTo>
                    <a:pt x="942210" y="663957"/>
                  </a:lnTo>
                  <a:lnTo>
                    <a:pt x="941918" y="664540"/>
                  </a:lnTo>
                  <a:lnTo>
                    <a:pt x="927345" y="719918"/>
                  </a:lnTo>
                  <a:cubicBezTo>
                    <a:pt x="925402" y="725748"/>
                    <a:pt x="922730" y="733763"/>
                    <a:pt x="919330" y="743964"/>
                  </a:cubicBezTo>
                  <a:cubicBezTo>
                    <a:pt x="915929" y="754165"/>
                    <a:pt x="913258" y="762181"/>
                    <a:pt x="911314" y="768010"/>
                  </a:cubicBezTo>
                  <a:cubicBezTo>
                    <a:pt x="909371" y="769953"/>
                    <a:pt x="908400" y="771896"/>
                    <a:pt x="908400" y="773839"/>
                  </a:cubicBezTo>
                  <a:cubicBezTo>
                    <a:pt x="908400" y="775782"/>
                    <a:pt x="908400" y="777240"/>
                    <a:pt x="908400" y="778211"/>
                  </a:cubicBezTo>
                  <a:cubicBezTo>
                    <a:pt x="907428" y="783069"/>
                    <a:pt x="904999" y="790842"/>
                    <a:pt x="901113" y="801528"/>
                  </a:cubicBezTo>
                  <a:lnTo>
                    <a:pt x="879253" y="870023"/>
                  </a:lnTo>
                  <a:lnTo>
                    <a:pt x="858851" y="932688"/>
                  </a:lnTo>
                  <a:lnTo>
                    <a:pt x="851564" y="961834"/>
                  </a:lnTo>
                  <a:lnTo>
                    <a:pt x="853021" y="964749"/>
                  </a:lnTo>
                  <a:cubicBezTo>
                    <a:pt x="853993" y="956977"/>
                    <a:pt x="859822" y="936088"/>
                    <a:pt x="870509" y="902084"/>
                  </a:cubicBezTo>
                  <a:cubicBezTo>
                    <a:pt x="872452" y="908885"/>
                    <a:pt x="873424" y="912285"/>
                    <a:pt x="873424" y="912285"/>
                  </a:cubicBezTo>
                  <a:cubicBezTo>
                    <a:pt x="874396" y="911314"/>
                    <a:pt x="875367" y="909371"/>
                    <a:pt x="876339" y="906456"/>
                  </a:cubicBezTo>
                  <a:lnTo>
                    <a:pt x="886540" y="875852"/>
                  </a:lnTo>
                  <a:lnTo>
                    <a:pt x="895284" y="848163"/>
                  </a:lnTo>
                  <a:cubicBezTo>
                    <a:pt x="900142" y="829704"/>
                    <a:pt x="904514" y="815616"/>
                    <a:pt x="908400" y="805900"/>
                  </a:cubicBezTo>
                  <a:cubicBezTo>
                    <a:pt x="915201" y="781612"/>
                    <a:pt x="920544" y="763638"/>
                    <a:pt x="924430" y="751979"/>
                  </a:cubicBezTo>
                  <a:lnTo>
                    <a:pt x="925888" y="746150"/>
                  </a:lnTo>
                  <a:lnTo>
                    <a:pt x="928802" y="749065"/>
                  </a:lnTo>
                  <a:lnTo>
                    <a:pt x="924430" y="763638"/>
                  </a:lnTo>
                  <a:cubicBezTo>
                    <a:pt x="914715" y="788898"/>
                    <a:pt x="906942" y="812215"/>
                    <a:pt x="901113" y="833590"/>
                  </a:cubicBezTo>
                  <a:cubicBezTo>
                    <a:pt x="898198" y="846220"/>
                    <a:pt x="896255" y="855449"/>
                    <a:pt x="895284" y="861279"/>
                  </a:cubicBezTo>
                  <a:cubicBezTo>
                    <a:pt x="890426" y="871966"/>
                    <a:pt x="887997" y="878767"/>
                    <a:pt x="887997" y="881681"/>
                  </a:cubicBezTo>
                  <a:cubicBezTo>
                    <a:pt x="885083" y="888482"/>
                    <a:pt x="882168" y="897712"/>
                    <a:pt x="879253" y="909371"/>
                  </a:cubicBezTo>
                  <a:lnTo>
                    <a:pt x="871967" y="937060"/>
                  </a:lnTo>
                  <a:cubicBezTo>
                    <a:pt x="871967" y="939003"/>
                    <a:pt x="871481" y="940703"/>
                    <a:pt x="870509" y="942160"/>
                  </a:cubicBezTo>
                  <a:cubicBezTo>
                    <a:pt x="869538" y="943618"/>
                    <a:pt x="868566" y="945804"/>
                    <a:pt x="867595" y="948718"/>
                  </a:cubicBezTo>
                  <a:cubicBezTo>
                    <a:pt x="865652" y="952605"/>
                    <a:pt x="866137" y="956005"/>
                    <a:pt x="869052" y="958920"/>
                  </a:cubicBezTo>
                  <a:cubicBezTo>
                    <a:pt x="867109" y="956977"/>
                    <a:pt x="866137" y="957462"/>
                    <a:pt x="866137" y="960377"/>
                  </a:cubicBezTo>
                  <a:cubicBezTo>
                    <a:pt x="865166" y="961349"/>
                    <a:pt x="865166" y="961834"/>
                    <a:pt x="866137" y="961834"/>
                  </a:cubicBezTo>
                  <a:lnTo>
                    <a:pt x="854479" y="996810"/>
                  </a:lnTo>
                  <a:lnTo>
                    <a:pt x="854479" y="998267"/>
                  </a:lnTo>
                  <a:cubicBezTo>
                    <a:pt x="854479" y="1003125"/>
                    <a:pt x="854479" y="1007011"/>
                    <a:pt x="854479" y="1009926"/>
                  </a:cubicBezTo>
                  <a:cubicBezTo>
                    <a:pt x="852536" y="1009926"/>
                    <a:pt x="851564" y="1011383"/>
                    <a:pt x="851564" y="1014298"/>
                  </a:cubicBezTo>
                  <a:cubicBezTo>
                    <a:pt x="851564" y="1019156"/>
                    <a:pt x="851078" y="1022556"/>
                    <a:pt x="850107" y="1024499"/>
                  </a:cubicBezTo>
                  <a:cubicBezTo>
                    <a:pt x="849135" y="1028385"/>
                    <a:pt x="848649" y="1033729"/>
                    <a:pt x="848649" y="1040530"/>
                  </a:cubicBezTo>
                  <a:lnTo>
                    <a:pt x="847192" y="1044902"/>
                  </a:lnTo>
                  <a:cubicBezTo>
                    <a:pt x="842334" y="1045873"/>
                    <a:pt x="841363" y="1048788"/>
                    <a:pt x="844277" y="1053646"/>
                  </a:cubicBezTo>
                  <a:cubicBezTo>
                    <a:pt x="844277" y="1058504"/>
                    <a:pt x="843792" y="1062390"/>
                    <a:pt x="842820" y="1065304"/>
                  </a:cubicBezTo>
                  <a:cubicBezTo>
                    <a:pt x="842820" y="1068219"/>
                    <a:pt x="843306" y="1070162"/>
                    <a:pt x="844277" y="1071134"/>
                  </a:cubicBezTo>
                  <a:cubicBezTo>
                    <a:pt x="842334" y="1085707"/>
                    <a:pt x="839905" y="1096880"/>
                    <a:pt x="836991" y="1104652"/>
                  </a:cubicBezTo>
                  <a:cubicBezTo>
                    <a:pt x="836019" y="1111453"/>
                    <a:pt x="833105" y="1117768"/>
                    <a:pt x="828247" y="1123597"/>
                  </a:cubicBezTo>
                  <a:cubicBezTo>
                    <a:pt x="827275" y="1124569"/>
                    <a:pt x="826304" y="1126026"/>
                    <a:pt x="825332" y="1127969"/>
                  </a:cubicBezTo>
                  <a:cubicBezTo>
                    <a:pt x="824361" y="1129913"/>
                    <a:pt x="823875" y="1131370"/>
                    <a:pt x="823875" y="1132341"/>
                  </a:cubicBezTo>
                  <a:cubicBezTo>
                    <a:pt x="822903" y="1135256"/>
                    <a:pt x="821932" y="1139628"/>
                    <a:pt x="820960" y="1145457"/>
                  </a:cubicBezTo>
                  <a:cubicBezTo>
                    <a:pt x="819989" y="1151287"/>
                    <a:pt x="819503" y="1155659"/>
                    <a:pt x="819503" y="1158573"/>
                  </a:cubicBezTo>
                  <a:cubicBezTo>
                    <a:pt x="819503" y="1161488"/>
                    <a:pt x="817560" y="1165374"/>
                    <a:pt x="813674" y="1170232"/>
                  </a:cubicBezTo>
                  <a:cubicBezTo>
                    <a:pt x="812702" y="1172175"/>
                    <a:pt x="811245" y="1176547"/>
                    <a:pt x="809302" y="1183348"/>
                  </a:cubicBezTo>
                  <a:cubicBezTo>
                    <a:pt x="808330" y="1185291"/>
                    <a:pt x="805415" y="1187720"/>
                    <a:pt x="800558" y="1190634"/>
                  </a:cubicBezTo>
                  <a:cubicBezTo>
                    <a:pt x="792785" y="1197435"/>
                    <a:pt x="786470" y="1201322"/>
                    <a:pt x="781613" y="1202293"/>
                  </a:cubicBezTo>
                  <a:lnTo>
                    <a:pt x="778698" y="1202293"/>
                  </a:lnTo>
                  <a:cubicBezTo>
                    <a:pt x="777726" y="1202293"/>
                    <a:pt x="776026" y="1202050"/>
                    <a:pt x="773597" y="1201564"/>
                  </a:cubicBezTo>
                  <a:cubicBezTo>
                    <a:pt x="771168" y="1201079"/>
                    <a:pt x="768982" y="1201322"/>
                    <a:pt x="767039" y="1202293"/>
                  </a:cubicBezTo>
                  <a:cubicBezTo>
                    <a:pt x="758295" y="1202293"/>
                    <a:pt x="751980" y="1203265"/>
                    <a:pt x="748094" y="1205208"/>
                  </a:cubicBezTo>
                  <a:cubicBezTo>
                    <a:pt x="746151" y="1206179"/>
                    <a:pt x="742751" y="1206665"/>
                    <a:pt x="737893" y="1206665"/>
                  </a:cubicBezTo>
                  <a:lnTo>
                    <a:pt x="736435" y="1206665"/>
                  </a:lnTo>
                  <a:cubicBezTo>
                    <a:pt x="735464" y="1207637"/>
                    <a:pt x="733035" y="1208122"/>
                    <a:pt x="729149" y="1208122"/>
                  </a:cubicBezTo>
                  <a:cubicBezTo>
                    <a:pt x="725263" y="1208122"/>
                    <a:pt x="720891" y="1207637"/>
                    <a:pt x="716033" y="1206665"/>
                  </a:cubicBezTo>
                  <a:cubicBezTo>
                    <a:pt x="716033" y="1201807"/>
                    <a:pt x="713604" y="1198407"/>
                    <a:pt x="708746" y="1196464"/>
                  </a:cubicBezTo>
                  <a:cubicBezTo>
                    <a:pt x="705832" y="1194521"/>
                    <a:pt x="702431" y="1193549"/>
                    <a:pt x="698545" y="1193549"/>
                  </a:cubicBezTo>
                  <a:cubicBezTo>
                    <a:pt x="691744" y="1189663"/>
                    <a:pt x="686886" y="1186748"/>
                    <a:pt x="683972" y="1184805"/>
                  </a:cubicBezTo>
                  <a:cubicBezTo>
                    <a:pt x="683972" y="1182862"/>
                    <a:pt x="682514" y="1181890"/>
                    <a:pt x="679600" y="1181890"/>
                  </a:cubicBezTo>
                  <a:cubicBezTo>
                    <a:pt x="677657" y="1179947"/>
                    <a:pt x="675714" y="1178490"/>
                    <a:pt x="673770" y="1177518"/>
                  </a:cubicBezTo>
                  <a:cubicBezTo>
                    <a:pt x="671827" y="1176547"/>
                    <a:pt x="669884" y="1176061"/>
                    <a:pt x="667941" y="1176061"/>
                  </a:cubicBezTo>
                  <a:cubicBezTo>
                    <a:pt x="668913" y="1176061"/>
                    <a:pt x="670127" y="1176061"/>
                    <a:pt x="671584" y="1176061"/>
                  </a:cubicBezTo>
                  <a:cubicBezTo>
                    <a:pt x="673042" y="1176061"/>
                    <a:pt x="674742" y="1176547"/>
                    <a:pt x="676685" y="1177518"/>
                  </a:cubicBezTo>
                  <a:cubicBezTo>
                    <a:pt x="673770" y="1173632"/>
                    <a:pt x="667941" y="1169746"/>
                    <a:pt x="659197" y="1165860"/>
                  </a:cubicBezTo>
                  <a:cubicBezTo>
                    <a:pt x="658226" y="1166831"/>
                    <a:pt x="657254" y="1168775"/>
                    <a:pt x="656283" y="1171689"/>
                  </a:cubicBezTo>
                  <a:cubicBezTo>
                    <a:pt x="655311" y="1174604"/>
                    <a:pt x="653368" y="1175575"/>
                    <a:pt x="650453" y="1174604"/>
                  </a:cubicBezTo>
                  <a:cubicBezTo>
                    <a:pt x="651425" y="1173632"/>
                    <a:pt x="652153" y="1172175"/>
                    <a:pt x="652639" y="1170232"/>
                  </a:cubicBezTo>
                  <a:cubicBezTo>
                    <a:pt x="653125" y="1168289"/>
                    <a:pt x="654825" y="1166831"/>
                    <a:pt x="657740" y="1165860"/>
                  </a:cubicBezTo>
                  <a:cubicBezTo>
                    <a:pt x="653854" y="1164888"/>
                    <a:pt x="650210" y="1162945"/>
                    <a:pt x="646810" y="1160031"/>
                  </a:cubicBezTo>
                  <a:cubicBezTo>
                    <a:pt x="643410" y="1157116"/>
                    <a:pt x="640738" y="1155659"/>
                    <a:pt x="638795" y="1155659"/>
                  </a:cubicBezTo>
                  <a:cubicBezTo>
                    <a:pt x="638795" y="1153716"/>
                    <a:pt x="637337" y="1152258"/>
                    <a:pt x="634423" y="1151287"/>
                  </a:cubicBezTo>
                  <a:cubicBezTo>
                    <a:pt x="630536" y="1151287"/>
                    <a:pt x="628593" y="1148372"/>
                    <a:pt x="628593" y="1142543"/>
                  </a:cubicBezTo>
                  <a:cubicBezTo>
                    <a:pt x="628593" y="1141571"/>
                    <a:pt x="627622" y="1140114"/>
                    <a:pt x="625679" y="1138171"/>
                  </a:cubicBezTo>
                  <a:cubicBezTo>
                    <a:pt x="620821" y="1135256"/>
                    <a:pt x="617421" y="1133313"/>
                    <a:pt x="615477" y="1132341"/>
                  </a:cubicBezTo>
                  <a:lnTo>
                    <a:pt x="616935" y="1129427"/>
                  </a:lnTo>
                  <a:cubicBezTo>
                    <a:pt x="616935" y="1127484"/>
                    <a:pt x="615477" y="1125541"/>
                    <a:pt x="612563" y="1123597"/>
                  </a:cubicBezTo>
                  <a:cubicBezTo>
                    <a:pt x="609648" y="1121654"/>
                    <a:pt x="607219" y="1119711"/>
                    <a:pt x="605276" y="1117768"/>
                  </a:cubicBezTo>
                  <a:cubicBezTo>
                    <a:pt x="604305" y="1119711"/>
                    <a:pt x="603333" y="1120683"/>
                    <a:pt x="602362" y="1120683"/>
                  </a:cubicBezTo>
                  <a:cubicBezTo>
                    <a:pt x="601390" y="1120683"/>
                    <a:pt x="599933" y="1119711"/>
                    <a:pt x="597990" y="1117768"/>
                  </a:cubicBezTo>
                  <a:lnTo>
                    <a:pt x="593618" y="1116311"/>
                  </a:lnTo>
                  <a:lnTo>
                    <a:pt x="592160" y="1113396"/>
                  </a:lnTo>
                  <a:cubicBezTo>
                    <a:pt x="591189" y="1112425"/>
                    <a:pt x="590703" y="1110482"/>
                    <a:pt x="590703" y="1107567"/>
                  </a:cubicBezTo>
                  <a:cubicBezTo>
                    <a:pt x="588760" y="1106595"/>
                    <a:pt x="587303" y="1104652"/>
                    <a:pt x="586331" y="1101738"/>
                  </a:cubicBezTo>
                  <a:cubicBezTo>
                    <a:pt x="588274" y="1102709"/>
                    <a:pt x="590703" y="1104652"/>
                    <a:pt x="593618" y="1107567"/>
                  </a:cubicBezTo>
                  <a:cubicBezTo>
                    <a:pt x="596532" y="1110482"/>
                    <a:pt x="598961" y="1112425"/>
                    <a:pt x="600904" y="1113396"/>
                  </a:cubicBezTo>
                  <a:cubicBezTo>
                    <a:pt x="597018" y="1106595"/>
                    <a:pt x="593132" y="1099794"/>
                    <a:pt x="589246" y="1092994"/>
                  </a:cubicBezTo>
                  <a:cubicBezTo>
                    <a:pt x="585359" y="1086193"/>
                    <a:pt x="580987" y="1079392"/>
                    <a:pt x="576130" y="1072591"/>
                  </a:cubicBezTo>
                  <a:cubicBezTo>
                    <a:pt x="575158" y="1070648"/>
                    <a:pt x="574672" y="1068705"/>
                    <a:pt x="574672" y="1066762"/>
                  </a:cubicBezTo>
                  <a:lnTo>
                    <a:pt x="573215" y="1063847"/>
                  </a:lnTo>
                  <a:cubicBezTo>
                    <a:pt x="571272" y="1057046"/>
                    <a:pt x="568843" y="1051217"/>
                    <a:pt x="565928" y="1046359"/>
                  </a:cubicBezTo>
                  <a:lnTo>
                    <a:pt x="563014" y="1041987"/>
                  </a:lnTo>
                  <a:lnTo>
                    <a:pt x="545526" y="1068219"/>
                  </a:lnTo>
                  <a:cubicBezTo>
                    <a:pt x="538725" y="1079878"/>
                    <a:pt x="530953" y="1090322"/>
                    <a:pt x="522209" y="1099551"/>
                  </a:cubicBezTo>
                  <a:cubicBezTo>
                    <a:pt x="513465" y="1108781"/>
                    <a:pt x="503992" y="1118011"/>
                    <a:pt x="493791" y="1127241"/>
                  </a:cubicBezTo>
                  <a:cubicBezTo>
                    <a:pt x="483590" y="1136471"/>
                    <a:pt x="476060" y="1143028"/>
                    <a:pt x="471202" y="1146915"/>
                  </a:cubicBezTo>
                  <a:cubicBezTo>
                    <a:pt x="468288" y="1151772"/>
                    <a:pt x="462701" y="1159788"/>
                    <a:pt x="454443" y="1170961"/>
                  </a:cubicBezTo>
                  <a:cubicBezTo>
                    <a:pt x="446185" y="1182133"/>
                    <a:pt x="437198" y="1192578"/>
                    <a:pt x="427483" y="1202293"/>
                  </a:cubicBezTo>
                  <a:lnTo>
                    <a:pt x="398336" y="1228525"/>
                  </a:lnTo>
                  <a:lnTo>
                    <a:pt x="396879" y="1228525"/>
                  </a:lnTo>
                  <a:cubicBezTo>
                    <a:pt x="392021" y="1228525"/>
                    <a:pt x="389592" y="1230954"/>
                    <a:pt x="389592" y="1235812"/>
                  </a:cubicBezTo>
                  <a:cubicBezTo>
                    <a:pt x="385706" y="1231925"/>
                    <a:pt x="385706" y="1229496"/>
                    <a:pt x="389592" y="1228525"/>
                  </a:cubicBezTo>
                  <a:lnTo>
                    <a:pt x="401251" y="1215409"/>
                  </a:lnTo>
                  <a:lnTo>
                    <a:pt x="420196" y="1197921"/>
                  </a:lnTo>
                  <a:cubicBezTo>
                    <a:pt x="425054" y="1195006"/>
                    <a:pt x="426025" y="1191120"/>
                    <a:pt x="423111" y="1186262"/>
                  </a:cubicBezTo>
                  <a:cubicBezTo>
                    <a:pt x="422139" y="1185291"/>
                    <a:pt x="422868" y="1184319"/>
                    <a:pt x="425297" y="1183348"/>
                  </a:cubicBezTo>
                  <a:cubicBezTo>
                    <a:pt x="427725" y="1182376"/>
                    <a:pt x="428940" y="1181405"/>
                    <a:pt x="428940" y="1180433"/>
                  </a:cubicBezTo>
                  <a:lnTo>
                    <a:pt x="440598" y="1165860"/>
                  </a:lnTo>
                  <a:cubicBezTo>
                    <a:pt x="433798" y="1168775"/>
                    <a:pt x="427725" y="1172418"/>
                    <a:pt x="422382" y="1176790"/>
                  </a:cubicBezTo>
                  <a:cubicBezTo>
                    <a:pt x="417038" y="1181162"/>
                    <a:pt x="414852" y="1185291"/>
                    <a:pt x="415824" y="1189177"/>
                  </a:cubicBezTo>
                  <a:lnTo>
                    <a:pt x="405623" y="1190634"/>
                  </a:lnTo>
                  <a:lnTo>
                    <a:pt x="383763" y="1208122"/>
                  </a:lnTo>
                  <a:lnTo>
                    <a:pt x="372104" y="1215409"/>
                  </a:lnTo>
                  <a:cubicBezTo>
                    <a:pt x="372104" y="1212494"/>
                    <a:pt x="375990" y="1206665"/>
                    <a:pt x="383763" y="1197921"/>
                  </a:cubicBezTo>
                  <a:cubicBezTo>
                    <a:pt x="384734" y="1195978"/>
                    <a:pt x="386920" y="1194035"/>
                    <a:pt x="390321" y="1192092"/>
                  </a:cubicBezTo>
                  <a:cubicBezTo>
                    <a:pt x="393721" y="1190149"/>
                    <a:pt x="395421" y="1188206"/>
                    <a:pt x="395421" y="1186262"/>
                  </a:cubicBezTo>
                  <a:cubicBezTo>
                    <a:pt x="393478" y="1180433"/>
                    <a:pt x="391049" y="1178004"/>
                    <a:pt x="388135" y="1178976"/>
                  </a:cubicBezTo>
                  <a:cubicBezTo>
                    <a:pt x="385220" y="1179947"/>
                    <a:pt x="383277" y="1180433"/>
                    <a:pt x="382305" y="1180433"/>
                  </a:cubicBezTo>
                  <a:cubicBezTo>
                    <a:pt x="383277" y="1177518"/>
                    <a:pt x="383763" y="1170232"/>
                    <a:pt x="383763" y="1158573"/>
                  </a:cubicBezTo>
                  <a:lnTo>
                    <a:pt x="402708" y="1142543"/>
                  </a:lnTo>
                  <a:lnTo>
                    <a:pt x="402708" y="1139628"/>
                  </a:lnTo>
                  <a:cubicBezTo>
                    <a:pt x="401736" y="1142543"/>
                    <a:pt x="398822" y="1144486"/>
                    <a:pt x="393964" y="1145457"/>
                  </a:cubicBezTo>
                  <a:cubicBezTo>
                    <a:pt x="394936" y="1143514"/>
                    <a:pt x="397850" y="1139385"/>
                    <a:pt x="402708" y="1133070"/>
                  </a:cubicBezTo>
                  <a:cubicBezTo>
                    <a:pt x="407566" y="1126755"/>
                    <a:pt x="411452" y="1121169"/>
                    <a:pt x="414367" y="1116311"/>
                  </a:cubicBezTo>
                  <a:lnTo>
                    <a:pt x="408537" y="1120683"/>
                  </a:lnTo>
                  <a:lnTo>
                    <a:pt x="377934" y="1151287"/>
                  </a:lnTo>
                  <a:cubicBezTo>
                    <a:pt x="375990" y="1153230"/>
                    <a:pt x="373076" y="1156144"/>
                    <a:pt x="369190" y="1160031"/>
                  </a:cubicBezTo>
                  <a:cubicBezTo>
                    <a:pt x="365303" y="1163917"/>
                    <a:pt x="362874" y="1168289"/>
                    <a:pt x="361903" y="1173146"/>
                  </a:cubicBezTo>
                  <a:cubicBezTo>
                    <a:pt x="357045" y="1175090"/>
                    <a:pt x="351702" y="1177761"/>
                    <a:pt x="345872" y="1181162"/>
                  </a:cubicBezTo>
                  <a:cubicBezTo>
                    <a:pt x="340043" y="1184562"/>
                    <a:pt x="336643" y="1186748"/>
                    <a:pt x="335671" y="1187720"/>
                  </a:cubicBezTo>
                  <a:lnTo>
                    <a:pt x="312354" y="1211037"/>
                  </a:lnTo>
                  <a:cubicBezTo>
                    <a:pt x="310411" y="1213952"/>
                    <a:pt x="307982" y="1215652"/>
                    <a:pt x="305067" y="1216138"/>
                  </a:cubicBezTo>
                  <a:cubicBezTo>
                    <a:pt x="302153" y="1216623"/>
                    <a:pt x="300695" y="1217352"/>
                    <a:pt x="300695" y="1218324"/>
                  </a:cubicBezTo>
                  <a:lnTo>
                    <a:pt x="294866" y="1227067"/>
                  </a:lnTo>
                  <a:lnTo>
                    <a:pt x="291951" y="1228525"/>
                  </a:lnTo>
                  <a:cubicBezTo>
                    <a:pt x="278350" y="1236297"/>
                    <a:pt x="267663" y="1245041"/>
                    <a:pt x="259890" y="1254757"/>
                  </a:cubicBezTo>
                  <a:cubicBezTo>
                    <a:pt x="222000" y="1283903"/>
                    <a:pt x="195282" y="1303820"/>
                    <a:pt x="179737" y="1314507"/>
                  </a:cubicBezTo>
                  <a:lnTo>
                    <a:pt x="204512" y="1286818"/>
                  </a:lnTo>
                  <a:cubicBezTo>
                    <a:pt x="203540" y="1285846"/>
                    <a:pt x="206455" y="1285361"/>
                    <a:pt x="213256" y="1285361"/>
                  </a:cubicBezTo>
                  <a:lnTo>
                    <a:pt x="216170" y="1283903"/>
                  </a:lnTo>
                  <a:cubicBezTo>
                    <a:pt x="217142" y="1280989"/>
                    <a:pt x="218599" y="1278560"/>
                    <a:pt x="220542" y="1276617"/>
                  </a:cubicBezTo>
                  <a:cubicBezTo>
                    <a:pt x="222486" y="1274673"/>
                    <a:pt x="223943" y="1273216"/>
                    <a:pt x="224914" y="1272245"/>
                  </a:cubicBezTo>
                  <a:cubicBezTo>
                    <a:pt x="229772" y="1267387"/>
                    <a:pt x="234873" y="1262772"/>
                    <a:pt x="240216" y="1258400"/>
                  </a:cubicBezTo>
                  <a:cubicBezTo>
                    <a:pt x="245560" y="1254028"/>
                    <a:pt x="250660" y="1249413"/>
                    <a:pt x="255518" y="1244556"/>
                  </a:cubicBezTo>
                  <a:cubicBezTo>
                    <a:pt x="269120" y="1237755"/>
                    <a:pt x="277864" y="1230954"/>
                    <a:pt x="281750" y="1224153"/>
                  </a:cubicBezTo>
                  <a:cubicBezTo>
                    <a:pt x="283693" y="1224153"/>
                    <a:pt x="286851" y="1221481"/>
                    <a:pt x="291223" y="1216138"/>
                  </a:cubicBezTo>
                  <a:cubicBezTo>
                    <a:pt x="295595" y="1210794"/>
                    <a:pt x="299238" y="1208122"/>
                    <a:pt x="302153" y="1208122"/>
                  </a:cubicBezTo>
                  <a:cubicBezTo>
                    <a:pt x="306039" y="1211037"/>
                    <a:pt x="308953" y="1211523"/>
                    <a:pt x="310897" y="1209580"/>
                  </a:cubicBezTo>
                  <a:cubicBezTo>
                    <a:pt x="315754" y="1199864"/>
                    <a:pt x="322555" y="1191606"/>
                    <a:pt x="331299" y="1184805"/>
                  </a:cubicBezTo>
                  <a:cubicBezTo>
                    <a:pt x="354616" y="1168289"/>
                    <a:pt x="368704" y="1153230"/>
                    <a:pt x="373562" y="1139628"/>
                  </a:cubicBezTo>
                  <a:lnTo>
                    <a:pt x="373562" y="1138171"/>
                  </a:lnTo>
                  <a:cubicBezTo>
                    <a:pt x="372590" y="1138171"/>
                    <a:pt x="371861" y="1138656"/>
                    <a:pt x="371376" y="1139628"/>
                  </a:cubicBezTo>
                  <a:cubicBezTo>
                    <a:pt x="370890" y="1140600"/>
                    <a:pt x="370161" y="1141085"/>
                    <a:pt x="369190" y="1141085"/>
                  </a:cubicBezTo>
                  <a:lnTo>
                    <a:pt x="329842" y="1177518"/>
                  </a:lnTo>
                  <a:cubicBezTo>
                    <a:pt x="323041" y="1181405"/>
                    <a:pt x="317212" y="1185291"/>
                    <a:pt x="312354" y="1189177"/>
                  </a:cubicBezTo>
                  <a:cubicBezTo>
                    <a:pt x="309439" y="1192092"/>
                    <a:pt x="305310" y="1195492"/>
                    <a:pt x="299967" y="1199378"/>
                  </a:cubicBezTo>
                  <a:cubicBezTo>
                    <a:pt x="294623" y="1203265"/>
                    <a:pt x="289037" y="1206179"/>
                    <a:pt x="283207" y="1208122"/>
                  </a:cubicBezTo>
                  <a:cubicBezTo>
                    <a:pt x="288065" y="1203265"/>
                    <a:pt x="291466" y="1199378"/>
                    <a:pt x="293409" y="1196464"/>
                  </a:cubicBezTo>
                  <a:cubicBezTo>
                    <a:pt x="304096" y="1187720"/>
                    <a:pt x="313325" y="1181405"/>
                    <a:pt x="321098" y="1177518"/>
                  </a:cubicBezTo>
                  <a:lnTo>
                    <a:pt x="325470" y="1173146"/>
                  </a:lnTo>
                  <a:lnTo>
                    <a:pt x="322555" y="1171689"/>
                  </a:lnTo>
                  <a:lnTo>
                    <a:pt x="299238" y="1181890"/>
                  </a:lnTo>
                  <a:lnTo>
                    <a:pt x="281750" y="1195006"/>
                  </a:lnTo>
                  <a:lnTo>
                    <a:pt x="291951" y="1183348"/>
                  </a:lnTo>
                  <a:lnTo>
                    <a:pt x="363360" y="1117768"/>
                  </a:lnTo>
                  <a:cubicBezTo>
                    <a:pt x="365303" y="1115825"/>
                    <a:pt x="370161" y="1110967"/>
                    <a:pt x="377934" y="1103195"/>
                  </a:cubicBezTo>
                  <a:cubicBezTo>
                    <a:pt x="369190" y="1103195"/>
                    <a:pt x="364332" y="1107081"/>
                    <a:pt x="363360" y="1114854"/>
                  </a:cubicBezTo>
                  <a:lnTo>
                    <a:pt x="326927" y="1144000"/>
                  </a:lnTo>
                  <a:lnTo>
                    <a:pt x="289037" y="1177518"/>
                  </a:lnTo>
                  <a:lnTo>
                    <a:pt x="236573" y="1219781"/>
                  </a:lnTo>
                  <a:lnTo>
                    <a:pt x="195768" y="1251842"/>
                  </a:lnTo>
                  <a:cubicBezTo>
                    <a:pt x="193825" y="1252814"/>
                    <a:pt x="181680" y="1263015"/>
                    <a:pt x="159335" y="1282446"/>
                  </a:cubicBezTo>
                  <a:cubicBezTo>
                    <a:pt x="159335" y="1284389"/>
                    <a:pt x="157635" y="1287304"/>
                    <a:pt x="154234" y="1291190"/>
                  </a:cubicBezTo>
                  <a:cubicBezTo>
                    <a:pt x="150834" y="1295076"/>
                    <a:pt x="149133" y="1298962"/>
                    <a:pt x="149133" y="1302848"/>
                  </a:cubicBezTo>
                  <a:lnTo>
                    <a:pt x="163707" y="1292647"/>
                  </a:lnTo>
                  <a:cubicBezTo>
                    <a:pt x="168564" y="1283903"/>
                    <a:pt x="173422" y="1278560"/>
                    <a:pt x="178280" y="1276617"/>
                  </a:cubicBezTo>
                  <a:cubicBezTo>
                    <a:pt x="186052" y="1274673"/>
                    <a:pt x="192367" y="1270787"/>
                    <a:pt x="197225" y="1264958"/>
                  </a:cubicBezTo>
                  <a:cubicBezTo>
                    <a:pt x="202083" y="1259129"/>
                    <a:pt x="205969" y="1254757"/>
                    <a:pt x="208884" y="1251842"/>
                  </a:cubicBezTo>
                  <a:cubicBezTo>
                    <a:pt x="211798" y="1247956"/>
                    <a:pt x="215928" y="1244070"/>
                    <a:pt x="221271" y="1240183"/>
                  </a:cubicBezTo>
                  <a:cubicBezTo>
                    <a:pt x="226615" y="1236297"/>
                    <a:pt x="230744" y="1233383"/>
                    <a:pt x="233658" y="1231439"/>
                  </a:cubicBezTo>
                  <a:cubicBezTo>
                    <a:pt x="245317" y="1222696"/>
                    <a:pt x="253089" y="1216380"/>
                    <a:pt x="256976" y="1212494"/>
                  </a:cubicBezTo>
                  <a:lnTo>
                    <a:pt x="249689" y="1224153"/>
                  </a:lnTo>
                  <a:lnTo>
                    <a:pt x="254061" y="1219781"/>
                  </a:lnTo>
                  <a:cubicBezTo>
                    <a:pt x="255032" y="1227553"/>
                    <a:pt x="254547" y="1231439"/>
                    <a:pt x="252604" y="1231439"/>
                  </a:cubicBezTo>
                  <a:cubicBezTo>
                    <a:pt x="249689" y="1231439"/>
                    <a:pt x="247746" y="1232654"/>
                    <a:pt x="246774" y="1235083"/>
                  </a:cubicBezTo>
                  <a:cubicBezTo>
                    <a:pt x="245803" y="1237512"/>
                    <a:pt x="245317" y="1239212"/>
                    <a:pt x="245317" y="1240183"/>
                  </a:cubicBezTo>
                  <a:cubicBezTo>
                    <a:pt x="247260" y="1235326"/>
                    <a:pt x="250175" y="1232411"/>
                    <a:pt x="254061" y="1231439"/>
                  </a:cubicBezTo>
                  <a:lnTo>
                    <a:pt x="259890" y="1229982"/>
                  </a:lnTo>
                  <a:lnTo>
                    <a:pt x="249689" y="1241641"/>
                  </a:lnTo>
                  <a:cubicBezTo>
                    <a:pt x="238030" y="1247470"/>
                    <a:pt x="225886" y="1258643"/>
                    <a:pt x="213256" y="1275159"/>
                  </a:cubicBezTo>
                  <a:lnTo>
                    <a:pt x="197225" y="1282446"/>
                  </a:lnTo>
                  <a:cubicBezTo>
                    <a:pt x="200140" y="1280503"/>
                    <a:pt x="201597" y="1278560"/>
                    <a:pt x="201597" y="1276617"/>
                  </a:cubicBezTo>
                  <a:cubicBezTo>
                    <a:pt x="207426" y="1270787"/>
                    <a:pt x="211313" y="1267873"/>
                    <a:pt x="213256" y="1267873"/>
                  </a:cubicBezTo>
                  <a:cubicBezTo>
                    <a:pt x="213256" y="1266901"/>
                    <a:pt x="213499" y="1265687"/>
                    <a:pt x="213984" y="1264229"/>
                  </a:cubicBezTo>
                  <a:cubicBezTo>
                    <a:pt x="214470" y="1262772"/>
                    <a:pt x="215199" y="1261558"/>
                    <a:pt x="216170" y="1260586"/>
                  </a:cubicBezTo>
                  <a:cubicBezTo>
                    <a:pt x="210341" y="1267387"/>
                    <a:pt x="204998" y="1272245"/>
                    <a:pt x="200140" y="1275159"/>
                  </a:cubicBezTo>
                  <a:lnTo>
                    <a:pt x="201597" y="1267873"/>
                  </a:lnTo>
                  <a:lnTo>
                    <a:pt x="189939" y="1273702"/>
                  </a:lnTo>
                  <a:cubicBezTo>
                    <a:pt x="191882" y="1274673"/>
                    <a:pt x="193825" y="1275159"/>
                    <a:pt x="195768" y="1275159"/>
                  </a:cubicBezTo>
                  <a:cubicBezTo>
                    <a:pt x="197711" y="1275159"/>
                    <a:pt x="198683" y="1275645"/>
                    <a:pt x="198683" y="1276617"/>
                  </a:cubicBezTo>
                  <a:lnTo>
                    <a:pt x="176823" y="1295562"/>
                  </a:lnTo>
                  <a:cubicBezTo>
                    <a:pt x="182652" y="1294590"/>
                    <a:pt x="187024" y="1291676"/>
                    <a:pt x="189939" y="1286818"/>
                  </a:cubicBezTo>
                  <a:cubicBezTo>
                    <a:pt x="188967" y="1291676"/>
                    <a:pt x="185567" y="1296533"/>
                    <a:pt x="179737" y="1301391"/>
                  </a:cubicBezTo>
                  <a:cubicBezTo>
                    <a:pt x="173908" y="1306249"/>
                    <a:pt x="170508" y="1309649"/>
                    <a:pt x="169536" y="1311592"/>
                  </a:cubicBezTo>
                  <a:lnTo>
                    <a:pt x="166621" y="1313050"/>
                  </a:lnTo>
                  <a:cubicBezTo>
                    <a:pt x="171479" y="1305277"/>
                    <a:pt x="174394" y="1299448"/>
                    <a:pt x="175365" y="1295562"/>
                  </a:cubicBezTo>
                  <a:lnTo>
                    <a:pt x="156420" y="1314507"/>
                  </a:lnTo>
                  <a:lnTo>
                    <a:pt x="165164" y="1314507"/>
                  </a:lnTo>
                  <a:cubicBezTo>
                    <a:pt x="161278" y="1315479"/>
                    <a:pt x="158363" y="1317422"/>
                    <a:pt x="156420" y="1320336"/>
                  </a:cubicBezTo>
                  <a:cubicBezTo>
                    <a:pt x="154477" y="1323251"/>
                    <a:pt x="153991" y="1325194"/>
                    <a:pt x="154963" y="1326166"/>
                  </a:cubicBezTo>
                  <a:lnTo>
                    <a:pt x="159335" y="1326166"/>
                  </a:lnTo>
                  <a:lnTo>
                    <a:pt x="159335" y="1330538"/>
                  </a:lnTo>
                  <a:cubicBezTo>
                    <a:pt x="160306" y="1330538"/>
                    <a:pt x="161035" y="1330780"/>
                    <a:pt x="161521" y="1331266"/>
                  </a:cubicBezTo>
                  <a:cubicBezTo>
                    <a:pt x="162007" y="1331752"/>
                    <a:pt x="162249" y="1331995"/>
                    <a:pt x="162249" y="1331995"/>
                  </a:cubicBezTo>
                  <a:lnTo>
                    <a:pt x="149133" y="1346568"/>
                  </a:lnTo>
                  <a:cubicBezTo>
                    <a:pt x="149133" y="1347540"/>
                    <a:pt x="147919" y="1349240"/>
                    <a:pt x="145490" y="1351669"/>
                  </a:cubicBezTo>
                  <a:cubicBezTo>
                    <a:pt x="143061" y="1354098"/>
                    <a:pt x="141361" y="1356284"/>
                    <a:pt x="140390" y="1358227"/>
                  </a:cubicBezTo>
                  <a:lnTo>
                    <a:pt x="153505" y="1356769"/>
                  </a:lnTo>
                  <a:lnTo>
                    <a:pt x="154963" y="1356769"/>
                  </a:lnTo>
                  <a:cubicBezTo>
                    <a:pt x="153991" y="1357741"/>
                    <a:pt x="146219" y="1363084"/>
                    <a:pt x="131646" y="1372800"/>
                  </a:cubicBezTo>
                  <a:cubicBezTo>
                    <a:pt x="128731" y="1374743"/>
                    <a:pt x="121930" y="1379601"/>
                    <a:pt x="111243" y="1387373"/>
                  </a:cubicBezTo>
                  <a:cubicBezTo>
                    <a:pt x="100556" y="1395146"/>
                    <a:pt x="94240" y="1400975"/>
                    <a:pt x="92297" y="1404861"/>
                  </a:cubicBezTo>
                  <a:cubicBezTo>
                    <a:pt x="87440" y="1401946"/>
                    <a:pt x="85011" y="1395146"/>
                    <a:pt x="85011" y="1384459"/>
                  </a:cubicBezTo>
                  <a:cubicBezTo>
                    <a:pt x="85011" y="1377658"/>
                    <a:pt x="86468" y="1370371"/>
                    <a:pt x="89383" y="1362599"/>
                  </a:cubicBezTo>
                  <a:lnTo>
                    <a:pt x="85011" y="1365513"/>
                  </a:lnTo>
                  <a:cubicBezTo>
                    <a:pt x="82096" y="1367456"/>
                    <a:pt x="79667" y="1370128"/>
                    <a:pt x="77724" y="1373529"/>
                  </a:cubicBezTo>
                  <a:cubicBezTo>
                    <a:pt x="75781" y="1376929"/>
                    <a:pt x="73838" y="1379601"/>
                    <a:pt x="71895" y="1381544"/>
                  </a:cubicBezTo>
                  <a:cubicBezTo>
                    <a:pt x="69952" y="1383487"/>
                    <a:pt x="68009" y="1383487"/>
                    <a:pt x="66065" y="1381544"/>
                  </a:cubicBezTo>
                  <a:cubicBezTo>
                    <a:pt x="64122" y="1379601"/>
                    <a:pt x="65094" y="1377172"/>
                    <a:pt x="68980" y="1374257"/>
                  </a:cubicBezTo>
                  <a:cubicBezTo>
                    <a:pt x="68980" y="1371343"/>
                    <a:pt x="68494" y="1369642"/>
                    <a:pt x="67523" y="1369157"/>
                  </a:cubicBezTo>
                  <a:cubicBezTo>
                    <a:pt x="66551" y="1368671"/>
                    <a:pt x="66065" y="1367942"/>
                    <a:pt x="66065" y="1366971"/>
                  </a:cubicBezTo>
                  <a:lnTo>
                    <a:pt x="50035" y="1384459"/>
                  </a:lnTo>
                  <a:lnTo>
                    <a:pt x="50035" y="1383001"/>
                  </a:lnTo>
                  <a:lnTo>
                    <a:pt x="73352" y="1356769"/>
                  </a:lnTo>
                  <a:lnTo>
                    <a:pt x="70437" y="1349483"/>
                  </a:lnTo>
                  <a:cubicBezTo>
                    <a:pt x="65580" y="1350454"/>
                    <a:pt x="61451" y="1352883"/>
                    <a:pt x="58050" y="1356769"/>
                  </a:cubicBezTo>
                  <a:cubicBezTo>
                    <a:pt x="54650" y="1360656"/>
                    <a:pt x="51978" y="1364056"/>
                    <a:pt x="50035" y="1366971"/>
                  </a:cubicBezTo>
                  <a:cubicBezTo>
                    <a:pt x="51006" y="1364056"/>
                    <a:pt x="52464" y="1359927"/>
                    <a:pt x="54407" y="1354584"/>
                  </a:cubicBezTo>
                  <a:cubicBezTo>
                    <a:pt x="56350" y="1349240"/>
                    <a:pt x="56836" y="1345111"/>
                    <a:pt x="55864" y="1342196"/>
                  </a:cubicBezTo>
                  <a:lnTo>
                    <a:pt x="54407" y="1336367"/>
                  </a:lnTo>
                  <a:cubicBezTo>
                    <a:pt x="50521" y="1341225"/>
                    <a:pt x="44206" y="1349483"/>
                    <a:pt x="35462" y="1361141"/>
                  </a:cubicBezTo>
                  <a:cubicBezTo>
                    <a:pt x="26718" y="1372800"/>
                    <a:pt x="19917" y="1383001"/>
                    <a:pt x="15059" y="1391745"/>
                  </a:cubicBezTo>
                  <a:lnTo>
                    <a:pt x="12144" y="1385916"/>
                  </a:lnTo>
                  <a:cubicBezTo>
                    <a:pt x="12144" y="1382030"/>
                    <a:pt x="14088" y="1378144"/>
                    <a:pt x="17974" y="1374257"/>
                  </a:cubicBezTo>
                  <a:cubicBezTo>
                    <a:pt x="19917" y="1374257"/>
                    <a:pt x="21374" y="1372557"/>
                    <a:pt x="22346" y="1369157"/>
                  </a:cubicBezTo>
                  <a:cubicBezTo>
                    <a:pt x="23317" y="1365756"/>
                    <a:pt x="24289" y="1364056"/>
                    <a:pt x="25260" y="1364056"/>
                  </a:cubicBezTo>
                  <a:cubicBezTo>
                    <a:pt x="28175" y="1362113"/>
                    <a:pt x="29875" y="1359684"/>
                    <a:pt x="30361" y="1356769"/>
                  </a:cubicBezTo>
                  <a:cubicBezTo>
                    <a:pt x="30847" y="1353855"/>
                    <a:pt x="31575" y="1352397"/>
                    <a:pt x="32547" y="1352397"/>
                  </a:cubicBezTo>
                  <a:cubicBezTo>
                    <a:pt x="32547" y="1348511"/>
                    <a:pt x="34490" y="1346568"/>
                    <a:pt x="38376" y="1346568"/>
                  </a:cubicBezTo>
                  <a:cubicBezTo>
                    <a:pt x="40319" y="1342682"/>
                    <a:pt x="40319" y="1338310"/>
                    <a:pt x="38376" y="1333452"/>
                  </a:cubicBezTo>
                  <a:cubicBezTo>
                    <a:pt x="35462" y="1325680"/>
                    <a:pt x="35462" y="1320336"/>
                    <a:pt x="38376" y="1317422"/>
                  </a:cubicBezTo>
                  <a:lnTo>
                    <a:pt x="29632" y="1310135"/>
                  </a:lnTo>
                  <a:lnTo>
                    <a:pt x="25260" y="1302848"/>
                  </a:lnTo>
                  <a:lnTo>
                    <a:pt x="20888" y="1304306"/>
                  </a:lnTo>
                  <a:cubicBezTo>
                    <a:pt x="20888" y="1305277"/>
                    <a:pt x="20888" y="1306978"/>
                    <a:pt x="20888" y="1309406"/>
                  </a:cubicBezTo>
                  <a:cubicBezTo>
                    <a:pt x="20888" y="1311835"/>
                    <a:pt x="20403" y="1313535"/>
                    <a:pt x="19431" y="1314507"/>
                  </a:cubicBezTo>
                  <a:lnTo>
                    <a:pt x="19431" y="1315964"/>
                  </a:lnTo>
                  <a:cubicBezTo>
                    <a:pt x="19431" y="1318879"/>
                    <a:pt x="15059" y="1321308"/>
                    <a:pt x="6315" y="1323251"/>
                  </a:cubicBezTo>
                  <a:lnTo>
                    <a:pt x="3401" y="1311592"/>
                  </a:lnTo>
                  <a:lnTo>
                    <a:pt x="3401" y="1308678"/>
                  </a:lnTo>
                  <a:cubicBezTo>
                    <a:pt x="3401" y="1307706"/>
                    <a:pt x="4129" y="1306006"/>
                    <a:pt x="5587" y="1303577"/>
                  </a:cubicBezTo>
                  <a:cubicBezTo>
                    <a:pt x="7044" y="1301148"/>
                    <a:pt x="6801" y="1297991"/>
                    <a:pt x="4858" y="1294105"/>
                  </a:cubicBezTo>
                  <a:cubicBezTo>
                    <a:pt x="4858" y="1293133"/>
                    <a:pt x="4615" y="1291918"/>
                    <a:pt x="4129" y="1290461"/>
                  </a:cubicBezTo>
                  <a:cubicBezTo>
                    <a:pt x="3643" y="1289004"/>
                    <a:pt x="2915" y="1288275"/>
                    <a:pt x="1943" y="1288275"/>
                  </a:cubicBezTo>
                  <a:cubicBezTo>
                    <a:pt x="0" y="1283417"/>
                    <a:pt x="-486" y="1280017"/>
                    <a:pt x="486" y="1278074"/>
                  </a:cubicBezTo>
                  <a:cubicBezTo>
                    <a:pt x="6315" y="1272245"/>
                    <a:pt x="10201" y="1265444"/>
                    <a:pt x="12144" y="1257671"/>
                  </a:cubicBezTo>
                  <a:cubicBezTo>
                    <a:pt x="9230" y="1253785"/>
                    <a:pt x="7287" y="1252814"/>
                    <a:pt x="6315" y="1254757"/>
                  </a:cubicBezTo>
                  <a:lnTo>
                    <a:pt x="7772" y="1251842"/>
                  </a:lnTo>
                  <a:lnTo>
                    <a:pt x="25260" y="1229982"/>
                  </a:lnTo>
                  <a:cubicBezTo>
                    <a:pt x="29147" y="1229011"/>
                    <a:pt x="32790" y="1227553"/>
                    <a:pt x="36190" y="1225610"/>
                  </a:cubicBezTo>
                  <a:cubicBezTo>
                    <a:pt x="39591" y="1223667"/>
                    <a:pt x="42748" y="1221238"/>
                    <a:pt x="45663" y="1218324"/>
                  </a:cubicBezTo>
                  <a:cubicBezTo>
                    <a:pt x="50521" y="1215409"/>
                    <a:pt x="56593" y="1210065"/>
                    <a:pt x="63879" y="1202293"/>
                  </a:cubicBezTo>
                  <a:cubicBezTo>
                    <a:pt x="71166" y="1194521"/>
                    <a:pt x="76753" y="1189663"/>
                    <a:pt x="80639" y="1187720"/>
                  </a:cubicBezTo>
                  <a:cubicBezTo>
                    <a:pt x="83553" y="1184805"/>
                    <a:pt x="88411" y="1181405"/>
                    <a:pt x="95212" y="1177518"/>
                  </a:cubicBezTo>
                  <a:lnTo>
                    <a:pt x="112136" y="1166236"/>
                  </a:lnTo>
                  <a:lnTo>
                    <a:pt x="111972" y="1166589"/>
                  </a:lnTo>
                  <a:cubicBezTo>
                    <a:pt x="110514" y="1169017"/>
                    <a:pt x="108814" y="1170718"/>
                    <a:pt x="106871" y="1171689"/>
                  </a:cubicBezTo>
                  <a:cubicBezTo>
                    <a:pt x="102985" y="1181405"/>
                    <a:pt x="95698" y="1187720"/>
                    <a:pt x="85011" y="1190634"/>
                  </a:cubicBezTo>
                  <a:cubicBezTo>
                    <a:pt x="81124" y="1194521"/>
                    <a:pt x="76753" y="1199378"/>
                    <a:pt x="71895" y="1205208"/>
                  </a:cubicBezTo>
                  <a:cubicBezTo>
                    <a:pt x="67037" y="1211037"/>
                    <a:pt x="62179" y="1216380"/>
                    <a:pt x="57322" y="1221238"/>
                  </a:cubicBezTo>
                  <a:cubicBezTo>
                    <a:pt x="55378" y="1221238"/>
                    <a:pt x="54164" y="1221724"/>
                    <a:pt x="53678" y="1222696"/>
                  </a:cubicBezTo>
                  <a:cubicBezTo>
                    <a:pt x="53192" y="1223667"/>
                    <a:pt x="53678" y="1224882"/>
                    <a:pt x="55136" y="1226339"/>
                  </a:cubicBezTo>
                  <a:cubicBezTo>
                    <a:pt x="56593" y="1227796"/>
                    <a:pt x="58293" y="1229011"/>
                    <a:pt x="60236" y="1229982"/>
                  </a:cubicBezTo>
                  <a:cubicBezTo>
                    <a:pt x="59265" y="1230954"/>
                    <a:pt x="58050" y="1231439"/>
                    <a:pt x="56593" y="1231439"/>
                  </a:cubicBezTo>
                  <a:cubicBezTo>
                    <a:pt x="55136" y="1231439"/>
                    <a:pt x="53921" y="1231925"/>
                    <a:pt x="52950" y="1232897"/>
                  </a:cubicBezTo>
                  <a:cubicBezTo>
                    <a:pt x="51006" y="1237755"/>
                    <a:pt x="48820" y="1241641"/>
                    <a:pt x="46392" y="1244556"/>
                  </a:cubicBezTo>
                  <a:cubicBezTo>
                    <a:pt x="43963" y="1247470"/>
                    <a:pt x="42748" y="1249899"/>
                    <a:pt x="42748" y="1251842"/>
                  </a:cubicBezTo>
                  <a:lnTo>
                    <a:pt x="74809" y="1227067"/>
                  </a:lnTo>
                  <a:cubicBezTo>
                    <a:pt x="76753" y="1224153"/>
                    <a:pt x="79181" y="1221238"/>
                    <a:pt x="82096" y="1218324"/>
                  </a:cubicBezTo>
                  <a:cubicBezTo>
                    <a:pt x="85011" y="1215409"/>
                    <a:pt x="86954" y="1213466"/>
                    <a:pt x="87925" y="1212494"/>
                  </a:cubicBezTo>
                  <a:cubicBezTo>
                    <a:pt x="118044" y="1193063"/>
                    <a:pt x="137475" y="1177518"/>
                    <a:pt x="146219" y="1165860"/>
                  </a:cubicBezTo>
                  <a:lnTo>
                    <a:pt x="149133" y="1164403"/>
                  </a:lnTo>
                  <a:cubicBezTo>
                    <a:pt x="151077" y="1163431"/>
                    <a:pt x="153748" y="1161974"/>
                    <a:pt x="157149" y="1160031"/>
                  </a:cubicBezTo>
                  <a:cubicBezTo>
                    <a:pt x="160549" y="1158088"/>
                    <a:pt x="164193" y="1154687"/>
                    <a:pt x="168079" y="1149829"/>
                  </a:cubicBezTo>
                  <a:cubicBezTo>
                    <a:pt x="172936" y="1147886"/>
                    <a:pt x="179252" y="1143028"/>
                    <a:pt x="187024" y="1135256"/>
                  </a:cubicBezTo>
                  <a:cubicBezTo>
                    <a:pt x="189939" y="1133313"/>
                    <a:pt x="193825" y="1130641"/>
                    <a:pt x="198683" y="1127241"/>
                  </a:cubicBezTo>
                  <a:cubicBezTo>
                    <a:pt x="203540" y="1123840"/>
                    <a:pt x="207426" y="1119711"/>
                    <a:pt x="210341" y="1114854"/>
                  </a:cubicBezTo>
                  <a:cubicBezTo>
                    <a:pt x="214227" y="1112910"/>
                    <a:pt x="218842" y="1109267"/>
                    <a:pt x="224186" y="1103924"/>
                  </a:cubicBezTo>
                  <a:cubicBezTo>
                    <a:pt x="229529" y="1098580"/>
                    <a:pt x="233658" y="1094937"/>
                    <a:pt x="236573" y="1092994"/>
                  </a:cubicBezTo>
                  <a:lnTo>
                    <a:pt x="262805" y="1069676"/>
                  </a:lnTo>
                  <a:cubicBezTo>
                    <a:pt x="259890" y="1067733"/>
                    <a:pt x="259404" y="1066762"/>
                    <a:pt x="261348" y="1066762"/>
                  </a:cubicBezTo>
                  <a:cubicBezTo>
                    <a:pt x="254547" y="1066762"/>
                    <a:pt x="250660" y="1068705"/>
                    <a:pt x="249689" y="1072591"/>
                  </a:cubicBezTo>
                  <a:cubicBezTo>
                    <a:pt x="249689" y="1075506"/>
                    <a:pt x="248232" y="1077206"/>
                    <a:pt x="245317" y="1077692"/>
                  </a:cubicBezTo>
                  <a:cubicBezTo>
                    <a:pt x="242402" y="1078177"/>
                    <a:pt x="239973" y="1077449"/>
                    <a:pt x="238030" y="1075506"/>
                  </a:cubicBezTo>
                  <a:lnTo>
                    <a:pt x="232201" y="1071134"/>
                  </a:lnTo>
                  <a:lnTo>
                    <a:pt x="226372" y="1078420"/>
                  </a:lnTo>
                  <a:lnTo>
                    <a:pt x="232201" y="1082792"/>
                  </a:lnTo>
                  <a:cubicBezTo>
                    <a:pt x="232201" y="1085707"/>
                    <a:pt x="232687" y="1087650"/>
                    <a:pt x="233658" y="1088622"/>
                  </a:cubicBezTo>
                  <a:lnTo>
                    <a:pt x="232201" y="1088622"/>
                  </a:lnTo>
                  <a:lnTo>
                    <a:pt x="219085" y="1092994"/>
                  </a:lnTo>
                  <a:cubicBezTo>
                    <a:pt x="218114" y="1092994"/>
                    <a:pt x="217385" y="1092994"/>
                    <a:pt x="216899" y="1092994"/>
                  </a:cubicBezTo>
                  <a:cubicBezTo>
                    <a:pt x="216413" y="1092994"/>
                    <a:pt x="216170" y="1092994"/>
                    <a:pt x="216170" y="1092994"/>
                  </a:cubicBezTo>
                  <a:cubicBezTo>
                    <a:pt x="219085" y="1097851"/>
                    <a:pt x="221028" y="1100766"/>
                    <a:pt x="222000" y="1101738"/>
                  </a:cubicBezTo>
                  <a:cubicBezTo>
                    <a:pt x="216170" y="1105624"/>
                    <a:pt x="213256" y="1107567"/>
                    <a:pt x="213256" y="1107567"/>
                  </a:cubicBezTo>
                  <a:cubicBezTo>
                    <a:pt x="208398" y="1110482"/>
                    <a:pt x="203055" y="1112910"/>
                    <a:pt x="197225" y="1114854"/>
                  </a:cubicBezTo>
                  <a:cubicBezTo>
                    <a:pt x="191396" y="1116797"/>
                    <a:pt x="186538" y="1119226"/>
                    <a:pt x="182652" y="1122140"/>
                  </a:cubicBezTo>
                  <a:cubicBezTo>
                    <a:pt x="179737" y="1126998"/>
                    <a:pt x="176823" y="1130398"/>
                    <a:pt x="173908" y="1132341"/>
                  </a:cubicBezTo>
                  <a:cubicBezTo>
                    <a:pt x="170993" y="1134284"/>
                    <a:pt x="166136" y="1136228"/>
                    <a:pt x="159335" y="1138171"/>
                  </a:cubicBezTo>
                  <a:cubicBezTo>
                    <a:pt x="158363" y="1139142"/>
                    <a:pt x="156420" y="1140357"/>
                    <a:pt x="153505" y="1141814"/>
                  </a:cubicBezTo>
                  <a:cubicBezTo>
                    <a:pt x="150591" y="1143271"/>
                    <a:pt x="148162" y="1144972"/>
                    <a:pt x="146219" y="1146915"/>
                  </a:cubicBezTo>
                  <a:cubicBezTo>
                    <a:pt x="146219" y="1149829"/>
                    <a:pt x="143547" y="1153230"/>
                    <a:pt x="138204" y="1157116"/>
                  </a:cubicBezTo>
                  <a:cubicBezTo>
                    <a:pt x="132860" y="1161002"/>
                    <a:pt x="129217" y="1164888"/>
                    <a:pt x="127274" y="1168775"/>
                  </a:cubicBezTo>
                  <a:cubicBezTo>
                    <a:pt x="127274" y="1169746"/>
                    <a:pt x="124359" y="1170232"/>
                    <a:pt x="118530" y="1170232"/>
                  </a:cubicBezTo>
                  <a:cubicBezTo>
                    <a:pt x="117558" y="1168289"/>
                    <a:pt x="116587" y="1167317"/>
                    <a:pt x="115615" y="1167317"/>
                  </a:cubicBezTo>
                  <a:lnTo>
                    <a:pt x="131646" y="1154201"/>
                  </a:lnTo>
                  <a:lnTo>
                    <a:pt x="128731" y="1154201"/>
                  </a:lnTo>
                  <a:cubicBezTo>
                    <a:pt x="126788" y="1157116"/>
                    <a:pt x="124116" y="1159059"/>
                    <a:pt x="120716" y="1160031"/>
                  </a:cubicBezTo>
                  <a:cubicBezTo>
                    <a:pt x="117315" y="1161002"/>
                    <a:pt x="114643" y="1161974"/>
                    <a:pt x="112700" y="1162945"/>
                  </a:cubicBezTo>
                  <a:lnTo>
                    <a:pt x="131646" y="1141085"/>
                  </a:lnTo>
                  <a:cubicBezTo>
                    <a:pt x="136503" y="1141085"/>
                    <a:pt x="139418" y="1142057"/>
                    <a:pt x="140390" y="1144000"/>
                  </a:cubicBezTo>
                  <a:lnTo>
                    <a:pt x="143304" y="1144000"/>
                  </a:lnTo>
                  <a:cubicBezTo>
                    <a:pt x="146219" y="1144000"/>
                    <a:pt x="148162" y="1141085"/>
                    <a:pt x="149133" y="1135256"/>
                  </a:cubicBezTo>
                  <a:lnTo>
                    <a:pt x="153505" y="1129427"/>
                  </a:lnTo>
                  <a:cubicBezTo>
                    <a:pt x="154477" y="1129427"/>
                    <a:pt x="155449" y="1128455"/>
                    <a:pt x="156420" y="1126512"/>
                  </a:cubicBezTo>
                  <a:cubicBezTo>
                    <a:pt x="157392" y="1124569"/>
                    <a:pt x="158363" y="1124083"/>
                    <a:pt x="159335" y="1125055"/>
                  </a:cubicBezTo>
                  <a:cubicBezTo>
                    <a:pt x="164193" y="1125055"/>
                    <a:pt x="167107" y="1124569"/>
                    <a:pt x="168079" y="1123597"/>
                  </a:cubicBezTo>
                  <a:cubicBezTo>
                    <a:pt x="169050" y="1122626"/>
                    <a:pt x="169050" y="1120683"/>
                    <a:pt x="168079" y="1117768"/>
                  </a:cubicBezTo>
                  <a:lnTo>
                    <a:pt x="170993" y="1117768"/>
                  </a:lnTo>
                  <a:cubicBezTo>
                    <a:pt x="170993" y="1111939"/>
                    <a:pt x="173422" y="1107081"/>
                    <a:pt x="178280" y="1103195"/>
                  </a:cubicBezTo>
                  <a:cubicBezTo>
                    <a:pt x="183138" y="1099309"/>
                    <a:pt x="186538" y="1095908"/>
                    <a:pt x="188481" y="1092994"/>
                  </a:cubicBezTo>
                  <a:cubicBezTo>
                    <a:pt x="190424" y="1090079"/>
                    <a:pt x="195282" y="1085464"/>
                    <a:pt x="203055" y="1079149"/>
                  </a:cubicBezTo>
                  <a:cubicBezTo>
                    <a:pt x="210827" y="1072834"/>
                    <a:pt x="217142" y="1066762"/>
                    <a:pt x="222000" y="1060932"/>
                  </a:cubicBezTo>
                  <a:cubicBezTo>
                    <a:pt x="252118" y="1021099"/>
                    <a:pt x="269606" y="998267"/>
                    <a:pt x="274463" y="992438"/>
                  </a:cubicBezTo>
                  <a:cubicBezTo>
                    <a:pt x="278350" y="987580"/>
                    <a:pt x="296323" y="967178"/>
                    <a:pt x="328384" y="931230"/>
                  </a:cubicBezTo>
                  <a:cubicBezTo>
                    <a:pt x="329356" y="928316"/>
                    <a:pt x="332999" y="925401"/>
                    <a:pt x="339314" y="922487"/>
                  </a:cubicBezTo>
                  <a:cubicBezTo>
                    <a:pt x="345630" y="919572"/>
                    <a:pt x="349759" y="915686"/>
                    <a:pt x="351702" y="910828"/>
                  </a:cubicBezTo>
                  <a:lnTo>
                    <a:pt x="351702" y="904999"/>
                  </a:lnTo>
                  <a:cubicBezTo>
                    <a:pt x="351702" y="901112"/>
                    <a:pt x="353159" y="897226"/>
                    <a:pt x="356074" y="893340"/>
                  </a:cubicBezTo>
                  <a:cubicBezTo>
                    <a:pt x="358988" y="889454"/>
                    <a:pt x="361417" y="885568"/>
                    <a:pt x="363360" y="881681"/>
                  </a:cubicBezTo>
                  <a:cubicBezTo>
                    <a:pt x="370161" y="870023"/>
                    <a:pt x="377448" y="857878"/>
                    <a:pt x="385220" y="845248"/>
                  </a:cubicBezTo>
                  <a:lnTo>
                    <a:pt x="385220" y="843791"/>
                  </a:lnTo>
                  <a:cubicBezTo>
                    <a:pt x="387163" y="840876"/>
                    <a:pt x="388621" y="834318"/>
                    <a:pt x="389592" y="824117"/>
                  </a:cubicBezTo>
                  <a:cubicBezTo>
                    <a:pt x="390564" y="813916"/>
                    <a:pt x="392507" y="807358"/>
                    <a:pt x="395421" y="804443"/>
                  </a:cubicBezTo>
                  <a:lnTo>
                    <a:pt x="421653" y="760723"/>
                  </a:lnTo>
                  <a:cubicBezTo>
                    <a:pt x="422625" y="759752"/>
                    <a:pt x="423596" y="758780"/>
                    <a:pt x="424568" y="757809"/>
                  </a:cubicBezTo>
                  <a:cubicBezTo>
                    <a:pt x="425539" y="756837"/>
                    <a:pt x="426511" y="754894"/>
                    <a:pt x="427483" y="751979"/>
                  </a:cubicBezTo>
                  <a:lnTo>
                    <a:pt x="426025" y="749065"/>
                  </a:lnTo>
                  <a:lnTo>
                    <a:pt x="427483" y="746150"/>
                  </a:lnTo>
                  <a:lnTo>
                    <a:pt x="437684" y="705345"/>
                  </a:lnTo>
                  <a:cubicBezTo>
                    <a:pt x="438655" y="702430"/>
                    <a:pt x="438655" y="700002"/>
                    <a:pt x="437684" y="698059"/>
                  </a:cubicBezTo>
                  <a:cubicBezTo>
                    <a:pt x="437684" y="695144"/>
                    <a:pt x="437684" y="692715"/>
                    <a:pt x="437684" y="690772"/>
                  </a:cubicBezTo>
                  <a:cubicBezTo>
                    <a:pt x="432826" y="686886"/>
                    <a:pt x="430397" y="682999"/>
                    <a:pt x="430397" y="679113"/>
                  </a:cubicBezTo>
                  <a:cubicBezTo>
                    <a:pt x="427483" y="679113"/>
                    <a:pt x="426025" y="677170"/>
                    <a:pt x="426025" y="673284"/>
                  </a:cubicBezTo>
                  <a:lnTo>
                    <a:pt x="424568" y="663083"/>
                  </a:lnTo>
                  <a:cubicBezTo>
                    <a:pt x="424568" y="662111"/>
                    <a:pt x="425054" y="661140"/>
                    <a:pt x="426025" y="660168"/>
                  </a:cubicBezTo>
                  <a:cubicBezTo>
                    <a:pt x="426997" y="659196"/>
                    <a:pt x="426997" y="658225"/>
                    <a:pt x="426025" y="657253"/>
                  </a:cubicBezTo>
                  <a:cubicBezTo>
                    <a:pt x="421167" y="655310"/>
                    <a:pt x="416796" y="653124"/>
                    <a:pt x="412909" y="650695"/>
                  </a:cubicBezTo>
                  <a:cubicBezTo>
                    <a:pt x="409023" y="648267"/>
                    <a:pt x="405137" y="646081"/>
                    <a:pt x="401251" y="644137"/>
                  </a:cubicBezTo>
                  <a:cubicBezTo>
                    <a:pt x="397365" y="643166"/>
                    <a:pt x="394207" y="642437"/>
                    <a:pt x="391778" y="641951"/>
                  </a:cubicBezTo>
                  <a:cubicBezTo>
                    <a:pt x="389349" y="641466"/>
                    <a:pt x="386677" y="640737"/>
                    <a:pt x="383763" y="639765"/>
                  </a:cubicBezTo>
                  <a:lnTo>
                    <a:pt x="389592" y="633936"/>
                  </a:lnTo>
                  <a:lnTo>
                    <a:pt x="385220" y="635394"/>
                  </a:lnTo>
                  <a:lnTo>
                    <a:pt x="383763" y="633936"/>
                  </a:lnTo>
                  <a:cubicBezTo>
                    <a:pt x="385706" y="631993"/>
                    <a:pt x="385706" y="630536"/>
                    <a:pt x="383763" y="629564"/>
                  </a:cubicBezTo>
                  <a:cubicBezTo>
                    <a:pt x="377934" y="623735"/>
                    <a:pt x="374533" y="619849"/>
                    <a:pt x="373562" y="617906"/>
                  </a:cubicBezTo>
                  <a:cubicBezTo>
                    <a:pt x="373562" y="614019"/>
                    <a:pt x="372104" y="611590"/>
                    <a:pt x="369190" y="610619"/>
                  </a:cubicBezTo>
                  <a:lnTo>
                    <a:pt x="342958" y="590216"/>
                  </a:lnTo>
                  <a:cubicBezTo>
                    <a:pt x="341986" y="589245"/>
                    <a:pt x="340772" y="588030"/>
                    <a:pt x="339314" y="586573"/>
                  </a:cubicBezTo>
                  <a:cubicBezTo>
                    <a:pt x="337857" y="585116"/>
                    <a:pt x="337614" y="583416"/>
                    <a:pt x="338586" y="581472"/>
                  </a:cubicBezTo>
                  <a:cubicBezTo>
                    <a:pt x="338586" y="580501"/>
                    <a:pt x="338343" y="579772"/>
                    <a:pt x="337857" y="579287"/>
                  </a:cubicBezTo>
                  <a:cubicBezTo>
                    <a:pt x="337371" y="578801"/>
                    <a:pt x="336643" y="578558"/>
                    <a:pt x="335671" y="578558"/>
                  </a:cubicBezTo>
                  <a:cubicBezTo>
                    <a:pt x="324984" y="569814"/>
                    <a:pt x="318183" y="562527"/>
                    <a:pt x="315269" y="556698"/>
                  </a:cubicBezTo>
                  <a:cubicBezTo>
                    <a:pt x="315269" y="554755"/>
                    <a:pt x="314783" y="552326"/>
                    <a:pt x="313811" y="549411"/>
                  </a:cubicBezTo>
                  <a:cubicBezTo>
                    <a:pt x="312840" y="546497"/>
                    <a:pt x="312354" y="544068"/>
                    <a:pt x="312354" y="542125"/>
                  </a:cubicBezTo>
                  <a:cubicBezTo>
                    <a:pt x="312354" y="540182"/>
                    <a:pt x="310897" y="536781"/>
                    <a:pt x="307982" y="531923"/>
                  </a:cubicBezTo>
                  <a:cubicBezTo>
                    <a:pt x="305067" y="529009"/>
                    <a:pt x="303367" y="526580"/>
                    <a:pt x="302881" y="524637"/>
                  </a:cubicBezTo>
                  <a:cubicBezTo>
                    <a:pt x="302396" y="522694"/>
                    <a:pt x="302638" y="520265"/>
                    <a:pt x="303610" y="517350"/>
                  </a:cubicBezTo>
                  <a:lnTo>
                    <a:pt x="309439" y="496948"/>
                  </a:lnTo>
                  <a:cubicBezTo>
                    <a:pt x="309439" y="495005"/>
                    <a:pt x="310411" y="491847"/>
                    <a:pt x="312354" y="487475"/>
                  </a:cubicBezTo>
                  <a:cubicBezTo>
                    <a:pt x="314297" y="483103"/>
                    <a:pt x="314783" y="479946"/>
                    <a:pt x="313811" y="478002"/>
                  </a:cubicBezTo>
                  <a:cubicBezTo>
                    <a:pt x="314783" y="477031"/>
                    <a:pt x="315997" y="476302"/>
                    <a:pt x="317455" y="475816"/>
                  </a:cubicBezTo>
                  <a:cubicBezTo>
                    <a:pt x="318912" y="475331"/>
                    <a:pt x="320126" y="474602"/>
                    <a:pt x="321098" y="473630"/>
                  </a:cubicBezTo>
                  <a:cubicBezTo>
                    <a:pt x="324012" y="472659"/>
                    <a:pt x="327656" y="471930"/>
                    <a:pt x="332028" y="471444"/>
                  </a:cubicBezTo>
                  <a:cubicBezTo>
                    <a:pt x="336400" y="470959"/>
                    <a:pt x="339557" y="470716"/>
                    <a:pt x="341500" y="470716"/>
                  </a:cubicBezTo>
                  <a:cubicBezTo>
                    <a:pt x="345387" y="469744"/>
                    <a:pt x="348301" y="468530"/>
                    <a:pt x="350244" y="467072"/>
                  </a:cubicBezTo>
                  <a:cubicBezTo>
                    <a:pt x="352187" y="465615"/>
                    <a:pt x="352673" y="463429"/>
                    <a:pt x="351702" y="460515"/>
                  </a:cubicBezTo>
                  <a:cubicBezTo>
                    <a:pt x="365303" y="458571"/>
                    <a:pt x="375019" y="455171"/>
                    <a:pt x="380848" y="450313"/>
                  </a:cubicBezTo>
                  <a:cubicBezTo>
                    <a:pt x="383763" y="455171"/>
                    <a:pt x="388135" y="457114"/>
                    <a:pt x="393964" y="456143"/>
                  </a:cubicBezTo>
                  <a:cubicBezTo>
                    <a:pt x="394936" y="455171"/>
                    <a:pt x="396393" y="454442"/>
                    <a:pt x="398336" y="453957"/>
                  </a:cubicBezTo>
                  <a:cubicBezTo>
                    <a:pt x="400279" y="453471"/>
                    <a:pt x="401736" y="452742"/>
                    <a:pt x="402708" y="451771"/>
                  </a:cubicBezTo>
                  <a:cubicBezTo>
                    <a:pt x="403680" y="450799"/>
                    <a:pt x="404894" y="450799"/>
                    <a:pt x="406351" y="451771"/>
                  </a:cubicBezTo>
                  <a:cubicBezTo>
                    <a:pt x="407809" y="452742"/>
                    <a:pt x="409023" y="453228"/>
                    <a:pt x="409995" y="453228"/>
                  </a:cubicBezTo>
                  <a:cubicBezTo>
                    <a:pt x="409995" y="455171"/>
                    <a:pt x="410966" y="456628"/>
                    <a:pt x="412909" y="457600"/>
                  </a:cubicBezTo>
                  <a:cubicBezTo>
                    <a:pt x="415824" y="455657"/>
                    <a:pt x="418253" y="454685"/>
                    <a:pt x="420196" y="454685"/>
                  </a:cubicBezTo>
                  <a:cubicBezTo>
                    <a:pt x="444485" y="443027"/>
                    <a:pt x="459544" y="434768"/>
                    <a:pt x="465373" y="429911"/>
                  </a:cubicBezTo>
                  <a:cubicBezTo>
                    <a:pt x="475089" y="426024"/>
                    <a:pt x="497920" y="414366"/>
                    <a:pt x="533867" y="394935"/>
                  </a:cubicBezTo>
                  <a:cubicBezTo>
                    <a:pt x="536782" y="392992"/>
                    <a:pt x="539697" y="391292"/>
                    <a:pt x="542611" y="389834"/>
                  </a:cubicBezTo>
                  <a:cubicBezTo>
                    <a:pt x="545526" y="388377"/>
                    <a:pt x="548926" y="386677"/>
                    <a:pt x="552813" y="384734"/>
                  </a:cubicBezTo>
                  <a:lnTo>
                    <a:pt x="554270" y="381819"/>
                  </a:lnTo>
                  <a:cubicBezTo>
                    <a:pt x="555241" y="379876"/>
                    <a:pt x="555727" y="377933"/>
                    <a:pt x="555727" y="375990"/>
                  </a:cubicBezTo>
                  <a:cubicBezTo>
                    <a:pt x="555727" y="374047"/>
                    <a:pt x="555727" y="372104"/>
                    <a:pt x="555727" y="370160"/>
                  </a:cubicBezTo>
                  <a:lnTo>
                    <a:pt x="565928" y="320611"/>
                  </a:lnTo>
                  <a:cubicBezTo>
                    <a:pt x="564957" y="319640"/>
                    <a:pt x="563500" y="319154"/>
                    <a:pt x="561556" y="319154"/>
                  </a:cubicBezTo>
                  <a:cubicBezTo>
                    <a:pt x="561556" y="321097"/>
                    <a:pt x="561071" y="322554"/>
                    <a:pt x="560099" y="323526"/>
                  </a:cubicBezTo>
                  <a:lnTo>
                    <a:pt x="555727" y="323526"/>
                  </a:lnTo>
                  <a:cubicBezTo>
                    <a:pt x="555727" y="324498"/>
                    <a:pt x="556213" y="325955"/>
                    <a:pt x="557184" y="327898"/>
                  </a:cubicBezTo>
                  <a:cubicBezTo>
                    <a:pt x="558156" y="327898"/>
                    <a:pt x="558885" y="328384"/>
                    <a:pt x="559370" y="329355"/>
                  </a:cubicBezTo>
                  <a:cubicBezTo>
                    <a:pt x="559856" y="330327"/>
                    <a:pt x="559613" y="330813"/>
                    <a:pt x="558642" y="330813"/>
                  </a:cubicBezTo>
                  <a:cubicBezTo>
                    <a:pt x="555727" y="330813"/>
                    <a:pt x="553784" y="331541"/>
                    <a:pt x="552813" y="332999"/>
                  </a:cubicBezTo>
                  <a:cubicBezTo>
                    <a:pt x="551841" y="334456"/>
                    <a:pt x="550869" y="335670"/>
                    <a:pt x="549898" y="336642"/>
                  </a:cubicBezTo>
                  <a:lnTo>
                    <a:pt x="546983" y="341014"/>
                  </a:lnTo>
                  <a:lnTo>
                    <a:pt x="549898" y="345386"/>
                  </a:lnTo>
                  <a:lnTo>
                    <a:pt x="545526" y="348301"/>
                  </a:lnTo>
                  <a:lnTo>
                    <a:pt x="554270" y="357044"/>
                  </a:lnTo>
                  <a:lnTo>
                    <a:pt x="545526" y="357044"/>
                  </a:lnTo>
                  <a:lnTo>
                    <a:pt x="549898" y="359959"/>
                  </a:lnTo>
                  <a:cubicBezTo>
                    <a:pt x="548926" y="362874"/>
                    <a:pt x="547712" y="365303"/>
                    <a:pt x="546255" y="367246"/>
                  </a:cubicBezTo>
                  <a:cubicBezTo>
                    <a:pt x="544797" y="369189"/>
                    <a:pt x="543097" y="371618"/>
                    <a:pt x="541154" y="374532"/>
                  </a:cubicBezTo>
                  <a:lnTo>
                    <a:pt x="541154" y="370160"/>
                  </a:lnTo>
                  <a:cubicBezTo>
                    <a:pt x="541154" y="366274"/>
                    <a:pt x="542125" y="360445"/>
                    <a:pt x="544069" y="352672"/>
                  </a:cubicBezTo>
                  <a:lnTo>
                    <a:pt x="545526" y="335185"/>
                  </a:lnTo>
                  <a:lnTo>
                    <a:pt x="544069" y="320611"/>
                  </a:lnTo>
                  <a:cubicBezTo>
                    <a:pt x="546983" y="319640"/>
                    <a:pt x="547469" y="318668"/>
                    <a:pt x="545526" y="317697"/>
                  </a:cubicBezTo>
                  <a:lnTo>
                    <a:pt x="544069" y="310410"/>
                  </a:lnTo>
                  <a:cubicBezTo>
                    <a:pt x="544069" y="308467"/>
                    <a:pt x="544797" y="305795"/>
                    <a:pt x="546255" y="302395"/>
                  </a:cubicBezTo>
                  <a:cubicBezTo>
                    <a:pt x="547712" y="298994"/>
                    <a:pt x="548441" y="296323"/>
                    <a:pt x="548441" y="294379"/>
                  </a:cubicBezTo>
                  <a:lnTo>
                    <a:pt x="544069" y="292922"/>
                  </a:lnTo>
                  <a:cubicBezTo>
                    <a:pt x="542125" y="292922"/>
                    <a:pt x="542125" y="291465"/>
                    <a:pt x="544069" y="288550"/>
                  </a:cubicBezTo>
                  <a:lnTo>
                    <a:pt x="545526" y="285636"/>
                  </a:lnTo>
                  <a:cubicBezTo>
                    <a:pt x="547469" y="281749"/>
                    <a:pt x="548441" y="279321"/>
                    <a:pt x="548441" y="278349"/>
                  </a:cubicBezTo>
                  <a:lnTo>
                    <a:pt x="548441" y="273977"/>
                  </a:lnTo>
                  <a:cubicBezTo>
                    <a:pt x="548441" y="269119"/>
                    <a:pt x="547469" y="265233"/>
                    <a:pt x="545526" y="262318"/>
                  </a:cubicBezTo>
                  <a:lnTo>
                    <a:pt x="545526" y="256489"/>
                  </a:lnTo>
                  <a:cubicBezTo>
                    <a:pt x="546497" y="252603"/>
                    <a:pt x="546983" y="248231"/>
                    <a:pt x="546983" y="243373"/>
                  </a:cubicBezTo>
                  <a:cubicBezTo>
                    <a:pt x="546983" y="238515"/>
                    <a:pt x="546983" y="234629"/>
                    <a:pt x="546983" y="231714"/>
                  </a:cubicBezTo>
                  <a:lnTo>
                    <a:pt x="546983" y="230257"/>
                  </a:lnTo>
                  <a:cubicBezTo>
                    <a:pt x="549898" y="226371"/>
                    <a:pt x="551355" y="221999"/>
                    <a:pt x="551355" y="217141"/>
                  </a:cubicBezTo>
                  <a:cubicBezTo>
                    <a:pt x="551355" y="213255"/>
                    <a:pt x="550869" y="209612"/>
                    <a:pt x="549898" y="206211"/>
                  </a:cubicBezTo>
                  <a:cubicBezTo>
                    <a:pt x="548926" y="202811"/>
                    <a:pt x="548441" y="199653"/>
                    <a:pt x="548441" y="196739"/>
                  </a:cubicBezTo>
                  <a:lnTo>
                    <a:pt x="548441" y="193824"/>
                  </a:lnTo>
                  <a:cubicBezTo>
                    <a:pt x="550384" y="190909"/>
                    <a:pt x="551355" y="186052"/>
                    <a:pt x="551355" y="179251"/>
                  </a:cubicBezTo>
                  <a:cubicBezTo>
                    <a:pt x="551355" y="173422"/>
                    <a:pt x="550384" y="165163"/>
                    <a:pt x="548441" y="154476"/>
                  </a:cubicBezTo>
                  <a:lnTo>
                    <a:pt x="548441" y="136988"/>
                  </a:lnTo>
                  <a:cubicBezTo>
                    <a:pt x="547469" y="131159"/>
                    <a:pt x="544069" y="127273"/>
                    <a:pt x="538239" y="125330"/>
                  </a:cubicBezTo>
                  <a:cubicBezTo>
                    <a:pt x="536296" y="125330"/>
                    <a:pt x="535082" y="124601"/>
                    <a:pt x="534596" y="123144"/>
                  </a:cubicBezTo>
                  <a:cubicBezTo>
                    <a:pt x="534110" y="121686"/>
                    <a:pt x="534353" y="119986"/>
                    <a:pt x="535325" y="118043"/>
                  </a:cubicBezTo>
                  <a:cubicBezTo>
                    <a:pt x="528524" y="115128"/>
                    <a:pt x="524152" y="111728"/>
                    <a:pt x="522209" y="107842"/>
                  </a:cubicBezTo>
                  <a:cubicBezTo>
                    <a:pt x="522209" y="106870"/>
                    <a:pt x="521480" y="105899"/>
                    <a:pt x="520023" y="104927"/>
                  </a:cubicBezTo>
                  <a:cubicBezTo>
                    <a:pt x="518565" y="103956"/>
                    <a:pt x="517351" y="102498"/>
                    <a:pt x="516379" y="100555"/>
                  </a:cubicBezTo>
                  <a:cubicBezTo>
                    <a:pt x="512493" y="97641"/>
                    <a:pt x="510550" y="91326"/>
                    <a:pt x="510550" y="81610"/>
                  </a:cubicBezTo>
                  <a:cubicBezTo>
                    <a:pt x="510550" y="79667"/>
                    <a:pt x="511279" y="78210"/>
                    <a:pt x="512736" y="77238"/>
                  </a:cubicBezTo>
                  <a:cubicBezTo>
                    <a:pt x="514193" y="76266"/>
                    <a:pt x="516865" y="75781"/>
                    <a:pt x="520751" y="75781"/>
                  </a:cubicBezTo>
                  <a:lnTo>
                    <a:pt x="525123" y="84525"/>
                  </a:lnTo>
                  <a:lnTo>
                    <a:pt x="530953" y="81610"/>
                  </a:lnTo>
                  <a:lnTo>
                    <a:pt x="535325" y="84525"/>
                  </a:lnTo>
                  <a:cubicBezTo>
                    <a:pt x="534353" y="85496"/>
                    <a:pt x="533381" y="85982"/>
                    <a:pt x="532410" y="85982"/>
                  </a:cubicBezTo>
                  <a:cubicBezTo>
                    <a:pt x="533381" y="89868"/>
                    <a:pt x="535325" y="92297"/>
                    <a:pt x="538239" y="93269"/>
                  </a:cubicBezTo>
                  <a:cubicBezTo>
                    <a:pt x="541154" y="94240"/>
                    <a:pt x="544069" y="94726"/>
                    <a:pt x="546983" y="94726"/>
                  </a:cubicBezTo>
                  <a:cubicBezTo>
                    <a:pt x="545040" y="95698"/>
                    <a:pt x="544797" y="97155"/>
                    <a:pt x="546255" y="99098"/>
                  </a:cubicBezTo>
                  <a:cubicBezTo>
                    <a:pt x="547712" y="101041"/>
                    <a:pt x="548441" y="102984"/>
                    <a:pt x="548441" y="104927"/>
                  </a:cubicBezTo>
                  <a:cubicBezTo>
                    <a:pt x="549412" y="105899"/>
                    <a:pt x="551841" y="106385"/>
                    <a:pt x="555727" y="106385"/>
                  </a:cubicBezTo>
                  <a:lnTo>
                    <a:pt x="549898" y="96183"/>
                  </a:lnTo>
                  <a:cubicBezTo>
                    <a:pt x="549898" y="96183"/>
                    <a:pt x="548926" y="94240"/>
                    <a:pt x="546983" y="90354"/>
                  </a:cubicBezTo>
                  <a:cubicBezTo>
                    <a:pt x="546012" y="89382"/>
                    <a:pt x="544797" y="89139"/>
                    <a:pt x="543340" y="89625"/>
                  </a:cubicBezTo>
                  <a:cubicBezTo>
                    <a:pt x="541883" y="90111"/>
                    <a:pt x="540668" y="90354"/>
                    <a:pt x="539697" y="90354"/>
                  </a:cubicBezTo>
                  <a:lnTo>
                    <a:pt x="535325" y="84525"/>
                  </a:lnTo>
                  <a:cubicBezTo>
                    <a:pt x="538239" y="83553"/>
                    <a:pt x="539697" y="82096"/>
                    <a:pt x="539697" y="80153"/>
                  </a:cubicBezTo>
                  <a:cubicBezTo>
                    <a:pt x="539697" y="78210"/>
                    <a:pt x="538725" y="76266"/>
                    <a:pt x="536782" y="74323"/>
                  </a:cubicBezTo>
                  <a:cubicBezTo>
                    <a:pt x="535810" y="74323"/>
                    <a:pt x="534596" y="74566"/>
                    <a:pt x="533139" y="75052"/>
                  </a:cubicBezTo>
                  <a:cubicBezTo>
                    <a:pt x="531681" y="75538"/>
                    <a:pt x="530467" y="74809"/>
                    <a:pt x="529495" y="72866"/>
                  </a:cubicBezTo>
                  <a:cubicBezTo>
                    <a:pt x="532410" y="68980"/>
                    <a:pt x="533867" y="66065"/>
                    <a:pt x="533867" y="64122"/>
                  </a:cubicBezTo>
                  <a:cubicBezTo>
                    <a:pt x="533867" y="61207"/>
                    <a:pt x="532896" y="57321"/>
                    <a:pt x="530953" y="52463"/>
                  </a:cubicBezTo>
                  <a:lnTo>
                    <a:pt x="525123" y="58293"/>
                  </a:lnTo>
                  <a:cubicBezTo>
                    <a:pt x="523180" y="57321"/>
                    <a:pt x="522694" y="55621"/>
                    <a:pt x="523666" y="53192"/>
                  </a:cubicBezTo>
                  <a:cubicBezTo>
                    <a:pt x="524638" y="50763"/>
                    <a:pt x="524638" y="49063"/>
                    <a:pt x="523666" y="48091"/>
                  </a:cubicBezTo>
                  <a:cubicBezTo>
                    <a:pt x="523666" y="47120"/>
                    <a:pt x="524152" y="46148"/>
                    <a:pt x="525123" y="45177"/>
                  </a:cubicBezTo>
                  <a:cubicBezTo>
                    <a:pt x="526095" y="44205"/>
                    <a:pt x="527066" y="42748"/>
                    <a:pt x="528038" y="40805"/>
                  </a:cubicBezTo>
                  <a:lnTo>
                    <a:pt x="528038" y="37890"/>
                  </a:lnTo>
                  <a:cubicBezTo>
                    <a:pt x="525123" y="35947"/>
                    <a:pt x="524152" y="33033"/>
                    <a:pt x="525123" y="29146"/>
                  </a:cubicBezTo>
                  <a:cubicBezTo>
                    <a:pt x="527066" y="26232"/>
                    <a:pt x="527066" y="23803"/>
                    <a:pt x="525123" y="21860"/>
                  </a:cubicBezTo>
                  <a:cubicBezTo>
                    <a:pt x="525123" y="17002"/>
                    <a:pt x="528038" y="13601"/>
                    <a:pt x="533867" y="11658"/>
                  </a:cubicBezTo>
                  <a:cubicBezTo>
                    <a:pt x="536782" y="11658"/>
                    <a:pt x="538725" y="9715"/>
                    <a:pt x="539697" y="5829"/>
                  </a:cubicBezTo>
                  <a:cubicBezTo>
                    <a:pt x="539697" y="5829"/>
                    <a:pt x="539939" y="5343"/>
                    <a:pt x="540425" y="4372"/>
                  </a:cubicBezTo>
                  <a:cubicBezTo>
                    <a:pt x="540911" y="3400"/>
                    <a:pt x="541640" y="2914"/>
                    <a:pt x="542611" y="2914"/>
                  </a:cubicBezTo>
                  <a:cubicBezTo>
                    <a:pt x="547469" y="971"/>
                    <a:pt x="550869" y="0"/>
                    <a:pt x="55281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49C1D7-483B-928E-BA4C-4B22EB1DE121}"/>
                </a:ext>
              </a:extLst>
            </p:cNvPr>
            <p:cNvSpPr txBox="1"/>
            <p:nvPr/>
          </p:nvSpPr>
          <p:spPr>
            <a:xfrm>
              <a:off x="5238363" y="1069899"/>
              <a:ext cx="773797" cy="720080"/>
            </a:xfrm>
            <a:custGeom>
              <a:avLst/>
              <a:gdLst/>
              <a:ahLst/>
              <a:cxnLst/>
              <a:rect l="l" t="t" r="r" b="b"/>
              <a:pathLst>
                <a:path w="1329567" h="1237269">
                  <a:moveTo>
                    <a:pt x="1029358" y="1173146"/>
                  </a:moveTo>
                  <a:lnTo>
                    <a:pt x="1035187" y="1177518"/>
                  </a:lnTo>
                  <a:lnTo>
                    <a:pt x="1032273" y="1173146"/>
                  </a:lnTo>
                  <a:close/>
                  <a:moveTo>
                    <a:pt x="797644" y="1114854"/>
                  </a:moveTo>
                  <a:lnTo>
                    <a:pt x="794729" y="1116311"/>
                  </a:lnTo>
                  <a:cubicBezTo>
                    <a:pt x="794729" y="1119225"/>
                    <a:pt x="795215" y="1121654"/>
                    <a:pt x="796186" y="1123597"/>
                  </a:cubicBezTo>
                  <a:cubicBezTo>
                    <a:pt x="798129" y="1121654"/>
                    <a:pt x="799587" y="1120683"/>
                    <a:pt x="800558" y="1120683"/>
                  </a:cubicBezTo>
                  <a:cubicBezTo>
                    <a:pt x="799587" y="1119711"/>
                    <a:pt x="799101" y="1118740"/>
                    <a:pt x="799101" y="1117768"/>
                  </a:cubicBezTo>
                  <a:cubicBezTo>
                    <a:pt x="799101" y="1116797"/>
                    <a:pt x="798615" y="1115825"/>
                    <a:pt x="797644" y="1114854"/>
                  </a:cubicBezTo>
                  <a:close/>
                  <a:moveTo>
                    <a:pt x="886540" y="1113396"/>
                  </a:moveTo>
                  <a:lnTo>
                    <a:pt x="885083" y="1114854"/>
                  </a:lnTo>
                  <a:cubicBezTo>
                    <a:pt x="886055" y="1114854"/>
                    <a:pt x="887026" y="1116311"/>
                    <a:pt x="887998" y="1119225"/>
                  </a:cubicBezTo>
                  <a:lnTo>
                    <a:pt x="887998" y="1116311"/>
                  </a:lnTo>
                  <a:close/>
                  <a:moveTo>
                    <a:pt x="751009" y="1110482"/>
                  </a:moveTo>
                  <a:cubicBezTo>
                    <a:pt x="749066" y="1113396"/>
                    <a:pt x="744694" y="1115339"/>
                    <a:pt x="737893" y="1116311"/>
                  </a:cubicBezTo>
                  <a:cubicBezTo>
                    <a:pt x="744694" y="1121169"/>
                    <a:pt x="750523" y="1122140"/>
                    <a:pt x="755381" y="1119225"/>
                  </a:cubicBezTo>
                  <a:cubicBezTo>
                    <a:pt x="755381" y="1118254"/>
                    <a:pt x="755138" y="1117040"/>
                    <a:pt x="754653" y="1115582"/>
                  </a:cubicBezTo>
                  <a:cubicBezTo>
                    <a:pt x="754167" y="1114125"/>
                    <a:pt x="752952" y="1112425"/>
                    <a:pt x="751009" y="1110482"/>
                  </a:cubicBezTo>
                  <a:close/>
                  <a:moveTo>
                    <a:pt x="332602" y="1077025"/>
                  </a:moveTo>
                  <a:lnTo>
                    <a:pt x="332271" y="1077935"/>
                  </a:lnTo>
                  <a:lnTo>
                    <a:pt x="332393" y="1077327"/>
                  </a:lnTo>
                  <a:close/>
                  <a:moveTo>
                    <a:pt x="334214" y="1072591"/>
                  </a:moveTo>
                  <a:lnTo>
                    <a:pt x="335672" y="1072591"/>
                  </a:lnTo>
                  <a:lnTo>
                    <a:pt x="332602" y="1077025"/>
                  </a:lnTo>
                  <a:close/>
                  <a:moveTo>
                    <a:pt x="793272" y="1001182"/>
                  </a:moveTo>
                  <a:cubicBezTo>
                    <a:pt x="793272" y="1002154"/>
                    <a:pt x="793029" y="1002882"/>
                    <a:pt x="792543" y="1003368"/>
                  </a:cubicBezTo>
                  <a:cubicBezTo>
                    <a:pt x="792057" y="1003854"/>
                    <a:pt x="791329" y="1004583"/>
                    <a:pt x="790357" y="1005554"/>
                  </a:cubicBezTo>
                  <a:lnTo>
                    <a:pt x="794729" y="1005554"/>
                  </a:lnTo>
                  <a:cubicBezTo>
                    <a:pt x="794729" y="1003611"/>
                    <a:pt x="794243" y="1002154"/>
                    <a:pt x="793272" y="1001182"/>
                  </a:cubicBezTo>
                  <a:close/>
                  <a:moveTo>
                    <a:pt x="329842" y="993895"/>
                  </a:moveTo>
                  <a:cubicBezTo>
                    <a:pt x="332757" y="995839"/>
                    <a:pt x="334457" y="998510"/>
                    <a:pt x="334943" y="1001911"/>
                  </a:cubicBezTo>
                  <a:cubicBezTo>
                    <a:pt x="335429" y="1005311"/>
                    <a:pt x="336643" y="1007497"/>
                    <a:pt x="338586" y="1008469"/>
                  </a:cubicBezTo>
                  <a:lnTo>
                    <a:pt x="338586" y="1002640"/>
                  </a:lnTo>
                  <a:cubicBezTo>
                    <a:pt x="340529" y="1002640"/>
                    <a:pt x="341501" y="1002154"/>
                    <a:pt x="341501" y="1001182"/>
                  </a:cubicBezTo>
                  <a:cubicBezTo>
                    <a:pt x="341501" y="1000211"/>
                    <a:pt x="340529" y="998996"/>
                    <a:pt x="338586" y="997539"/>
                  </a:cubicBezTo>
                  <a:cubicBezTo>
                    <a:pt x="336643" y="996082"/>
                    <a:pt x="333728" y="994867"/>
                    <a:pt x="329842" y="993895"/>
                  </a:cubicBezTo>
                  <a:close/>
                  <a:moveTo>
                    <a:pt x="769954" y="990981"/>
                  </a:moveTo>
                  <a:cubicBezTo>
                    <a:pt x="768983" y="990981"/>
                    <a:pt x="766068" y="991710"/>
                    <a:pt x="761211" y="993167"/>
                  </a:cubicBezTo>
                  <a:cubicBezTo>
                    <a:pt x="756353" y="994624"/>
                    <a:pt x="752467" y="998267"/>
                    <a:pt x="749552" y="1004097"/>
                  </a:cubicBezTo>
                  <a:lnTo>
                    <a:pt x="751009" y="1011383"/>
                  </a:lnTo>
                  <a:cubicBezTo>
                    <a:pt x="750038" y="1011383"/>
                    <a:pt x="749309" y="1010898"/>
                    <a:pt x="748823" y="1009926"/>
                  </a:cubicBezTo>
                  <a:cubicBezTo>
                    <a:pt x="748337" y="1008955"/>
                    <a:pt x="747609" y="1008469"/>
                    <a:pt x="746637" y="1008469"/>
                  </a:cubicBezTo>
                  <a:cubicBezTo>
                    <a:pt x="747609" y="1010412"/>
                    <a:pt x="747852" y="1012841"/>
                    <a:pt x="747366" y="1015756"/>
                  </a:cubicBezTo>
                  <a:cubicBezTo>
                    <a:pt x="746880" y="1018670"/>
                    <a:pt x="747609" y="1020613"/>
                    <a:pt x="749552" y="1021585"/>
                  </a:cubicBezTo>
                  <a:cubicBezTo>
                    <a:pt x="749552" y="1022556"/>
                    <a:pt x="752467" y="1023042"/>
                    <a:pt x="758296" y="1023042"/>
                  </a:cubicBezTo>
                  <a:cubicBezTo>
                    <a:pt x="759267" y="1021099"/>
                    <a:pt x="760239" y="1019642"/>
                    <a:pt x="761211" y="1018670"/>
                  </a:cubicBezTo>
                  <a:cubicBezTo>
                    <a:pt x="762182" y="1017699"/>
                    <a:pt x="762668" y="1016241"/>
                    <a:pt x="762668" y="1014298"/>
                  </a:cubicBezTo>
                  <a:lnTo>
                    <a:pt x="764125" y="1014298"/>
                  </a:lnTo>
                  <a:lnTo>
                    <a:pt x="764125" y="1021585"/>
                  </a:lnTo>
                  <a:cubicBezTo>
                    <a:pt x="766068" y="1020613"/>
                    <a:pt x="769469" y="1020127"/>
                    <a:pt x="774326" y="1020127"/>
                  </a:cubicBezTo>
                  <a:cubicBezTo>
                    <a:pt x="773355" y="1017213"/>
                    <a:pt x="772140" y="1014055"/>
                    <a:pt x="770683" y="1010655"/>
                  </a:cubicBezTo>
                  <a:cubicBezTo>
                    <a:pt x="769226" y="1007254"/>
                    <a:pt x="768983" y="1004097"/>
                    <a:pt x="769954" y="1001182"/>
                  </a:cubicBezTo>
                  <a:lnTo>
                    <a:pt x="762668" y="1004097"/>
                  </a:lnTo>
                  <a:cubicBezTo>
                    <a:pt x="761696" y="1004097"/>
                    <a:pt x="760968" y="1003854"/>
                    <a:pt x="760482" y="1003368"/>
                  </a:cubicBezTo>
                  <a:cubicBezTo>
                    <a:pt x="759996" y="1002882"/>
                    <a:pt x="759753" y="1002154"/>
                    <a:pt x="759753" y="1001182"/>
                  </a:cubicBezTo>
                  <a:cubicBezTo>
                    <a:pt x="760725" y="1001182"/>
                    <a:pt x="761453" y="1001182"/>
                    <a:pt x="761939" y="1001182"/>
                  </a:cubicBezTo>
                  <a:cubicBezTo>
                    <a:pt x="762425" y="1001182"/>
                    <a:pt x="763154" y="1001182"/>
                    <a:pt x="764125" y="1001182"/>
                  </a:cubicBezTo>
                  <a:cubicBezTo>
                    <a:pt x="761211" y="998267"/>
                    <a:pt x="759267" y="996810"/>
                    <a:pt x="758296" y="996810"/>
                  </a:cubicBezTo>
                  <a:cubicBezTo>
                    <a:pt x="759267" y="995839"/>
                    <a:pt x="761211" y="995110"/>
                    <a:pt x="764125" y="994624"/>
                  </a:cubicBezTo>
                  <a:cubicBezTo>
                    <a:pt x="767040" y="994139"/>
                    <a:pt x="768983" y="992924"/>
                    <a:pt x="769954" y="990981"/>
                  </a:cubicBezTo>
                  <a:close/>
                  <a:moveTo>
                    <a:pt x="778698" y="982237"/>
                  </a:moveTo>
                  <a:lnTo>
                    <a:pt x="775784" y="983694"/>
                  </a:lnTo>
                  <a:lnTo>
                    <a:pt x="775784" y="988066"/>
                  </a:lnTo>
                  <a:cubicBezTo>
                    <a:pt x="776755" y="987095"/>
                    <a:pt x="777727" y="986609"/>
                    <a:pt x="778698" y="986609"/>
                  </a:cubicBezTo>
                  <a:close/>
                  <a:moveTo>
                    <a:pt x="911315" y="977865"/>
                  </a:moveTo>
                  <a:cubicBezTo>
                    <a:pt x="910343" y="978837"/>
                    <a:pt x="910101" y="979808"/>
                    <a:pt x="910586" y="980780"/>
                  </a:cubicBezTo>
                  <a:cubicBezTo>
                    <a:pt x="911072" y="981751"/>
                    <a:pt x="911315" y="982723"/>
                    <a:pt x="911315" y="983694"/>
                  </a:cubicBezTo>
                  <a:lnTo>
                    <a:pt x="914230" y="986609"/>
                  </a:lnTo>
                  <a:lnTo>
                    <a:pt x="915687" y="986609"/>
                  </a:lnTo>
                  <a:cubicBezTo>
                    <a:pt x="915687" y="985637"/>
                    <a:pt x="915930" y="984423"/>
                    <a:pt x="916416" y="982966"/>
                  </a:cubicBezTo>
                  <a:cubicBezTo>
                    <a:pt x="916901" y="981508"/>
                    <a:pt x="916173" y="980294"/>
                    <a:pt x="914230" y="979322"/>
                  </a:cubicBezTo>
                  <a:close/>
                  <a:moveTo>
                    <a:pt x="781613" y="954548"/>
                  </a:moveTo>
                  <a:cubicBezTo>
                    <a:pt x="779670" y="957462"/>
                    <a:pt x="778698" y="959406"/>
                    <a:pt x="778698" y="960377"/>
                  </a:cubicBezTo>
                  <a:cubicBezTo>
                    <a:pt x="778698" y="961349"/>
                    <a:pt x="779670" y="961834"/>
                    <a:pt x="781613" y="961834"/>
                  </a:cubicBezTo>
                  <a:close/>
                  <a:moveTo>
                    <a:pt x="906943" y="934145"/>
                  </a:moveTo>
                  <a:lnTo>
                    <a:pt x="906943" y="938517"/>
                  </a:lnTo>
                  <a:lnTo>
                    <a:pt x="909858" y="941432"/>
                  </a:lnTo>
                  <a:cubicBezTo>
                    <a:pt x="910829" y="939489"/>
                    <a:pt x="909858" y="937060"/>
                    <a:pt x="906943" y="934145"/>
                  </a:cubicBezTo>
                  <a:close/>
                  <a:moveTo>
                    <a:pt x="785985" y="926859"/>
                  </a:moveTo>
                  <a:lnTo>
                    <a:pt x="783070" y="929773"/>
                  </a:lnTo>
                  <a:cubicBezTo>
                    <a:pt x="780156" y="929773"/>
                    <a:pt x="778698" y="931231"/>
                    <a:pt x="778698" y="934145"/>
                  </a:cubicBezTo>
                  <a:cubicBezTo>
                    <a:pt x="777727" y="935117"/>
                    <a:pt x="777241" y="936088"/>
                    <a:pt x="777241" y="937060"/>
                  </a:cubicBezTo>
                  <a:lnTo>
                    <a:pt x="781613" y="937060"/>
                  </a:lnTo>
                  <a:lnTo>
                    <a:pt x="781613" y="947261"/>
                  </a:lnTo>
                  <a:cubicBezTo>
                    <a:pt x="782585" y="945318"/>
                    <a:pt x="783556" y="944346"/>
                    <a:pt x="784528" y="944346"/>
                  </a:cubicBezTo>
                  <a:cubicBezTo>
                    <a:pt x="782585" y="940460"/>
                    <a:pt x="782099" y="938031"/>
                    <a:pt x="783070" y="937060"/>
                  </a:cubicBezTo>
                  <a:lnTo>
                    <a:pt x="784528" y="938517"/>
                  </a:lnTo>
                  <a:cubicBezTo>
                    <a:pt x="785499" y="936574"/>
                    <a:pt x="785985" y="932688"/>
                    <a:pt x="785985" y="926859"/>
                  </a:cubicBezTo>
                  <a:close/>
                  <a:moveTo>
                    <a:pt x="791814" y="915200"/>
                  </a:moveTo>
                  <a:cubicBezTo>
                    <a:pt x="789871" y="930745"/>
                    <a:pt x="788900" y="939975"/>
                    <a:pt x="788900" y="942889"/>
                  </a:cubicBezTo>
                  <a:cubicBezTo>
                    <a:pt x="792786" y="941918"/>
                    <a:pt x="794729" y="939975"/>
                    <a:pt x="794729" y="937060"/>
                  </a:cubicBezTo>
                  <a:lnTo>
                    <a:pt x="794729" y="922487"/>
                  </a:lnTo>
                  <a:cubicBezTo>
                    <a:pt x="794729" y="918600"/>
                    <a:pt x="793757" y="916172"/>
                    <a:pt x="791814" y="915200"/>
                  </a:cubicBezTo>
                  <a:close/>
                  <a:moveTo>
                    <a:pt x="659198" y="915200"/>
                  </a:moveTo>
                  <a:lnTo>
                    <a:pt x="656283" y="916657"/>
                  </a:lnTo>
                  <a:lnTo>
                    <a:pt x="660655" y="916657"/>
                  </a:lnTo>
                  <a:cubicBezTo>
                    <a:pt x="660655" y="916657"/>
                    <a:pt x="660898" y="916657"/>
                    <a:pt x="661384" y="916657"/>
                  </a:cubicBezTo>
                  <a:cubicBezTo>
                    <a:pt x="661869" y="916657"/>
                    <a:pt x="662112" y="916657"/>
                    <a:pt x="662112" y="916657"/>
                  </a:cubicBezTo>
                  <a:close/>
                  <a:moveTo>
                    <a:pt x="702917" y="903541"/>
                  </a:moveTo>
                  <a:cubicBezTo>
                    <a:pt x="696117" y="905484"/>
                    <a:pt x="691745" y="909856"/>
                    <a:pt x="689802" y="916657"/>
                  </a:cubicBezTo>
                  <a:cubicBezTo>
                    <a:pt x="692716" y="916657"/>
                    <a:pt x="695145" y="916657"/>
                    <a:pt x="697088" y="916657"/>
                  </a:cubicBezTo>
                  <a:cubicBezTo>
                    <a:pt x="698060" y="915686"/>
                    <a:pt x="698546" y="914228"/>
                    <a:pt x="698546" y="912285"/>
                  </a:cubicBezTo>
                  <a:cubicBezTo>
                    <a:pt x="701460" y="910342"/>
                    <a:pt x="704861" y="909371"/>
                    <a:pt x="708747" y="909371"/>
                  </a:cubicBezTo>
                  <a:cubicBezTo>
                    <a:pt x="705832" y="905484"/>
                    <a:pt x="703889" y="903541"/>
                    <a:pt x="702917" y="903541"/>
                  </a:cubicBezTo>
                  <a:close/>
                  <a:moveTo>
                    <a:pt x="346966" y="898805"/>
                  </a:moveTo>
                  <a:lnTo>
                    <a:pt x="347330" y="899169"/>
                  </a:lnTo>
                  <a:cubicBezTo>
                    <a:pt x="347330" y="901112"/>
                    <a:pt x="347816" y="902570"/>
                    <a:pt x="348788" y="903541"/>
                  </a:cubicBezTo>
                  <a:close/>
                  <a:moveTo>
                    <a:pt x="724777" y="891883"/>
                  </a:moveTo>
                  <a:cubicBezTo>
                    <a:pt x="723806" y="893826"/>
                    <a:pt x="721134" y="895526"/>
                    <a:pt x="716762" y="896983"/>
                  </a:cubicBezTo>
                  <a:cubicBezTo>
                    <a:pt x="712390" y="898441"/>
                    <a:pt x="709232" y="900627"/>
                    <a:pt x="707289" y="903541"/>
                  </a:cubicBezTo>
                  <a:cubicBezTo>
                    <a:pt x="710204" y="903541"/>
                    <a:pt x="713847" y="902327"/>
                    <a:pt x="718219" y="899898"/>
                  </a:cubicBezTo>
                  <a:cubicBezTo>
                    <a:pt x="722591" y="897469"/>
                    <a:pt x="725749" y="896255"/>
                    <a:pt x="727692" y="896255"/>
                  </a:cubicBezTo>
                  <a:cubicBezTo>
                    <a:pt x="725749" y="895283"/>
                    <a:pt x="724777" y="893826"/>
                    <a:pt x="724777" y="891883"/>
                  </a:cubicBezTo>
                  <a:close/>
                  <a:moveTo>
                    <a:pt x="902571" y="845248"/>
                  </a:moveTo>
                  <a:cubicBezTo>
                    <a:pt x="901599" y="847192"/>
                    <a:pt x="901599" y="848649"/>
                    <a:pt x="902571" y="849620"/>
                  </a:cubicBezTo>
                  <a:cubicBezTo>
                    <a:pt x="903543" y="850592"/>
                    <a:pt x="905000" y="851563"/>
                    <a:pt x="906943" y="852535"/>
                  </a:cubicBezTo>
                  <a:lnTo>
                    <a:pt x="905486" y="845248"/>
                  </a:lnTo>
                  <a:close/>
                  <a:moveTo>
                    <a:pt x="349412" y="816310"/>
                  </a:moveTo>
                  <a:lnTo>
                    <a:pt x="347330" y="820474"/>
                  </a:lnTo>
                  <a:cubicBezTo>
                    <a:pt x="347330" y="821445"/>
                    <a:pt x="347087" y="823389"/>
                    <a:pt x="346602" y="826303"/>
                  </a:cubicBezTo>
                  <a:cubicBezTo>
                    <a:pt x="346116" y="829218"/>
                    <a:pt x="346359" y="831647"/>
                    <a:pt x="347330" y="833590"/>
                  </a:cubicBezTo>
                  <a:lnTo>
                    <a:pt x="347330" y="846706"/>
                  </a:lnTo>
                  <a:cubicBezTo>
                    <a:pt x="350245" y="846706"/>
                    <a:pt x="351702" y="845734"/>
                    <a:pt x="351702" y="843791"/>
                  </a:cubicBezTo>
                  <a:cubicBezTo>
                    <a:pt x="352674" y="841848"/>
                    <a:pt x="352674" y="837962"/>
                    <a:pt x="351702" y="832133"/>
                  </a:cubicBezTo>
                  <a:lnTo>
                    <a:pt x="353159" y="832133"/>
                  </a:lnTo>
                  <a:cubicBezTo>
                    <a:pt x="352188" y="831161"/>
                    <a:pt x="351216" y="829946"/>
                    <a:pt x="350245" y="828489"/>
                  </a:cubicBezTo>
                  <a:cubicBezTo>
                    <a:pt x="349273" y="827032"/>
                    <a:pt x="348302" y="825332"/>
                    <a:pt x="347330" y="823389"/>
                  </a:cubicBezTo>
                  <a:close/>
                  <a:moveTo>
                    <a:pt x="1051218" y="792785"/>
                  </a:moveTo>
                  <a:lnTo>
                    <a:pt x="1035187" y="795699"/>
                  </a:lnTo>
                  <a:cubicBezTo>
                    <a:pt x="1035187" y="795699"/>
                    <a:pt x="1033973" y="796185"/>
                    <a:pt x="1031544" y="797157"/>
                  </a:cubicBezTo>
                  <a:cubicBezTo>
                    <a:pt x="1029115" y="798128"/>
                    <a:pt x="1026444" y="798128"/>
                    <a:pt x="1023529" y="797157"/>
                  </a:cubicBezTo>
                  <a:lnTo>
                    <a:pt x="1020614" y="807358"/>
                  </a:lnTo>
                  <a:cubicBezTo>
                    <a:pt x="1020614" y="807358"/>
                    <a:pt x="1020371" y="807115"/>
                    <a:pt x="1019886" y="806629"/>
                  </a:cubicBezTo>
                  <a:cubicBezTo>
                    <a:pt x="1019400" y="806144"/>
                    <a:pt x="1019157" y="805901"/>
                    <a:pt x="1019157" y="805901"/>
                  </a:cubicBezTo>
                  <a:lnTo>
                    <a:pt x="1022072" y="798614"/>
                  </a:lnTo>
                  <a:lnTo>
                    <a:pt x="1014785" y="798614"/>
                  </a:lnTo>
                  <a:lnTo>
                    <a:pt x="1003126" y="804443"/>
                  </a:lnTo>
                  <a:lnTo>
                    <a:pt x="982724" y="804443"/>
                  </a:lnTo>
                  <a:cubicBezTo>
                    <a:pt x="976894" y="804443"/>
                    <a:pt x="970579" y="805901"/>
                    <a:pt x="963778" y="808815"/>
                  </a:cubicBezTo>
                  <a:lnTo>
                    <a:pt x="968150" y="808815"/>
                  </a:lnTo>
                  <a:cubicBezTo>
                    <a:pt x="960378" y="809787"/>
                    <a:pt x="952606" y="811244"/>
                    <a:pt x="944833" y="813187"/>
                  </a:cubicBezTo>
                  <a:cubicBezTo>
                    <a:pt x="937061" y="815130"/>
                    <a:pt x="928803" y="817073"/>
                    <a:pt x="920059" y="819016"/>
                  </a:cubicBezTo>
                  <a:cubicBezTo>
                    <a:pt x="920059" y="826789"/>
                    <a:pt x="919573" y="831647"/>
                    <a:pt x="918602" y="833590"/>
                  </a:cubicBezTo>
                  <a:cubicBezTo>
                    <a:pt x="917630" y="835533"/>
                    <a:pt x="918116" y="838448"/>
                    <a:pt x="920059" y="842334"/>
                  </a:cubicBezTo>
                  <a:lnTo>
                    <a:pt x="920059" y="864194"/>
                  </a:lnTo>
                  <a:cubicBezTo>
                    <a:pt x="922973" y="867108"/>
                    <a:pt x="924431" y="869051"/>
                    <a:pt x="924431" y="870023"/>
                  </a:cubicBezTo>
                  <a:cubicBezTo>
                    <a:pt x="927346" y="871966"/>
                    <a:pt x="932203" y="875852"/>
                    <a:pt x="939004" y="881682"/>
                  </a:cubicBezTo>
                  <a:cubicBezTo>
                    <a:pt x="938033" y="881682"/>
                    <a:pt x="937304" y="881196"/>
                    <a:pt x="936818" y="880224"/>
                  </a:cubicBezTo>
                  <a:cubicBezTo>
                    <a:pt x="936332" y="879253"/>
                    <a:pt x="935604" y="878767"/>
                    <a:pt x="934632" y="878767"/>
                  </a:cubicBezTo>
                  <a:lnTo>
                    <a:pt x="934632" y="881682"/>
                  </a:lnTo>
                  <a:lnTo>
                    <a:pt x="939004" y="883139"/>
                  </a:lnTo>
                  <a:cubicBezTo>
                    <a:pt x="939004" y="883139"/>
                    <a:pt x="938761" y="883382"/>
                    <a:pt x="938275" y="883867"/>
                  </a:cubicBezTo>
                  <a:cubicBezTo>
                    <a:pt x="937790" y="884353"/>
                    <a:pt x="937547" y="884596"/>
                    <a:pt x="937547" y="884596"/>
                  </a:cubicBezTo>
                  <a:cubicBezTo>
                    <a:pt x="940461" y="884596"/>
                    <a:pt x="942404" y="885325"/>
                    <a:pt x="943376" y="886782"/>
                  </a:cubicBezTo>
                  <a:cubicBezTo>
                    <a:pt x="944348" y="888239"/>
                    <a:pt x="945319" y="890911"/>
                    <a:pt x="946291" y="894797"/>
                  </a:cubicBezTo>
                  <a:lnTo>
                    <a:pt x="947748" y="894797"/>
                  </a:lnTo>
                  <a:cubicBezTo>
                    <a:pt x="948720" y="895769"/>
                    <a:pt x="950420" y="897226"/>
                    <a:pt x="952848" y="899169"/>
                  </a:cubicBezTo>
                  <a:cubicBezTo>
                    <a:pt x="955277" y="901112"/>
                    <a:pt x="956492" y="903056"/>
                    <a:pt x="956492" y="904999"/>
                  </a:cubicBezTo>
                  <a:cubicBezTo>
                    <a:pt x="956492" y="906942"/>
                    <a:pt x="957463" y="907913"/>
                    <a:pt x="959406" y="907913"/>
                  </a:cubicBezTo>
                  <a:cubicBezTo>
                    <a:pt x="960378" y="908885"/>
                    <a:pt x="962078" y="910099"/>
                    <a:pt x="964507" y="911557"/>
                  </a:cubicBezTo>
                  <a:cubicBezTo>
                    <a:pt x="966936" y="913014"/>
                    <a:pt x="969608" y="914714"/>
                    <a:pt x="972522" y="916657"/>
                  </a:cubicBezTo>
                  <a:cubicBezTo>
                    <a:pt x="974465" y="917629"/>
                    <a:pt x="975437" y="917143"/>
                    <a:pt x="975437" y="915200"/>
                  </a:cubicBezTo>
                  <a:cubicBezTo>
                    <a:pt x="976409" y="916172"/>
                    <a:pt x="977623" y="916657"/>
                    <a:pt x="979080" y="916657"/>
                  </a:cubicBezTo>
                  <a:cubicBezTo>
                    <a:pt x="980538" y="916657"/>
                    <a:pt x="981266" y="916657"/>
                    <a:pt x="981266" y="916657"/>
                  </a:cubicBezTo>
                  <a:cubicBezTo>
                    <a:pt x="985153" y="922487"/>
                    <a:pt x="990010" y="926373"/>
                    <a:pt x="995840" y="928316"/>
                  </a:cubicBezTo>
                  <a:cubicBezTo>
                    <a:pt x="997783" y="927344"/>
                    <a:pt x="1000454" y="926859"/>
                    <a:pt x="1003855" y="926859"/>
                  </a:cubicBezTo>
                  <a:cubicBezTo>
                    <a:pt x="1007255" y="926859"/>
                    <a:pt x="1010413" y="926859"/>
                    <a:pt x="1013328" y="926859"/>
                  </a:cubicBezTo>
                  <a:cubicBezTo>
                    <a:pt x="1013328" y="926859"/>
                    <a:pt x="1011870" y="925887"/>
                    <a:pt x="1008956" y="923944"/>
                  </a:cubicBezTo>
                  <a:lnTo>
                    <a:pt x="1013328" y="923944"/>
                  </a:lnTo>
                  <a:cubicBezTo>
                    <a:pt x="1015271" y="919086"/>
                    <a:pt x="1017457" y="914714"/>
                    <a:pt x="1019886" y="910828"/>
                  </a:cubicBezTo>
                  <a:cubicBezTo>
                    <a:pt x="1022314" y="906942"/>
                    <a:pt x="1023529" y="903541"/>
                    <a:pt x="1023529" y="900627"/>
                  </a:cubicBezTo>
                  <a:cubicBezTo>
                    <a:pt x="1026444" y="894797"/>
                    <a:pt x="1029115" y="887511"/>
                    <a:pt x="1031544" y="878767"/>
                  </a:cubicBezTo>
                  <a:cubicBezTo>
                    <a:pt x="1033973" y="870023"/>
                    <a:pt x="1036159" y="863222"/>
                    <a:pt x="1038102" y="858364"/>
                  </a:cubicBezTo>
                  <a:cubicBezTo>
                    <a:pt x="1043931" y="835047"/>
                    <a:pt x="1048789" y="815130"/>
                    <a:pt x="1052675" y="798614"/>
                  </a:cubicBezTo>
                  <a:close/>
                  <a:moveTo>
                    <a:pt x="604305" y="789384"/>
                  </a:moveTo>
                  <a:lnTo>
                    <a:pt x="605277" y="791327"/>
                  </a:lnTo>
                  <a:lnTo>
                    <a:pt x="604548" y="790599"/>
                  </a:lnTo>
                  <a:close/>
                  <a:moveTo>
                    <a:pt x="606734" y="757809"/>
                  </a:moveTo>
                  <a:lnTo>
                    <a:pt x="602362" y="763638"/>
                  </a:lnTo>
                  <a:lnTo>
                    <a:pt x="611106" y="763638"/>
                  </a:lnTo>
                  <a:close/>
                  <a:moveTo>
                    <a:pt x="34005" y="738864"/>
                  </a:moveTo>
                  <a:cubicBezTo>
                    <a:pt x="31091" y="742750"/>
                    <a:pt x="29148" y="751494"/>
                    <a:pt x="28176" y="765096"/>
                  </a:cubicBezTo>
                  <a:cubicBezTo>
                    <a:pt x="30119" y="757323"/>
                    <a:pt x="31091" y="753437"/>
                    <a:pt x="31091" y="753437"/>
                  </a:cubicBezTo>
                  <a:lnTo>
                    <a:pt x="35463" y="743236"/>
                  </a:lnTo>
                  <a:cubicBezTo>
                    <a:pt x="35463" y="740321"/>
                    <a:pt x="34977" y="738864"/>
                    <a:pt x="34005" y="738864"/>
                  </a:cubicBezTo>
                  <a:close/>
                  <a:moveTo>
                    <a:pt x="606734" y="728662"/>
                  </a:moveTo>
                  <a:cubicBezTo>
                    <a:pt x="606734" y="728662"/>
                    <a:pt x="604305" y="729634"/>
                    <a:pt x="599447" y="731577"/>
                  </a:cubicBezTo>
                  <a:cubicBezTo>
                    <a:pt x="599447" y="732549"/>
                    <a:pt x="598476" y="735463"/>
                    <a:pt x="596533" y="740321"/>
                  </a:cubicBezTo>
                  <a:lnTo>
                    <a:pt x="603819" y="743236"/>
                  </a:lnTo>
                  <a:cubicBezTo>
                    <a:pt x="607706" y="743236"/>
                    <a:pt x="611592" y="741778"/>
                    <a:pt x="615478" y="738864"/>
                  </a:cubicBezTo>
                  <a:cubicBezTo>
                    <a:pt x="615478" y="735949"/>
                    <a:pt x="614992" y="734006"/>
                    <a:pt x="614021" y="733034"/>
                  </a:cubicBezTo>
                  <a:cubicBezTo>
                    <a:pt x="613049" y="732063"/>
                    <a:pt x="610620" y="730605"/>
                    <a:pt x="606734" y="728662"/>
                  </a:cubicBezTo>
                  <a:close/>
                  <a:moveTo>
                    <a:pt x="589246" y="728662"/>
                  </a:moveTo>
                  <a:lnTo>
                    <a:pt x="589246" y="744693"/>
                  </a:lnTo>
                  <a:lnTo>
                    <a:pt x="592161" y="744693"/>
                  </a:lnTo>
                  <a:lnTo>
                    <a:pt x="596533" y="734492"/>
                  </a:lnTo>
                  <a:lnTo>
                    <a:pt x="592161" y="728662"/>
                  </a:lnTo>
                  <a:close/>
                  <a:moveTo>
                    <a:pt x="565929" y="700973"/>
                  </a:moveTo>
                  <a:cubicBezTo>
                    <a:pt x="564957" y="703888"/>
                    <a:pt x="564714" y="707774"/>
                    <a:pt x="565200" y="712632"/>
                  </a:cubicBezTo>
                  <a:cubicBezTo>
                    <a:pt x="565686" y="717490"/>
                    <a:pt x="565929" y="721376"/>
                    <a:pt x="565929" y="724290"/>
                  </a:cubicBezTo>
                  <a:cubicBezTo>
                    <a:pt x="565929" y="728177"/>
                    <a:pt x="566658" y="732549"/>
                    <a:pt x="568115" y="737406"/>
                  </a:cubicBezTo>
                  <a:cubicBezTo>
                    <a:pt x="569572" y="742264"/>
                    <a:pt x="570301" y="748093"/>
                    <a:pt x="570301" y="754894"/>
                  </a:cubicBezTo>
                  <a:cubicBezTo>
                    <a:pt x="570301" y="755866"/>
                    <a:pt x="570787" y="756352"/>
                    <a:pt x="571758" y="756352"/>
                  </a:cubicBezTo>
                  <a:cubicBezTo>
                    <a:pt x="572730" y="756352"/>
                    <a:pt x="573216" y="757323"/>
                    <a:pt x="573216" y="759266"/>
                  </a:cubicBezTo>
                  <a:lnTo>
                    <a:pt x="574673" y="744693"/>
                  </a:lnTo>
                  <a:cubicBezTo>
                    <a:pt x="575644" y="746636"/>
                    <a:pt x="575887" y="749065"/>
                    <a:pt x="575402" y="751980"/>
                  </a:cubicBezTo>
                  <a:cubicBezTo>
                    <a:pt x="574916" y="754894"/>
                    <a:pt x="574673" y="756837"/>
                    <a:pt x="574673" y="757809"/>
                  </a:cubicBezTo>
                  <a:cubicBezTo>
                    <a:pt x="574673" y="770439"/>
                    <a:pt x="575159" y="778697"/>
                    <a:pt x="576130" y="782583"/>
                  </a:cubicBezTo>
                  <a:cubicBezTo>
                    <a:pt x="576130" y="786470"/>
                    <a:pt x="577102" y="794242"/>
                    <a:pt x="579045" y="805901"/>
                  </a:cubicBezTo>
                  <a:cubicBezTo>
                    <a:pt x="579045" y="807844"/>
                    <a:pt x="579531" y="811244"/>
                    <a:pt x="580502" y="816102"/>
                  </a:cubicBezTo>
                  <a:cubicBezTo>
                    <a:pt x="581474" y="820960"/>
                    <a:pt x="582931" y="825817"/>
                    <a:pt x="584874" y="830675"/>
                  </a:cubicBezTo>
                  <a:lnTo>
                    <a:pt x="584874" y="833590"/>
                  </a:lnTo>
                  <a:cubicBezTo>
                    <a:pt x="586817" y="817073"/>
                    <a:pt x="588275" y="802743"/>
                    <a:pt x="589246" y="790599"/>
                  </a:cubicBezTo>
                  <a:cubicBezTo>
                    <a:pt x="590218" y="778454"/>
                    <a:pt x="591189" y="768496"/>
                    <a:pt x="592161" y="760724"/>
                  </a:cubicBezTo>
                  <a:lnTo>
                    <a:pt x="589246" y="759266"/>
                  </a:lnTo>
                  <a:cubicBezTo>
                    <a:pt x="585360" y="755380"/>
                    <a:pt x="583903" y="750522"/>
                    <a:pt x="584874" y="744693"/>
                  </a:cubicBezTo>
                  <a:cubicBezTo>
                    <a:pt x="584874" y="739835"/>
                    <a:pt x="582931" y="735949"/>
                    <a:pt x="579045" y="733034"/>
                  </a:cubicBezTo>
                  <a:lnTo>
                    <a:pt x="576130" y="724290"/>
                  </a:lnTo>
                  <a:cubicBezTo>
                    <a:pt x="576130" y="719433"/>
                    <a:pt x="575159" y="716032"/>
                    <a:pt x="573216" y="714089"/>
                  </a:cubicBezTo>
                  <a:cubicBezTo>
                    <a:pt x="571272" y="713118"/>
                    <a:pt x="569815" y="711417"/>
                    <a:pt x="568844" y="708988"/>
                  </a:cubicBezTo>
                  <a:cubicBezTo>
                    <a:pt x="567872" y="706560"/>
                    <a:pt x="567386" y="704860"/>
                    <a:pt x="567386" y="703888"/>
                  </a:cubicBezTo>
                  <a:close/>
                  <a:moveTo>
                    <a:pt x="774326" y="692229"/>
                  </a:moveTo>
                  <a:cubicBezTo>
                    <a:pt x="775298" y="698059"/>
                    <a:pt x="775541" y="704374"/>
                    <a:pt x="775055" y="711175"/>
                  </a:cubicBezTo>
                  <a:cubicBezTo>
                    <a:pt x="774569" y="717975"/>
                    <a:pt x="774326" y="722347"/>
                    <a:pt x="774326" y="724290"/>
                  </a:cubicBezTo>
                  <a:cubicBezTo>
                    <a:pt x="776269" y="724290"/>
                    <a:pt x="777727" y="724048"/>
                    <a:pt x="778698" y="723562"/>
                  </a:cubicBezTo>
                  <a:cubicBezTo>
                    <a:pt x="779670" y="723076"/>
                    <a:pt x="781127" y="721376"/>
                    <a:pt x="783070" y="718461"/>
                  </a:cubicBezTo>
                  <a:cubicBezTo>
                    <a:pt x="783070" y="717490"/>
                    <a:pt x="782827" y="716275"/>
                    <a:pt x="782342" y="714818"/>
                  </a:cubicBezTo>
                  <a:cubicBezTo>
                    <a:pt x="781856" y="713360"/>
                    <a:pt x="782099" y="711175"/>
                    <a:pt x="783070" y="708260"/>
                  </a:cubicBezTo>
                  <a:lnTo>
                    <a:pt x="783070" y="692229"/>
                  </a:lnTo>
                  <a:close/>
                  <a:moveTo>
                    <a:pt x="825333" y="684943"/>
                  </a:moveTo>
                  <a:cubicBezTo>
                    <a:pt x="822418" y="686886"/>
                    <a:pt x="821447" y="689558"/>
                    <a:pt x="822418" y="692958"/>
                  </a:cubicBezTo>
                  <a:cubicBezTo>
                    <a:pt x="823390" y="696358"/>
                    <a:pt x="823875" y="698544"/>
                    <a:pt x="823875" y="699516"/>
                  </a:cubicBezTo>
                  <a:cubicBezTo>
                    <a:pt x="824847" y="696601"/>
                    <a:pt x="825333" y="693930"/>
                    <a:pt x="825333" y="691501"/>
                  </a:cubicBezTo>
                  <a:cubicBezTo>
                    <a:pt x="825333" y="689072"/>
                    <a:pt x="825333" y="686886"/>
                    <a:pt x="825333" y="684943"/>
                  </a:cubicBezTo>
                  <a:close/>
                  <a:moveTo>
                    <a:pt x="802016" y="673284"/>
                  </a:moveTo>
                  <a:cubicBezTo>
                    <a:pt x="800073" y="673284"/>
                    <a:pt x="798615" y="675713"/>
                    <a:pt x="797644" y="680571"/>
                  </a:cubicBezTo>
                  <a:cubicBezTo>
                    <a:pt x="796672" y="685428"/>
                    <a:pt x="796672" y="688829"/>
                    <a:pt x="797644" y="690772"/>
                  </a:cubicBezTo>
                  <a:lnTo>
                    <a:pt x="802016" y="692229"/>
                  </a:lnTo>
                  <a:lnTo>
                    <a:pt x="800558" y="693687"/>
                  </a:lnTo>
                  <a:cubicBezTo>
                    <a:pt x="799587" y="695630"/>
                    <a:pt x="799101" y="697330"/>
                    <a:pt x="799101" y="698787"/>
                  </a:cubicBezTo>
                  <a:cubicBezTo>
                    <a:pt x="799101" y="700245"/>
                    <a:pt x="799101" y="701459"/>
                    <a:pt x="799101" y="702431"/>
                  </a:cubicBezTo>
                  <a:cubicBezTo>
                    <a:pt x="799101" y="702431"/>
                    <a:pt x="798372" y="702916"/>
                    <a:pt x="796915" y="703888"/>
                  </a:cubicBezTo>
                  <a:cubicBezTo>
                    <a:pt x="795458" y="704860"/>
                    <a:pt x="794729" y="706317"/>
                    <a:pt x="794729" y="708260"/>
                  </a:cubicBezTo>
                  <a:lnTo>
                    <a:pt x="794729" y="719918"/>
                  </a:lnTo>
                  <a:cubicBezTo>
                    <a:pt x="798615" y="719918"/>
                    <a:pt x="800558" y="719433"/>
                    <a:pt x="800558" y="718461"/>
                  </a:cubicBezTo>
                  <a:cubicBezTo>
                    <a:pt x="800558" y="717490"/>
                    <a:pt x="801287" y="716761"/>
                    <a:pt x="802744" y="716275"/>
                  </a:cubicBezTo>
                  <a:cubicBezTo>
                    <a:pt x="804202" y="715789"/>
                    <a:pt x="805416" y="715061"/>
                    <a:pt x="806388" y="714089"/>
                  </a:cubicBezTo>
                  <a:lnTo>
                    <a:pt x="800558" y="711175"/>
                  </a:lnTo>
                  <a:lnTo>
                    <a:pt x="810760" y="703888"/>
                  </a:lnTo>
                  <a:cubicBezTo>
                    <a:pt x="811731" y="702916"/>
                    <a:pt x="812217" y="700973"/>
                    <a:pt x="812217" y="698059"/>
                  </a:cubicBezTo>
                  <a:cubicBezTo>
                    <a:pt x="812217" y="694172"/>
                    <a:pt x="811974" y="690529"/>
                    <a:pt x="811488" y="687129"/>
                  </a:cubicBezTo>
                  <a:cubicBezTo>
                    <a:pt x="811002" y="683728"/>
                    <a:pt x="810760" y="680085"/>
                    <a:pt x="810760" y="676199"/>
                  </a:cubicBezTo>
                  <a:cubicBezTo>
                    <a:pt x="809788" y="676199"/>
                    <a:pt x="809059" y="675956"/>
                    <a:pt x="808574" y="675470"/>
                  </a:cubicBezTo>
                  <a:cubicBezTo>
                    <a:pt x="808088" y="674984"/>
                    <a:pt x="807845" y="674256"/>
                    <a:pt x="807845" y="673284"/>
                  </a:cubicBezTo>
                  <a:lnTo>
                    <a:pt x="803473" y="674741"/>
                  </a:lnTo>
                  <a:lnTo>
                    <a:pt x="802016" y="679113"/>
                  </a:lnTo>
                  <a:close/>
                  <a:moveTo>
                    <a:pt x="800558" y="668912"/>
                  </a:moveTo>
                  <a:cubicBezTo>
                    <a:pt x="801530" y="670855"/>
                    <a:pt x="803959" y="671827"/>
                    <a:pt x="807845" y="671827"/>
                  </a:cubicBezTo>
                  <a:cubicBezTo>
                    <a:pt x="806873" y="670855"/>
                    <a:pt x="805902" y="670127"/>
                    <a:pt x="804930" y="669641"/>
                  </a:cubicBezTo>
                  <a:cubicBezTo>
                    <a:pt x="803959" y="669155"/>
                    <a:pt x="802501" y="668912"/>
                    <a:pt x="800558" y="668912"/>
                  </a:cubicBezTo>
                  <a:close/>
                  <a:moveTo>
                    <a:pt x="765582" y="661625"/>
                  </a:moveTo>
                  <a:cubicBezTo>
                    <a:pt x="763639" y="662597"/>
                    <a:pt x="759753" y="663083"/>
                    <a:pt x="753924" y="663083"/>
                  </a:cubicBezTo>
                  <a:cubicBezTo>
                    <a:pt x="751981" y="664054"/>
                    <a:pt x="750523" y="665026"/>
                    <a:pt x="749552" y="665997"/>
                  </a:cubicBezTo>
                  <a:cubicBezTo>
                    <a:pt x="748580" y="666969"/>
                    <a:pt x="747609" y="667455"/>
                    <a:pt x="746637" y="667455"/>
                  </a:cubicBezTo>
                  <a:cubicBezTo>
                    <a:pt x="743723" y="669398"/>
                    <a:pt x="740808" y="672070"/>
                    <a:pt x="737893" y="675470"/>
                  </a:cubicBezTo>
                  <a:cubicBezTo>
                    <a:pt x="734979" y="678870"/>
                    <a:pt x="732550" y="680571"/>
                    <a:pt x="730607" y="680571"/>
                  </a:cubicBezTo>
                  <a:cubicBezTo>
                    <a:pt x="729635" y="680571"/>
                    <a:pt x="729392" y="681056"/>
                    <a:pt x="729878" y="682028"/>
                  </a:cubicBezTo>
                  <a:cubicBezTo>
                    <a:pt x="730364" y="683000"/>
                    <a:pt x="730121" y="683485"/>
                    <a:pt x="729149" y="683485"/>
                  </a:cubicBezTo>
                  <a:cubicBezTo>
                    <a:pt x="729149" y="688343"/>
                    <a:pt x="726235" y="693687"/>
                    <a:pt x="720405" y="699516"/>
                  </a:cubicBezTo>
                  <a:cubicBezTo>
                    <a:pt x="718462" y="701459"/>
                    <a:pt x="716033" y="701459"/>
                    <a:pt x="713119" y="699516"/>
                  </a:cubicBezTo>
                  <a:cubicBezTo>
                    <a:pt x="713119" y="698544"/>
                    <a:pt x="712147" y="698059"/>
                    <a:pt x="710204" y="698059"/>
                  </a:cubicBezTo>
                  <a:lnTo>
                    <a:pt x="707289" y="702431"/>
                  </a:lnTo>
                  <a:lnTo>
                    <a:pt x="700003" y="702431"/>
                  </a:lnTo>
                  <a:lnTo>
                    <a:pt x="705832" y="708260"/>
                  </a:lnTo>
                  <a:lnTo>
                    <a:pt x="701460" y="721376"/>
                  </a:lnTo>
                  <a:lnTo>
                    <a:pt x="705832" y="721376"/>
                  </a:lnTo>
                  <a:lnTo>
                    <a:pt x="694174" y="727205"/>
                  </a:lnTo>
                  <a:lnTo>
                    <a:pt x="692716" y="724290"/>
                  </a:lnTo>
                  <a:cubicBezTo>
                    <a:pt x="688830" y="720404"/>
                    <a:pt x="685915" y="718947"/>
                    <a:pt x="683972" y="719918"/>
                  </a:cubicBezTo>
                  <a:cubicBezTo>
                    <a:pt x="682029" y="722833"/>
                    <a:pt x="681058" y="725748"/>
                    <a:pt x="681058" y="728662"/>
                  </a:cubicBezTo>
                  <a:lnTo>
                    <a:pt x="681058" y="730120"/>
                  </a:lnTo>
                  <a:cubicBezTo>
                    <a:pt x="677171" y="731091"/>
                    <a:pt x="674985" y="732306"/>
                    <a:pt x="674500" y="733763"/>
                  </a:cubicBezTo>
                  <a:cubicBezTo>
                    <a:pt x="674014" y="735220"/>
                    <a:pt x="674257" y="738378"/>
                    <a:pt x="675228" y="743236"/>
                  </a:cubicBezTo>
                  <a:lnTo>
                    <a:pt x="670856" y="744693"/>
                  </a:lnTo>
                  <a:lnTo>
                    <a:pt x="663570" y="741778"/>
                  </a:lnTo>
                  <a:lnTo>
                    <a:pt x="660655" y="747608"/>
                  </a:lnTo>
                  <a:cubicBezTo>
                    <a:pt x="658712" y="752465"/>
                    <a:pt x="657255" y="754894"/>
                    <a:pt x="656283" y="754894"/>
                  </a:cubicBezTo>
                  <a:cubicBezTo>
                    <a:pt x="652397" y="757809"/>
                    <a:pt x="649482" y="757809"/>
                    <a:pt x="647539" y="754894"/>
                  </a:cubicBezTo>
                  <a:cubicBezTo>
                    <a:pt x="646568" y="751980"/>
                    <a:pt x="645110" y="749308"/>
                    <a:pt x="643167" y="746879"/>
                  </a:cubicBezTo>
                  <a:cubicBezTo>
                    <a:pt x="641224" y="744450"/>
                    <a:pt x="639767" y="742264"/>
                    <a:pt x="638795" y="740321"/>
                  </a:cubicBezTo>
                  <a:cubicBezTo>
                    <a:pt x="638795" y="739349"/>
                    <a:pt x="638795" y="738864"/>
                    <a:pt x="638795" y="738864"/>
                  </a:cubicBezTo>
                  <a:cubicBezTo>
                    <a:pt x="638795" y="738864"/>
                    <a:pt x="638309" y="738864"/>
                    <a:pt x="637338" y="738864"/>
                  </a:cubicBezTo>
                  <a:lnTo>
                    <a:pt x="631509" y="743236"/>
                  </a:lnTo>
                  <a:cubicBezTo>
                    <a:pt x="630537" y="742264"/>
                    <a:pt x="629808" y="741778"/>
                    <a:pt x="629323" y="741778"/>
                  </a:cubicBezTo>
                  <a:cubicBezTo>
                    <a:pt x="628837" y="741778"/>
                    <a:pt x="628594" y="741293"/>
                    <a:pt x="628594" y="740321"/>
                  </a:cubicBezTo>
                  <a:cubicBezTo>
                    <a:pt x="626651" y="741293"/>
                    <a:pt x="625194" y="742021"/>
                    <a:pt x="624222" y="742507"/>
                  </a:cubicBezTo>
                  <a:cubicBezTo>
                    <a:pt x="623250" y="742993"/>
                    <a:pt x="622279" y="743721"/>
                    <a:pt x="621307" y="744693"/>
                  </a:cubicBezTo>
                  <a:cubicBezTo>
                    <a:pt x="616449" y="746636"/>
                    <a:pt x="615964" y="750522"/>
                    <a:pt x="619850" y="756352"/>
                  </a:cubicBezTo>
                  <a:cubicBezTo>
                    <a:pt x="616935" y="758295"/>
                    <a:pt x="614992" y="761209"/>
                    <a:pt x="614021" y="765096"/>
                  </a:cubicBezTo>
                  <a:cubicBezTo>
                    <a:pt x="610134" y="768010"/>
                    <a:pt x="608191" y="771896"/>
                    <a:pt x="608191" y="776754"/>
                  </a:cubicBezTo>
                  <a:cubicBezTo>
                    <a:pt x="608191" y="776754"/>
                    <a:pt x="607948" y="777969"/>
                    <a:pt x="607463" y="780397"/>
                  </a:cubicBezTo>
                  <a:cubicBezTo>
                    <a:pt x="606977" y="782826"/>
                    <a:pt x="605763" y="785012"/>
                    <a:pt x="603819" y="786955"/>
                  </a:cubicBezTo>
                  <a:lnTo>
                    <a:pt x="604305" y="789384"/>
                  </a:lnTo>
                  <a:lnTo>
                    <a:pt x="603819" y="788413"/>
                  </a:lnTo>
                  <a:cubicBezTo>
                    <a:pt x="602848" y="787441"/>
                    <a:pt x="602362" y="785498"/>
                    <a:pt x="602362" y="782583"/>
                  </a:cubicBezTo>
                  <a:lnTo>
                    <a:pt x="595075" y="778211"/>
                  </a:lnTo>
                  <a:lnTo>
                    <a:pt x="595075" y="779669"/>
                  </a:lnTo>
                  <a:lnTo>
                    <a:pt x="593618" y="788413"/>
                  </a:lnTo>
                  <a:cubicBezTo>
                    <a:pt x="593618" y="792299"/>
                    <a:pt x="595075" y="795699"/>
                    <a:pt x="597990" y="798614"/>
                  </a:cubicBezTo>
                  <a:cubicBezTo>
                    <a:pt x="597019" y="798614"/>
                    <a:pt x="596533" y="799100"/>
                    <a:pt x="596533" y="800071"/>
                  </a:cubicBezTo>
                  <a:cubicBezTo>
                    <a:pt x="596533" y="802014"/>
                    <a:pt x="596776" y="803229"/>
                    <a:pt x="597261" y="803715"/>
                  </a:cubicBezTo>
                  <a:cubicBezTo>
                    <a:pt x="597747" y="804200"/>
                    <a:pt x="597990" y="804929"/>
                    <a:pt x="597990" y="805901"/>
                  </a:cubicBezTo>
                  <a:lnTo>
                    <a:pt x="596533" y="830675"/>
                  </a:lnTo>
                  <a:cubicBezTo>
                    <a:pt x="597504" y="835533"/>
                    <a:pt x="597747" y="839419"/>
                    <a:pt x="597261" y="842334"/>
                  </a:cubicBezTo>
                  <a:cubicBezTo>
                    <a:pt x="596776" y="845248"/>
                    <a:pt x="596533" y="847677"/>
                    <a:pt x="596533" y="849620"/>
                  </a:cubicBezTo>
                  <a:cubicBezTo>
                    <a:pt x="596533" y="854478"/>
                    <a:pt x="597019" y="858364"/>
                    <a:pt x="597990" y="861279"/>
                  </a:cubicBezTo>
                  <a:cubicBezTo>
                    <a:pt x="597990" y="864194"/>
                    <a:pt x="598962" y="867837"/>
                    <a:pt x="600905" y="872209"/>
                  </a:cubicBezTo>
                  <a:cubicBezTo>
                    <a:pt x="602848" y="876581"/>
                    <a:pt x="604305" y="880224"/>
                    <a:pt x="605277" y="883139"/>
                  </a:cubicBezTo>
                  <a:cubicBezTo>
                    <a:pt x="606248" y="885082"/>
                    <a:pt x="608434" y="889211"/>
                    <a:pt x="611835" y="895526"/>
                  </a:cubicBezTo>
                  <a:cubicBezTo>
                    <a:pt x="615235" y="901841"/>
                    <a:pt x="616935" y="906942"/>
                    <a:pt x="616935" y="910828"/>
                  </a:cubicBezTo>
                  <a:lnTo>
                    <a:pt x="616935" y="912285"/>
                  </a:lnTo>
                  <a:cubicBezTo>
                    <a:pt x="620821" y="920058"/>
                    <a:pt x="624222" y="928802"/>
                    <a:pt x="627137" y="938517"/>
                  </a:cubicBezTo>
                  <a:lnTo>
                    <a:pt x="640252" y="974950"/>
                  </a:lnTo>
                  <a:cubicBezTo>
                    <a:pt x="641224" y="982723"/>
                    <a:pt x="643653" y="988552"/>
                    <a:pt x="647539" y="992438"/>
                  </a:cubicBezTo>
                  <a:cubicBezTo>
                    <a:pt x="647539" y="993410"/>
                    <a:pt x="648025" y="994139"/>
                    <a:pt x="648996" y="994624"/>
                  </a:cubicBezTo>
                  <a:cubicBezTo>
                    <a:pt x="649968" y="995110"/>
                    <a:pt x="650940" y="995839"/>
                    <a:pt x="651911" y="996810"/>
                  </a:cubicBezTo>
                  <a:lnTo>
                    <a:pt x="659198" y="992438"/>
                  </a:lnTo>
                  <a:cubicBezTo>
                    <a:pt x="660169" y="993410"/>
                    <a:pt x="660655" y="994867"/>
                    <a:pt x="660655" y="996810"/>
                  </a:cubicBezTo>
                  <a:cubicBezTo>
                    <a:pt x="660655" y="998753"/>
                    <a:pt x="660655" y="1000211"/>
                    <a:pt x="660655" y="1001182"/>
                  </a:cubicBezTo>
                  <a:cubicBezTo>
                    <a:pt x="660655" y="1008955"/>
                    <a:pt x="663570" y="1013327"/>
                    <a:pt x="669399" y="1014298"/>
                  </a:cubicBezTo>
                  <a:cubicBezTo>
                    <a:pt x="669399" y="1015270"/>
                    <a:pt x="669642" y="1015998"/>
                    <a:pt x="670128" y="1016484"/>
                  </a:cubicBezTo>
                  <a:cubicBezTo>
                    <a:pt x="670613" y="1016970"/>
                    <a:pt x="670856" y="1018184"/>
                    <a:pt x="670856" y="1020127"/>
                  </a:cubicBezTo>
                  <a:lnTo>
                    <a:pt x="670856" y="1027414"/>
                  </a:lnTo>
                  <a:cubicBezTo>
                    <a:pt x="671828" y="1027414"/>
                    <a:pt x="673042" y="1027414"/>
                    <a:pt x="674500" y="1027414"/>
                  </a:cubicBezTo>
                  <a:cubicBezTo>
                    <a:pt x="675957" y="1027414"/>
                    <a:pt x="676200" y="1028386"/>
                    <a:pt x="675228" y="1030329"/>
                  </a:cubicBezTo>
                  <a:lnTo>
                    <a:pt x="679600" y="1031786"/>
                  </a:lnTo>
                  <a:cubicBezTo>
                    <a:pt x="680572" y="1032758"/>
                    <a:pt x="681543" y="1033243"/>
                    <a:pt x="682515" y="1033243"/>
                  </a:cubicBezTo>
                  <a:cubicBezTo>
                    <a:pt x="682515" y="1038101"/>
                    <a:pt x="682515" y="1041501"/>
                    <a:pt x="682515" y="1043445"/>
                  </a:cubicBezTo>
                  <a:lnTo>
                    <a:pt x="688344" y="1034701"/>
                  </a:lnTo>
                  <a:cubicBezTo>
                    <a:pt x="691259" y="1026928"/>
                    <a:pt x="696117" y="1022071"/>
                    <a:pt x="702917" y="1020127"/>
                  </a:cubicBezTo>
                  <a:lnTo>
                    <a:pt x="711661" y="1015756"/>
                  </a:lnTo>
                  <a:cubicBezTo>
                    <a:pt x="712633" y="1014784"/>
                    <a:pt x="713847" y="1013569"/>
                    <a:pt x="715305" y="1012112"/>
                  </a:cubicBezTo>
                  <a:cubicBezTo>
                    <a:pt x="716762" y="1010655"/>
                    <a:pt x="718462" y="1010898"/>
                    <a:pt x="720405" y="1012841"/>
                  </a:cubicBezTo>
                  <a:lnTo>
                    <a:pt x="720405" y="1007012"/>
                  </a:lnTo>
                  <a:cubicBezTo>
                    <a:pt x="720405" y="1006040"/>
                    <a:pt x="720891" y="1004583"/>
                    <a:pt x="721863" y="1002640"/>
                  </a:cubicBezTo>
                  <a:cubicBezTo>
                    <a:pt x="722834" y="1000696"/>
                    <a:pt x="724292" y="998753"/>
                    <a:pt x="726235" y="996810"/>
                  </a:cubicBezTo>
                  <a:cubicBezTo>
                    <a:pt x="727206" y="995839"/>
                    <a:pt x="728906" y="994624"/>
                    <a:pt x="731335" y="993167"/>
                  </a:cubicBezTo>
                  <a:cubicBezTo>
                    <a:pt x="733764" y="991710"/>
                    <a:pt x="735464" y="990495"/>
                    <a:pt x="736436" y="989524"/>
                  </a:cubicBezTo>
                  <a:cubicBezTo>
                    <a:pt x="736436" y="989524"/>
                    <a:pt x="737408" y="988552"/>
                    <a:pt x="739351" y="986609"/>
                  </a:cubicBezTo>
                  <a:cubicBezTo>
                    <a:pt x="740322" y="985637"/>
                    <a:pt x="742022" y="985395"/>
                    <a:pt x="744451" y="985880"/>
                  </a:cubicBezTo>
                  <a:cubicBezTo>
                    <a:pt x="746880" y="986366"/>
                    <a:pt x="748580" y="985637"/>
                    <a:pt x="749552" y="983694"/>
                  </a:cubicBezTo>
                  <a:lnTo>
                    <a:pt x="749552" y="989524"/>
                  </a:lnTo>
                  <a:cubicBezTo>
                    <a:pt x="754410" y="987580"/>
                    <a:pt x="757324" y="984666"/>
                    <a:pt x="758296" y="980780"/>
                  </a:cubicBezTo>
                  <a:lnTo>
                    <a:pt x="749552" y="983694"/>
                  </a:lnTo>
                  <a:cubicBezTo>
                    <a:pt x="750523" y="981751"/>
                    <a:pt x="753438" y="979808"/>
                    <a:pt x="758296" y="977865"/>
                  </a:cubicBezTo>
                  <a:cubicBezTo>
                    <a:pt x="764125" y="976893"/>
                    <a:pt x="767526" y="973979"/>
                    <a:pt x="768497" y="969121"/>
                  </a:cubicBezTo>
                  <a:lnTo>
                    <a:pt x="764125" y="969121"/>
                  </a:lnTo>
                  <a:cubicBezTo>
                    <a:pt x="769954" y="962320"/>
                    <a:pt x="772869" y="956491"/>
                    <a:pt x="772869" y="951633"/>
                  </a:cubicBezTo>
                  <a:cubicBezTo>
                    <a:pt x="768983" y="948718"/>
                    <a:pt x="767040" y="946290"/>
                    <a:pt x="767040" y="944346"/>
                  </a:cubicBezTo>
                  <a:cubicBezTo>
                    <a:pt x="770926" y="941432"/>
                    <a:pt x="772869" y="939003"/>
                    <a:pt x="772869" y="937060"/>
                  </a:cubicBezTo>
                  <a:lnTo>
                    <a:pt x="772869" y="923944"/>
                  </a:lnTo>
                  <a:lnTo>
                    <a:pt x="765582" y="923944"/>
                  </a:lnTo>
                  <a:lnTo>
                    <a:pt x="759753" y="935603"/>
                  </a:lnTo>
                  <a:lnTo>
                    <a:pt x="755381" y="915200"/>
                  </a:lnTo>
                  <a:cubicBezTo>
                    <a:pt x="741779" y="925887"/>
                    <a:pt x="732550" y="936574"/>
                    <a:pt x="727692" y="947261"/>
                  </a:cubicBezTo>
                  <a:cubicBezTo>
                    <a:pt x="726720" y="945318"/>
                    <a:pt x="724777" y="943861"/>
                    <a:pt x="721863" y="942889"/>
                  </a:cubicBezTo>
                  <a:cubicBezTo>
                    <a:pt x="720891" y="944832"/>
                    <a:pt x="719920" y="946533"/>
                    <a:pt x="718948" y="947990"/>
                  </a:cubicBezTo>
                  <a:cubicBezTo>
                    <a:pt x="717976" y="949447"/>
                    <a:pt x="717005" y="951633"/>
                    <a:pt x="716033" y="954548"/>
                  </a:cubicBezTo>
                  <a:lnTo>
                    <a:pt x="710204" y="948718"/>
                  </a:lnTo>
                  <a:lnTo>
                    <a:pt x="718948" y="938517"/>
                  </a:lnTo>
                  <a:lnTo>
                    <a:pt x="713119" y="931231"/>
                  </a:lnTo>
                  <a:cubicBezTo>
                    <a:pt x="711176" y="933174"/>
                    <a:pt x="709961" y="934631"/>
                    <a:pt x="709475" y="935603"/>
                  </a:cubicBezTo>
                  <a:cubicBezTo>
                    <a:pt x="708990" y="936574"/>
                    <a:pt x="709232" y="938031"/>
                    <a:pt x="710204" y="939975"/>
                  </a:cubicBezTo>
                  <a:lnTo>
                    <a:pt x="702917" y="941432"/>
                  </a:lnTo>
                  <a:cubicBezTo>
                    <a:pt x="700974" y="939489"/>
                    <a:pt x="697574" y="939003"/>
                    <a:pt x="692716" y="939975"/>
                  </a:cubicBezTo>
                  <a:cubicBezTo>
                    <a:pt x="692716" y="940946"/>
                    <a:pt x="692473" y="942646"/>
                    <a:pt x="691988" y="945075"/>
                  </a:cubicBezTo>
                  <a:cubicBezTo>
                    <a:pt x="691502" y="947504"/>
                    <a:pt x="691745" y="949690"/>
                    <a:pt x="692716" y="951633"/>
                  </a:cubicBezTo>
                  <a:lnTo>
                    <a:pt x="688344" y="957462"/>
                  </a:lnTo>
                  <a:lnTo>
                    <a:pt x="686887" y="957462"/>
                  </a:lnTo>
                  <a:cubicBezTo>
                    <a:pt x="685915" y="956491"/>
                    <a:pt x="685187" y="955276"/>
                    <a:pt x="684701" y="953819"/>
                  </a:cubicBezTo>
                  <a:cubicBezTo>
                    <a:pt x="684215" y="952362"/>
                    <a:pt x="683487" y="952119"/>
                    <a:pt x="682515" y="953090"/>
                  </a:cubicBezTo>
                  <a:cubicBezTo>
                    <a:pt x="682515" y="951147"/>
                    <a:pt x="682272" y="949933"/>
                    <a:pt x="681786" y="949447"/>
                  </a:cubicBezTo>
                  <a:cubicBezTo>
                    <a:pt x="681301" y="948961"/>
                    <a:pt x="680086" y="948718"/>
                    <a:pt x="678143" y="948718"/>
                  </a:cubicBezTo>
                  <a:cubicBezTo>
                    <a:pt x="676200" y="943861"/>
                    <a:pt x="672799" y="941432"/>
                    <a:pt x="667942" y="941432"/>
                  </a:cubicBezTo>
                  <a:cubicBezTo>
                    <a:pt x="666970" y="943375"/>
                    <a:pt x="667213" y="944589"/>
                    <a:pt x="668670" y="945075"/>
                  </a:cubicBezTo>
                  <a:cubicBezTo>
                    <a:pt x="670128" y="945561"/>
                    <a:pt x="671342" y="946290"/>
                    <a:pt x="672314" y="947261"/>
                  </a:cubicBezTo>
                  <a:lnTo>
                    <a:pt x="670856" y="953090"/>
                  </a:lnTo>
                  <a:lnTo>
                    <a:pt x="660655" y="939975"/>
                  </a:lnTo>
                  <a:lnTo>
                    <a:pt x="660655" y="938517"/>
                  </a:lnTo>
                  <a:cubicBezTo>
                    <a:pt x="656769" y="938517"/>
                    <a:pt x="655069" y="937789"/>
                    <a:pt x="655554" y="936331"/>
                  </a:cubicBezTo>
                  <a:cubicBezTo>
                    <a:pt x="656040" y="934874"/>
                    <a:pt x="656283" y="934145"/>
                    <a:pt x="656283" y="934145"/>
                  </a:cubicBezTo>
                  <a:cubicBezTo>
                    <a:pt x="660169" y="936088"/>
                    <a:pt x="663084" y="936574"/>
                    <a:pt x="665027" y="935603"/>
                  </a:cubicBezTo>
                  <a:cubicBezTo>
                    <a:pt x="667942" y="935603"/>
                    <a:pt x="669885" y="936088"/>
                    <a:pt x="670856" y="937060"/>
                  </a:cubicBezTo>
                  <a:cubicBezTo>
                    <a:pt x="671828" y="937060"/>
                    <a:pt x="674014" y="937060"/>
                    <a:pt x="677414" y="937060"/>
                  </a:cubicBezTo>
                  <a:cubicBezTo>
                    <a:pt x="680815" y="937060"/>
                    <a:pt x="682515" y="937060"/>
                    <a:pt x="682515" y="937060"/>
                  </a:cubicBezTo>
                  <a:cubicBezTo>
                    <a:pt x="683487" y="936088"/>
                    <a:pt x="684458" y="934874"/>
                    <a:pt x="685430" y="933417"/>
                  </a:cubicBezTo>
                  <a:cubicBezTo>
                    <a:pt x="686401" y="931959"/>
                    <a:pt x="686887" y="930259"/>
                    <a:pt x="686887" y="928316"/>
                  </a:cubicBezTo>
                  <a:cubicBezTo>
                    <a:pt x="684944" y="927344"/>
                    <a:pt x="683487" y="925158"/>
                    <a:pt x="682515" y="921758"/>
                  </a:cubicBezTo>
                  <a:cubicBezTo>
                    <a:pt x="681543" y="918358"/>
                    <a:pt x="679115" y="916657"/>
                    <a:pt x="675228" y="916657"/>
                  </a:cubicBezTo>
                  <a:cubicBezTo>
                    <a:pt x="672314" y="922487"/>
                    <a:pt x="667456" y="923944"/>
                    <a:pt x="660655" y="921029"/>
                  </a:cubicBezTo>
                  <a:cubicBezTo>
                    <a:pt x="660655" y="922972"/>
                    <a:pt x="659683" y="924430"/>
                    <a:pt x="657740" y="925401"/>
                  </a:cubicBezTo>
                  <a:cubicBezTo>
                    <a:pt x="655797" y="926373"/>
                    <a:pt x="653854" y="926373"/>
                    <a:pt x="651911" y="925401"/>
                  </a:cubicBezTo>
                  <a:cubicBezTo>
                    <a:pt x="651911" y="925401"/>
                    <a:pt x="651668" y="925644"/>
                    <a:pt x="651182" y="926130"/>
                  </a:cubicBezTo>
                  <a:cubicBezTo>
                    <a:pt x="650697" y="926616"/>
                    <a:pt x="649482" y="926859"/>
                    <a:pt x="647539" y="926859"/>
                  </a:cubicBezTo>
                  <a:lnTo>
                    <a:pt x="644624" y="926859"/>
                  </a:lnTo>
                  <a:cubicBezTo>
                    <a:pt x="646568" y="924916"/>
                    <a:pt x="647539" y="923458"/>
                    <a:pt x="647539" y="922487"/>
                  </a:cubicBezTo>
                  <a:cubicBezTo>
                    <a:pt x="645596" y="921515"/>
                    <a:pt x="644382" y="920301"/>
                    <a:pt x="643896" y="918843"/>
                  </a:cubicBezTo>
                  <a:cubicBezTo>
                    <a:pt x="643410" y="917386"/>
                    <a:pt x="642196" y="916172"/>
                    <a:pt x="640252" y="915200"/>
                  </a:cubicBezTo>
                  <a:cubicBezTo>
                    <a:pt x="636366" y="915200"/>
                    <a:pt x="632480" y="911800"/>
                    <a:pt x="628594" y="904999"/>
                  </a:cubicBezTo>
                  <a:cubicBezTo>
                    <a:pt x="630537" y="904999"/>
                    <a:pt x="631994" y="905970"/>
                    <a:pt x="632966" y="907913"/>
                  </a:cubicBezTo>
                  <a:lnTo>
                    <a:pt x="640252" y="907913"/>
                  </a:lnTo>
                  <a:lnTo>
                    <a:pt x="632966" y="900627"/>
                  </a:lnTo>
                  <a:cubicBezTo>
                    <a:pt x="626165" y="895769"/>
                    <a:pt x="622279" y="889454"/>
                    <a:pt x="621307" y="881682"/>
                  </a:cubicBezTo>
                  <a:lnTo>
                    <a:pt x="618393" y="877310"/>
                  </a:lnTo>
                  <a:lnTo>
                    <a:pt x="608191" y="870023"/>
                  </a:lnTo>
                  <a:cubicBezTo>
                    <a:pt x="607220" y="865165"/>
                    <a:pt x="606734" y="861765"/>
                    <a:pt x="606734" y="859822"/>
                  </a:cubicBezTo>
                  <a:cubicBezTo>
                    <a:pt x="606734" y="857879"/>
                    <a:pt x="607220" y="855450"/>
                    <a:pt x="608191" y="852535"/>
                  </a:cubicBezTo>
                  <a:lnTo>
                    <a:pt x="606734" y="851078"/>
                  </a:lnTo>
                  <a:cubicBezTo>
                    <a:pt x="607706" y="849135"/>
                    <a:pt x="607220" y="847192"/>
                    <a:pt x="605277" y="845248"/>
                  </a:cubicBezTo>
                  <a:cubicBezTo>
                    <a:pt x="601391" y="842334"/>
                    <a:pt x="599690" y="839905"/>
                    <a:pt x="600176" y="837962"/>
                  </a:cubicBezTo>
                  <a:cubicBezTo>
                    <a:pt x="600662" y="836019"/>
                    <a:pt x="602848" y="833590"/>
                    <a:pt x="606734" y="830675"/>
                  </a:cubicBezTo>
                  <a:lnTo>
                    <a:pt x="606734" y="833590"/>
                  </a:lnTo>
                  <a:lnTo>
                    <a:pt x="616935" y="826303"/>
                  </a:lnTo>
                  <a:lnTo>
                    <a:pt x="611106" y="823389"/>
                  </a:lnTo>
                  <a:cubicBezTo>
                    <a:pt x="614021" y="821445"/>
                    <a:pt x="614506" y="819016"/>
                    <a:pt x="612563" y="816102"/>
                  </a:cubicBezTo>
                  <a:cubicBezTo>
                    <a:pt x="612563" y="814159"/>
                    <a:pt x="612563" y="812216"/>
                    <a:pt x="612563" y="810273"/>
                  </a:cubicBezTo>
                  <a:cubicBezTo>
                    <a:pt x="612563" y="808329"/>
                    <a:pt x="611106" y="806872"/>
                    <a:pt x="608191" y="805901"/>
                  </a:cubicBezTo>
                  <a:cubicBezTo>
                    <a:pt x="608191" y="804929"/>
                    <a:pt x="608434" y="804443"/>
                    <a:pt x="608920" y="804443"/>
                  </a:cubicBezTo>
                  <a:cubicBezTo>
                    <a:pt x="609406" y="804443"/>
                    <a:pt x="610134" y="804443"/>
                    <a:pt x="611106" y="804443"/>
                  </a:cubicBezTo>
                  <a:cubicBezTo>
                    <a:pt x="612078" y="800557"/>
                    <a:pt x="612563" y="798371"/>
                    <a:pt x="612563" y="797885"/>
                  </a:cubicBezTo>
                  <a:cubicBezTo>
                    <a:pt x="612563" y="797400"/>
                    <a:pt x="610620" y="796185"/>
                    <a:pt x="606734" y="794242"/>
                  </a:cubicBezTo>
                  <a:lnTo>
                    <a:pt x="605277" y="791327"/>
                  </a:lnTo>
                  <a:lnTo>
                    <a:pt x="605823" y="791874"/>
                  </a:lnTo>
                  <a:cubicBezTo>
                    <a:pt x="606430" y="791995"/>
                    <a:pt x="607220" y="791813"/>
                    <a:pt x="608191" y="791327"/>
                  </a:cubicBezTo>
                  <a:lnTo>
                    <a:pt x="608191" y="789870"/>
                  </a:lnTo>
                  <a:lnTo>
                    <a:pt x="606734" y="786955"/>
                  </a:lnTo>
                  <a:lnTo>
                    <a:pt x="614021" y="782583"/>
                  </a:lnTo>
                  <a:cubicBezTo>
                    <a:pt x="615964" y="787441"/>
                    <a:pt x="616935" y="790356"/>
                    <a:pt x="616935" y="791327"/>
                  </a:cubicBezTo>
                  <a:cubicBezTo>
                    <a:pt x="620821" y="789384"/>
                    <a:pt x="622765" y="788413"/>
                    <a:pt x="622765" y="788413"/>
                  </a:cubicBezTo>
                  <a:lnTo>
                    <a:pt x="619850" y="766553"/>
                  </a:lnTo>
                  <a:lnTo>
                    <a:pt x="621307" y="765096"/>
                  </a:lnTo>
                  <a:cubicBezTo>
                    <a:pt x="622279" y="761209"/>
                    <a:pt x="624222" y="759752"/>
                    <a:pt x="627137" y="760724"/>
                  </a:cubicBezTo>
                  <a:cubicBezTo>
                    <a:pt x="631023" y="763638"/>
                    <a:pt x="633452" y="765581"/>
                    <a:pt x="634423" y="766553"/>
                  </a:cubicBezTo>
                  <a:lnTo>
                    <a:pt x="641710" y="776754"/>
                  </a:lnTo>
                  <a:cubicBezTo>
                    <a:pt x="642681" y="776754"/>
                    <a:pt x="643410" y="776268"/>
                    <a:pt x="643896" y="775297"/>
                  </a:cubicBezTo>
                  <a:cubicBezTo>
                    <a:pt x="644382" y="774325"/>
                    <a:pt x="645110" y="773839"/>
                    <a:pt x="646082" y="773839"/>
                  </a:cubicBezTo>
                  <a:lnTo>
                    <a:pt x="643167" y="766553"/>
                  </a:lnTo>
                  <a:lnTo>
                    <a:pt x="650454" y="769467"/>
                  </a:lnTo>
                  <a:lnTo>
                    <a:pt x="650454" y="765096"/>
                  </a:lnTo>
                  <a:cubicBezTo>
                    <a:pt x="657255" y="766067"/>
                    <a:pt x="661141" y="768010"/>
                    <a:pt x="662112" y="770925"/>
                  </a:cubicBezTo>
                  <a:cubicBezTo>
                    <a:pt x="665999" y="772868"/>
                    <a:pt x="668913" y="773354"/>
                    <a:pt x="670856" y="772382"/>
                  </a:cubicBezTo>
                  <a:lnTo>
                    <a:pt x="705832" y="757809"/>
                  </a:lnTo>
                  <a:lnTo>
                    <a:pt x="711661" y="756352"/>
                  </a:lnTo>
                  <a:cubicBezTo>
                    <a:pt x="712633" y="756352"/>
                    <a:pt x="713604" y="756352"/>
                    <a:pt x="714576" y="756352"/>
                  </a:cubicBezTo>
                  <a:cubicBezTo>
                    <a:pt x="717491" y="756352"/>
                    <a:pt x="719677" y="756109"/>
                    <a:pt x="721134" y="755623"/>
                  </a:cubicBezTo>
                  <a:cubicBezTo>
                    <a:pt x="722591" y="755137"/>
                    <a:pt x="723806" y="754409"/>
                    <a:pt x="724777" y="753437"/>
                  </a:cubicBezTo>
                  <a:lnTo>
                    <a:pt x="772869" y="727205"/>
                  </a:lnTo>
                  <a:lnTo>
                    <a:pt x="772869" y="673284"/>
                  </a:lnTo>
                  <a:lnTo>
                    <a:pt x="769954" y="673284"/>
                  </a:lnTo>
                  <a:cubicBezTo>
                    <a:pt x="768983" y="673284"/>
                    <a:pt x="768497" y="674256"/>
                    <a:pt x="768497" y="676199"/>
                  </a:cubicBezTo>
                  <a:lnTo>
                    <a:pt x="767040" y="676199"/>
                  </a:lnTo>
                  <a:close/>
                  <a:moveTo>
                    <a:pt x="64609" y="661625"/>
                  </a:moveTo>
                  <a:cubicBezTo>
                    <a:pt x="63638" y="661625"/>
                    <a:pt x="63152" y="662597"/>
                    <a:pt x="63152" y="664540"/>
                  </a:cubicBezTo>
                  <a:cubicBezTo>
                    <a:pt x="62180" y="667455"/>
                    <a:pt x="60966" y="670369"/>
                    <a:pt x="59509" y="673284"/>
                  </a:cubicBezTo>
                  <a:cubicBezTo>
                    <a:pt x="58051" y="676199"/>
                    <a:pt x="56837" y="678628"/>
                    <a:pt x="55865" y="680571"/>
                  </a:cubicBezTo>
                  <a:lnTo>
                    <a:pt x="55865" y="686400"/>
                  </a:lnTo>
                  <a:cubicBezTo>
                    <a:pt x="54894" y="687372"/>
                    <a:pt x="53922" y="687857"/>
                    <a:pt x="52951" y="687857"/>
                  </a:cubicBezTo>
                  <a:cubicBezTo>
                    <a:pt x="51979" y="687857"/>
                    <a:pt x="51493" y="688343"/>
                    <a:pt x="51493" y="689315"/>
                  </a:cubicBezTo>
                  <a:lnTo>
                    <a:pt x="44207" y="711175"/>
                  </a:lnTo>
                  <a:cubicBezTo>
                    <a:pt x="43235" y="713118"/>
                    <a:pt x="42506" y="715061"/>
                    <a:pt x="42021" y="717004"/>
                  </a:cubicBezTo>
                  <a:cubicBezTo>
                    <a:pt x="41535" y="718947"/>
                    <a:pt x="41292" y="721376"/>
                    <a:pt x="41292" y="724290"/>
                  </a:cubicBezTo>
                  <a:lnTo>
                    <a:pt x="42749" y="725748"/>
                  </a:lnTo>
                  <a:lnTo>
                    <a:pt x="44207" y="714089"/>
                  </a:lnTo>
                  <a:lnTo>
                    <a:pt x="55865" y="686400"/>
                  </a:lnTo>
                  <a:cubicBezTo>
                    <a:pt x="60723" y="678628"/>
                    <a:pt x="63638" y="670369"/>
                    <a:pt x="64609" y="661625"/>
                  </a:cubicBezTo>
                  <a:close/>
                  <a:moveTo>
                    <a:pt x="807845" y="660168"/>
                  </a:moveTo>
                  <a:cubicBezTo>
                    <a:pt x="805902" y="660168"/>
                    <a:pt x="804930" y="660897"/>
                    <a:pt x="804930" y="662354"/>
                  </a:cubicBezTo>
                  <a:cubicBezTo>
                    <a:pt x="804930" y="663811"/>
                    <a:pt x="804930" y="664540"/>
                    <a:pt x="804930" y="664540"/>
                  </a:cubicBezTo>
                  <a:lnTo>
                    <a:pt x="806388" y="664540"/>
                  </a:lnTo>
                  <a:cubicBezTo>
                    <a:pt x="807359" y="663569"/>
                    <a:pt x="807845" y="662111"/>
                    <a:pt x="807845" y="660168"/>
                  </a:cubicBezTo>
                  <a:close/>
                  <a:moveTo>
                    <a:pt x="917144" y="649967"/>
                  </a:moveTo>
                  <a:cubicBezTo>
                    <a:pt x="918116" y="655796"/>
                    <a:pt x="918602" y="659682"/>
                    <a:pt x="918602" y="661625"/>
                  </a:cubicBezTo>
                  <a:cubicBezTo>
                    <a:pt x="918602" y="666483"/>
                    <a:pt x="918359" y="670369"/>
                    <a:pt x="917873" y="673284"/>
                  </a:cubicBezTo>
                  <a:cubicBezTo>
                    <a:pt x="917387" y="676199"/>
                    <a:pt x="917144" y="678628"/>
                    <a:pt x="917144" y="680571"/>
                  </a:cubicBezTo>
                  <a:cubicBezTo>
                    <a:pt x="921030" y="680571"/>
                    <a:pt x="924674" y="680328"/>
                    <a:pt x="928074" y="679842"/>
                  </a:cubicBezTo>
                  <a:cubicBezTo>
                    <a:pt x="931475" y="679356"/>
                    <a:pt x="935604" y="678142"/>
                    <a:pt x="940461" y="676199"/>
                  </a:cubicBezTo>
                  <a:cubicBezTo>
                    <a:pt x="940461" y="675227"/>
                    <a:pt x="939733" y="674013"/>
                    <a:pt x="938275" y="672555"/>
                  </a:cubicBezTo>
                  <a:cubicBezTo>
                    <a:pt x="936818" y="671098"/>
                    <a:pt x="936575" y="668912"/>
                    <a:pt x="937547" y="665997"/>
                  </a:cubicBezTo>
                  <a:close/>
                  <a:moveTo>
                    <a:pt x="392507" y="556698"/>
                  </a:moveTo>
                  <a:cubicBezTo>
                    <a:pt x="393479" y="559613"/>
                    <a:pt x="393722" y="563013"/>
                    <a:pt x="393236" y="566899"/>
                  </a:cubicBezTo>
                  <a:cubicBezTo>
                    <a:pt x="392750" y="570786"/>
                    <a:pt x="392993" y="573700"/>
                    <a:pt x="393965" y="575643"/>
                  </a:cubicBezTo>
                  <a:lnTo>
                    <a:pt x="392956" y="579679"/>
                  </a:lnTo>
                  <a:lnTo>
                    <a:pt x="391779" y="574186"/>
                  </a:lnTo>
                  <a:cubicBezTo>
                    <a:pt x="391293" y="571757"/>
                    <a:pt x="391050" y="570300"/>
                    <a:pt x="391050" y="569814"/>
                  </a:cubicBezTo>
                  <a:lnTo>
                    <a:pt x="392507" y="563985"/>
                  </a:lnTo>
                  <a:close/>
                  <a:moveTo>
                    <a:pt x="1035005" y="538846"/>
                  </a:moveTo>
                  <a:cubicBezTo>
                    <a:pt x="1033912" y="538603"/>
                    <a:pt x="1032759" y="538724"/>
                    <a:pt x="1031544" y="539210"/>
                  </a:cubicBezTo>
                  <a:cubicBezTo>
                    <a:pt x="1029115" y="540182"/>
                    <a:pt x="1027901" y="540667"/>
                    <a:pt x="1027901" y="540667"/>
                  </a:cubicBezTo>
                  <a:lnTo>
                    <a:pt x="1013328" y="545039"/>
                  </a:lnTo>
                  <a:cubicBezTo>
                    <a:pt x="1001669" y="547954"/>
                    <a:pt x="990010" y="552326"/>
                    <a:pt x="978352" y="558155"/>
                  </a:cubicBezTo>
                  <a:lnTo>
                    <a:pt x="921516" y="581473"/>
                  </a:lnTo>
                  <a:cubicBezTo>
                    <a:pt x="920545" y="581473"/>
                    <a:pt x="919816" y="581715"/>
                    <a:pt x="919330" y="582201"/>
                  </a:cubicBezTo>
                  <a:cubicBezTo>
                    <a:pt x="918844" y="582687"/>
                    <a:pt x="918602" y="583416"/>
                    <a:pt x="918602" y="584387"/>
                  </a:cubicBezTo>
                  <a:lnTo>
                    <a:pt x="918602" y="596046"/>
                  </a:lnTo>
                  <a:lnTo>
                    <a:pt x="917144" y="597503"/>
                  </a:lnTo>
                  <a:lnTo>
                    <a:pt x="917144" y="606247"/>
                  </a:lnTo>
                  <a:cubicBezTo>
                    <a:pt x="917144" y="607219"/>
                    <a:pt x="917144" y="608433"/>
                    <a:pt x="917144" y="609890"/>
                  </a:cubicBezTo>
                  <a:cubicBezTo>
                    <a:pt x="917144" y="611348"/>
                    <a:pt x="917630" y="612562"/>
                    <a:pt x="918602" y="613534"/>
                  </a:cubicBezTo>
                  <a:lnTo>
                    <a:pt x="920059" y="619363"/>
                  </a:lnTo>
                  <a:cubicBezTo>
                    <a:pt x="921030" y="620335"/>
                    <a:pt x="922488" y="621306"/>
                    <a:pt x="924431" y="622278"/>
                  </a:cubicBezTo>
                  <a:cubicBezTo>
                    <a:pt x="926374" y="623249"/>
                    <a:pt x="926860" y="625192"/>
                    <a:pt x="925888" y="628107"/>
                  </a:cubicBezTo>
                  <a:lnTo>
                    <a:pt x="936089" y="632479"/>
                  </a:lnTo>
                  <a:lnTo>
                    <a:pt x="939004" y="632479"/>
                  </a:lnTo>
                  <a:cubicBezTo>
                    <a:pt x="939976" y="633450"/>
                    <a:pt x="941433" y="634422"/>
                    <a:pt x="943376" y="635394"/>
                  </a:cubicBezTo>
                  <a:cubicBezTo>
                    <a:pt x="945319" y="636365"/>
                    <a:pt x="946776" y="637337"/>
                    <a:pt x="947748" y="638308"/>
                  </a:cubicBezTo>
                  <a:cubicBezTo>
                    <a:pt x="946776" y="638308"/>
                    <a:pt x="946291" y="638308"/>
                    <a:pt x="946291" y="638308"/>
                  </a:cubicBezTo>
                  <a:lnTo>
                    <a:pt x="949205" y="642680"/>
                  </a:lnTo>
                  <a:cubicBezTo>
                    <a:pt x="950177" y="641709"/>
                    <a:pt x="951634" y="640251"/>
                    <a:pt x="953577" y="638308"/>
                  </a:cubicBezTo>
                  <a:lnTo>
                    <a:pt x="963778" y="648510"/>
                  </a:lnTo>
                  <a:cubicBezTo>
                    <a:pt x="963778" y="643652"/>
                    <a:pt x="963293" y="640251"/>
                    <a:pt x="962321" y="638308"/>
                  </a:cubicBezTo>
                  <a:cubicBezTo>
                    <a:pt x="965236" y="640251"/>
                    <a:pt x="967422" y="640737"/>
                    <a:pt x="968879" y="639766"/>
                  </a:cubicBezTo>
                  <a:cubicBezTo>
                    <a:pt x="970336" y="638794"/>
                    <a:pt x="971065" y="638308"/>
                    <a:pt x="971065" y="638308"/>
                  </a:cubicBezTo>
                  <a:cubicBezTo>
                    <a:pt x="971065" y="639280"/>
                    <a:pt x="971308" y="640737"/>
                    <a:pt x="971794" y="642680"/>
                  </a:cubicBezTo>
                  <a:cubicBezTo>
                    <a:pt x="972280" y="644623"/>
                    <a:pt x="972522" y="646566"/>
                    <a:pt x="972522" y="648510"/>
                  </a:cubicBezTo>
                  <a:cubicBezTo>
                    <a:pt x="973494" y="647538"/>
                    <a:pt x="974223" y="646324"/>
                    <a:pt x="974708" y="644866"/>
                  </a:cubicBezTo>
                  <a:cubicBezTo>
                    <a:pt x="975194" y="643409"/>
                    <a:pt x="975923" y="642680"/>
                    <a:pt x="976894" y="642680"/>
                  </a:cubicBezTo>
                  <a:lnTo>
                    <a:pt x="987096" y="651424"/>
                  </a:lnTo>
                  <a:cubicBezTo>
                    <a:pt x="990010" y="649481"/>
                    <a:pt x="992682" y="649238"/>
                    <a:pt x="995111" y="650696"/>
                  </a:cubicBezTo>
                  <a:cubicBezTo>
                    <a:pt x="997540" y="652153"/>
                    <a:pt x="999240" y="652882"/>
                    <a:pt x="1000212" y="652882"/>
                  </a:cubicBezTo>
                  <a:cubicBezTo>
                    <a:pt x="1002155" y="649967"/>
                    <a:pt x="1004098" y="648995"/>
                    <a:pt x="1006041" y="649967"/>
                  </a:cubicBezTo>
                  <a:cubicBezTo>
                    <a:pt x="1010899" y="649967"/>
                    <a:pt x="1016728" y="652882"/>
                    <a:pt x="1023529" y="658711"/>
                  </a:cubicBezTo>
                  <a:cubicBezTo>
                    <a:pt x="1023529" y="658711"/>
                    <a:pt x="1024258" y="658954"/>
                    <a:pt x="1025715" y="659439"/>
                  </a:cubicBezTo>
                  <a:cubicBezTo>
                    <a:pt x="1027172" y="659925"/>
                    <a:pt x="1028386" y="659682"/>
                    <a:pt x="1029358" y="658711"/>
                  </a:cubicBezTo>
                  <a:lnTo>
                    <a:pt x="1030815" y="658711"/>
                  </a:lnTo>
                  <a:cubicBezTo>
                    <a:pt x="1034702" y="661625"/>
                    <a:pt x="1038588" y="661625"/>
                    <a:pt x="1042474" y="658711"/>
                  </a:cubicBezTo>
                  <a:lnTo>
                    <a:pt x="1051218" y="663083"/>
                  </a:lnTo>
                  <a:cubicBezTo>
                    <a:pt x="1051218" y="663083"/>
                    <a:pt x="1051461" y="663326"/>
                    <a:pt x="1051947" y="663811"/>
                  </a:cubicBezTo>
                  <a:cubicBezTo>
                    <a:pt x="1052432" y="664297"/>
                    <a:pt x="1052675" y="664540"/>
                    <a:pt x="1052675" y="664540"/>
                  </a:cubicBezTo>
                  <a:cubicBezTo>
                    <a:pt x="1052675" y="666483"/>
                    <a:pt x="1053161" y="668183"/>
                    <a:pt x="1054133" y="669641"/>
                  </a:cubicBezTo>
                  <a:cubicBezTo>
                    <a:pt x="1055104" y="671098"/>
                    <a:pt x="1055590" y="672313"/>
                    <a:pt x="1055590" y="673284"/>
                  </a:cubicBezTo>
                  <a:cubicBezTo>
                    <a:pt x="1055590" y="675227"/>
                    <a:pt x="1056319" y="676442"/>
                    <a:pt x="1057776" y="676927"/>
                  </a:cubicBezTo>
                  <a:cubicBezTo>
                    <a:pt x="1059233" y="677413"/>
                    <a:pt x="1060934" y="677170"/>
                    <a:pt x="1062876" y="676199"/>
                  </a:cubicBezTo>
                  <a:lnTo>
                    <a:pt x="1057047" y="663083"/>
                  </a:lnTo>
                  <a:cubicBezTo>
                    <a:pt x="1058990" y="663083"/>
                    <a:pt x="1061419" y="664783"/>
                    <a:pt x="1064334" y="668183"/>
                  </a:cubicBezTo>
                  <a:cubicBezTo>
                    <a:pt x="1067248" y="671584"/>
                    <a:pt x="1069677" y="672798"/>
                    <a:pt x="1071620" y="671827"/>
                  </a:cubicBezTo>
                  <a:lnTo>
                    <a:pt x="1071620" y="670369"/>
                  </a:lnTo>
                  <a:cubicBezTo>
                    <a:pt x="1071620" y="668426"/>
                    <a:pt x="1070892" y="666726"/>
                    <a:pt x="1069435" y="665269"/>
                  </a:cubicBezTo>
                  <a:cubicBezTo>
                    <a:pt x="1067977" y="663811"/>
                    <a:pt x="1067248" y="662111"/>
                    <a:pt x="1067248" y="660168"/>
                  </a:cubicBezTo>
                  <a:cubicBezTo>
                    <a:pt x="1067248" y="660168"/>
                    <a:pt x="1069192" y="661140"/>
                    <a:pt x="1073078" y="663083"/>
                  </a:cubicBezTo>
                  <a:cubicBezTo>
                    <a:pt x="1075021" y="660168"/>
                    <a:pt x="1075750" y="655067"/>
                    <a:pt x="1075264" y="647781"/>
                  </a:cubicBezTo>
                  <a:cubicBezTo>
                    <a:pt x="1074778" y="640494"/>
                    <a:pt x="1075021" y="635394"/>
                    <a:pt x="1075992" y="632479"/>
                  </a:cubicBezTo>
                  <a:cubicBezTo>
                    <a:pt x="1076964" y="629564"/>
                    <a:pt x="1077450" y="624707"/>
                    <a:pt x="1077450" y="617906"/>
                  </a:cubicBezTo>
                  <a:cubicBezTo>
                    <a:pt x="1077450" y="610133"/>
                    <a:pt x="1077936" y="603332"/>
                    <a:pt x="1078907" y="597503"/>
                  </a:cubicBezTo>
                  <a:lnTo>
                    <a:pt x="1078907" y="596046"/>
                  </a:lnTo>
                  <a:cubicBezTo>
                    <a:pt x="1077936" y="594103"/>
                    <a:pt x="1077450" y="590702"/>
                    <a:pt x="1077450" y="585845"/>
                  </a:cubicBezTo>
                  <a:cubicBezTo>
                    <a:pt x="1077450" y="583901"/>
                    <a:pt x="1077450" y="580015"/>
                    <a:pt x="1077450" y="574186"/>
                  </a:cubicBezTo>
                  <a:cubicBezTo>
                    <a:pt x="1077450" y="568357"/>
                    <a:pt x="1075507" y="563985"/>
                    <a:pt x="1071620" y="561070"/>
                  </a:cubicBezTo>
                  <a:lnTo>
                    <a:pt x="1074535" y="552326"/>
                  </a:lnTo>
                  <a:cubicBezTo>
                    <a:pt x="1074535" y="547468"/>
                    <a:pt x="1072106" y="544068"/>
                    <a:pt x="1067248" y="542125"/>
                  </a:cubicBezTo>
                  <a:cubicBezTo>
                    <a:pt x="1062391" y="541153"/>
                    <a:pt x="1059476" y="540667"/>
                    <a:pt x="1058504" y="540667"/>
                  </a:cubicBezTo>
                  <a:lnTo>
                    <a:pt x="1052675" y="540667"/>
                  </a:lnTo>
                  <a:lnTo>
                    <a:pt x="1035187" y="543582"/>
                  </a:lnTo>
                  <a:lnTo>
                    <a:pt x="1032273" y="545039"/>
                  </a:lnTo>
                  <a:lnTo>
                    <a:pt x="1029358" y="545039"/>
                  </a:lnTo>
                  <a:cubicBezTo>
                    <a:pt x="1030330" y="544068"/>
                    <a:pt x="1031301" y="543582"/>
                    <a:pt x="1032273" y="543582"/>
                  </a:cubicBezTo>
                  <a:cubicBezTo>
                    <a:pt x="1033244" y="543582"/>
                    <a:pt x="1034216" y="543096"/>
                    <a:pt x="1035187" y="542125"/>
                  </a:cubicBezTo>
                  <a:cubicBezTo>
                    <a:pt x="1035187" y="541153"/>
                    <a:pt x="1036159" y="540667"/>
                    <a:pt x="1038102" y="540667"/>
                  </a:cubicBezTo>
                  <a:cubicBezTo>
                    <a:pt x="1037131" y="539696"/>
                    <a:pt x="1036098" y="539089"/>
                    <a:pt x="1035005" y="538846"/>
                  </a:cubicBezTo>
                  <a:close/>
                  <a:moveTo>
                    <a:pt x="796186" y="447399"/>
                  </a:moveTo>
                  <a:lnTo>
                    <a:pt x="791814" y="454685"/>
                  </a:lnTo>
                  <a:lnTo>
                    <a:pt x="796186" y="454685"/>
                  </a:lnTo>
                  <a:close/>
                  <a:moveTo>
                    <a:pt x="783070" y="386191"/>
                  </a:moveTo>
                  <a:lnTo>
                    <a:pt x="778698" y="424081"/>
                  </a:lnTo>
                  <a:cubicBezTo>
                    <a:pt x="778698" y="428939"/>
                    <a:pt x="780641" y="431368"/>
                    <a:pt x="784528" y="431368"/>
                  </a:cubicBezTo>
                  <a:lnTo>
                    <a:pt x="785985" y="425539"/>
                  </a:lnTo>
                  <a:lnTo>
                    <a:pt x="784528" y="422624"/>
                  </a:lnTo>
                  <a:lnTo>
                    <a:pt x="785985" y="408051"/>
                  </a:lnTo>
                  <a:cubicBezTo>
                    <a:pt x="785985" y="404165"/>
                    <a:pt x="785013" y="396878"/>
                    <a:pt x="783070" y="386191"/>
                  </a:cubicBezTo>
                  <a:close/>
                  <a:moveTo>
                    <a:pt x="217732" y="336505"/>
                  </a:moveTo>
                  <a:lnTo>
                    <a:pt x="217628" y="336642"/>
                  </a:lnTo>
                  <a:lnTo>
                    <a:pt x="211799" y="341014"/>
                  </a:lnTo>
                  <a:close/>
                  <a:moveTo>
                    <a:pt x="535325" y="234629"/>
                  </a:moveTo>
                  <a:lnTo>
                    <a:pt x="536782" y="234629"/>
                  </a:lnTo>
                  <a:lnTo>
                    <a:pt x="535649" y="235115"/>
                  </a:lnTo>
                  <a:close/>
                  <a:moveTo>
                    <a:pt x="532410" y="234629"/>
                  </a:moveTo>
                  <a:lnTo>
                    <a:pt x="535325" y="234629"/>
                  </a:lnTo>
                  <a:lnTo>
                    <a:pt x="534742" y="235504"/>
                  </a:lnTo>
                  <a:lnTo>
                    <a:pt x="531682" y="236815"/>
                  </a:lnTo>
                  <a:cubicBezTo>
                    <a:pt x="531196" y="237301"/>
                    <a:pt x="529982" y="238030"/>
                    <a:pt x="528038" y="239001"/>
                  </a:cubicBezTo>
                  <a:cubicBezTo>
                    <a:pt x="528038" y="237058"/>
                    <a:pt x="529496" y="235601"/>
                    <a:pt x="532410" y="234629"/>
                  </a:cubicBezTo>
                  <a:close/>
                  <a:moveTo>
                    <a:pt x="520752" y="234629"/>
                  </a:moveTo>
                  <a:lnTo>
                    <a:pt x="520752" y="241916"/>
                  </a:lnTo>
                  <a:lnTo>
                    <a:pt x="523666" y="241916"/>
                  </a:lnTo>
                  <a:cubicBezTo>
                    <a:pt x="522695" y="237058"/>
                    <a:pt x="521723" y="234629"/>
                    <a:pt x="520752" y="234629"/>
                  </a:cubicBezTo>
                  <a:close/>
                  <a:moveTo>
                    <a:pt x="526581" y="228800"/>
                  </a:moveTo>
                  <a:lnTo>
                    <a:pt x="528038" y="230257"/>
                  </a:lnTo>
                  <a:cubicBezTo>
                    <a:pt x="528038" y="230257"/>
                    <a:pt x="527796" y="230500"/>
                    <a:pt x="527310" y="230986"/>
                  </a:cubicBezTo>
                  <a:lnTo>
                    <a:pt x="526753" y="231543"/>
                  </a:lnTo>
                  <a:lnTo>
                    <a:pt x="525998" y="231132"/>
                  </a:lnTo>
                  <a:lnTo>
                    <a:pt x="525852" y="230986"/>
                  </a:lnTo>
                  <a:cubicBezTo>
                    <a:pt x="525367" y="230500"/>
                    <a:pt x="525124" y="230257"/>
                    <a:pt x="525124" y="230257"/>
                  </a:cubicBezTo>
                  <a:cubicBezTo>
                    <a:pt x="525124" y="230257"/>
                    <a:pt x="525367" y="230014"/>
                    <a:pt x="525852" y="229529"/>
                  </a:cubicBezTo>
                  <a:cubicBezTo>
                    <a:pt x="526338" y="229043"/>
                    <a:pt x="526581" y="228800"/>
                    <a:pt x="526581" y="228800"/>
                  </a:cubicBezTo>
                  <a:close/>
                  <a:moveTo>
                    <a:pt x="526581" y="224428"/>
                  </a:moveTo>
                  <a:lnTo>
                    <a:pt x="528038" y="224719"/>
                  </a:lnTo>
                  <a:lnTo>
                    <a:pt x="528038" y="225885"/>
                  </a:lnTo>
                  <a:lnTo>
                    <a:pt x="531786" y="228696"/>
                  </a:lnTo>
                  <a:lnTo>
                    <a:pt x="528038" y="228071"/>
                  </a:lnTo>
                  <a:cubicBezTo>
                    <a:pt x="527067" y="227585"/>
                    <a:pt x="526095" y="227343"/>
                    <a:pt x="525124" y="227343"/>
                  </a:cubicBezTo>
                  <a:lnTo>
                    <a:pt x="525124" y="225885"/>
                  </a:lnTo>
                  <a:cubicBezTo>
                    <a:pt x="525124" y="225885"/>
                    <a:pt x="525367" y="225642"/>
                    <a:pt x="525852" y="225157"/>
                  </a:cubicBezTo>
                  <a:cubicBezTo>
                    <a:pt x="526338" y="224671"/>
                    <a:pt x="526581" y="224428"/>
                    <a:pt x="526581" y="224428"/>
                  </a:cubicBezTo>
                  <a:close/>
                  <a:moveTo>
                    <a:pt x="517837" y="215684"/>
                  </a:moveTo>
                  <a:cubicBezTo>
                    <a:pt x="517837" y="215684"/>
                    <a:pt x="517594" y="215927"/>
                    <a:pt x="517109" y="216413"/>
                  </a:cubicBezTo>
                  <a:cubicBezTo>
                    <a:pt x="516623" y="216898"/>
                    <a:pt x="516380" y="217141"/>
                    <a:pt x="516380" y="217141"/>
                  </a:cubicBezTo>
                  <a:cubicBezTo>
                    <a:pt x="518323" y="217141"/>
                    <a:pt x="519780" y="217627"/>
                    <a:pt x="520752" y="218599"/>
                  </a:cubicBezTo>
                  <a:lnTo>
                    <a:pt x="520752" y="217141"/>
                  </a:lnTo>
                  <a:close/>
                  <a:moveTo>
                    <a:pt x="730607" y="211312"/>
                  </a:moveTo>
                  <a:cubicBezTo>
                    <a:pt x="730607" y="211312"/>
                    <a:pt x="731335" y="212041"/>
                    <a:pt x="732793" y="213498"/>
                  </a:cubicBezTo>
                  <a:cubicBezTo>
                    <a:pt x="734250" y="214955"/>
                    <a:pt x="734979" y="216655"/>
                    <a:pt x="734979" y="218599"/>
                  </a:cubicBezTo>
                  <a:lnTo>
                    <a:pt x="729149" y="212769"/>
                  </a:lnTo>
                  <a:cubicBezTo>
                    <a:pt x="729149" y="212769"/>
                    <a:pt x="729392" y="212526"/>
                    <a:pt x="729878" y="212041"/>
                  </a:cubicBezTo>
                  <a:cubicBezTo>
                    <a:pt x="730364" y="211555"/>
                    <a:pt x="730607" y="211312"/>
                    <a:pt x="730607" y="211312"/>
                  </a:cubicBezTo>
                  <a:close/>
                  <a:moveTo>
                    <a:pt x="522209" y="211312"/>
                  </a:moveTo>
                  <a:lnTo>
                    <a:pt x="522209" y="214227"/>
                  </a:lnTo>
                  <a:cubicBezTo>
                    <a:pt x="524152" y="213255"/>
                    <a:pt x="524638" y="212284"/>
                    <a:pt x="523666" y="211312"/>
                  </a:cubicBezTo>
                  <a:close/>
                  <a:moveTo>
                    <a:pt x="546984" y="195281"/>
                  </a:moveTo>
                  <a:cubicBezTo>
                    <a:pt x="543098" y="195281"/>
                    <a:pt x="541154" y="196739"/>
                    <a:pt x="541154" y="199653"/>
                  </a:cubicBezTo>
                  <a:lnTo>
                    <a:pt x="545526" y="201111"/>
                  </a:lnTo>
                  <a:cubicBezTo>
                    <a:pt x="545526" y="202082"/>
                    <a:pt x="545041" y="203297"/>
                    <a:pt x="544069" y="204754"/>
                  </a:cubicBezTo>
                  <a:cubicBezTo>
                    <a:pt x="543098" y="206211"/>
                    <a:pt x="542612" y="207426"/>
                    <a:pt x="542612" y="208397"/>
                  </a:cubicBezTo>
                  <a:cubicBezTo>
                    <a:pt x="544555" y="209369"/>
                    <a:pt x="546255" y="209612"/>
                    <a:pt x="547712" y="209126"/>
                  </a:cubicBezTo>
                  <a:cubicBezTo>
                    <a:pt x="549170" y="208640"/>
                    <a:pt x="549898" y="208397"/>
                    <a:pt x="549898" y="208397"/>
                  </a:cubicBezTo>
                  <a:cubicBezTo>
                    <a:pt x="547955" y="201596"/>
                    <a:pt x="546984" y="197224"/>
                    <a:pt x="546984" y="195281"/>
                  </a:cubicBezTo>
                  <a:close/>
                  <a:moveTo>
                    <a:pt x="549898" y="189452"/>
                  </a:moveTo>
                  <a:cubicBezTo>
                    <a:pt x="548927" y="189452"/>
                    <a:pt x="547955" y="190424"/>
                    <a:pt x="546984" y="192367"/>
                  </a:cubicBezTo>
                  <a:lnTo>
                    <a:pt x="554270" y="192367"/>
                  </a:lnTo>
                  <a:cubicBezTo>
                    <a:pt x="552327" y="190424"/>
                    <a:pt x="550870" y="189452"/>
                    <a:pt x="549898" y="189452"/>
                  </a:cubicBezTo>
                  <a:close/>
                  <a:moveTo>
                    <a:pt x="730607" y="187995"/>
                  </a:moveTo>
                  <a:cubicBezTo>
                    <a:pt x="732550" y="189938"/>
                    <a:pt x="733521" y="191881"/>
                    <a:pt x="733521" y="193824"/>
                  </a:cubicBezTo>
                  <a:cubicBezTo>
                    <a:pt x="733521" y="195767"/>
                    <a:pt x="732064" y="197710"/>
                    <a:pt x="729149" y="199653"/>
                  </a:cubicBezTo>
                  <a:cubicBezTo>
                    <a:pt x="729149" y="194796"/>
                    <a:pt x="729635" y="190909"/>
                    <a:pt x="730607" y="187995"/>
                  </a:cubicBezTo>
                  <a:close/>
                  <a:moveTo>
                    <a:pt x="549898" y="186537"/>
                  </a:moveTo>
                  <a:lnTo>
                    <a:pt x="552813" y="189452"/>
                  </a:lnTo>
                  <a:cubicBezTo>
                    <a:pt x="552813" y="189452"/>
                    <a:pt x="553056" y="189209"/>
                    <a:pt x="553542" y="188723"/>
                  </a:cubicBezTo>
                  <a:cubicBezTo>
                    <a:pt x="554027" y="188238"/>
                    <a:pt x="554270" y="187995"/>
                    <a:pt x="554270" y="187995"/>
                  </a:cubicBezTo>
                  <a:cubicBezTo>
                    <a:pt x="554270" y="187023"/>
                    <a:pt x="553785" y="186537"/>
                    <a:pt x="552813" y="186537"/>
                  </a:cubicBezTo>
                  <a:close/>
                  <a:moveTo>
                    <a:pt x="727692" y="179251"/>
                  </a:moveTo>
                  <a:cubicBezTo>
                    <a:pt x="728664" y="180222"/>
                    <a:pt x="728664" y="181194"/>
                    <a:pt x="727692" y="182165"/>
                  </a:cubicBezTo>
                  <a:cubicBezTo>
                    <a:pt x="726720" y="183137"/>
                    <a:pt x="724777" y="184594"/>
                    <a:pt x="721863" y="186537"/>
                  </a:cubicBezTo>
                  <a:cubicBezTo>
                    <a:pt x="721863" y="184594"/>
                    <a:pt x="722348" y="183137"/>
                    <a:pt x="723320" y="182165"/>
                  </a:cubicBezTo>
                  <a:cubicBezTo>
                    <a:pt x="724292" y="181194"/>
                    <a:pt x="725749" y="180222"/>
                    <a:pt x="727692" y="179251"/>
                  </a:cubicBezTo>
                  <a:close/>
                  <a:moveTo>
                    <a:pt x="567386" y="179251"/>
                  </a:moveTo>
                  <a:cubicBezTo>
                    <a:pt x="569329" y="180222"/>
                    <a:pt x="569329" y="181680"/>
                    <a:pt x="567386" y="183623"/>
                  </a:cubicBezTo>
                  <a:lnTo>
                    <a:pt x="566926" y="181782"/>
                  </a:lnTo>
                  <a:close/>
                  <a:moveTo>
                    <a:pt x="564472" y="169050"/>
                  </a:moveTo>
                  <a:cubicBezTo>
                    <a:pt x="563500" y="170993"/>
                    <a:pt x="562043" y="172936"/>
                    <a:pt x="560100" y="174879"/>
                  </a:cubicBezTo>
                  <a:cubicBezTo>
                    <a:pt x="558157" y="176822"/>
                    <a:pt x="556699" y="178765"/>
                    <a:pt x="555728" y="180708"/>
                  </a:cubicBezTo>
                  <a:lnTo>
                    <a:pt x="555728" y="183623"/>
                  </a:lnTo>
                  <a:cubicBezTo>
                    <a:pt x="560585" y="182651"/>
                    <a:pt x="563257" y="181194"/>
                    <a:pt x="563743" y="179251"/>
                  </a:cubicBezTo>
                  <a:cubicBezTo>
                    <a:pt x="564229" y="177308"/>
                    <a:pt x="564472" y="173907"/>
                    <a:pt x="564472" y="169050"/>
                  </a:cubicBezTo>
                  <a:close/>
                  <a:moveTo>
                    <a:pt x="698546" y="138446"/>
                  </a:moveTo>
                  <a:lnTo>
                    <a:pt x="698546" y="139903"/>
                  </a:lnTo>
                  <a:cubicBezTo>
                    <a:pt x="698546" y="139903"/>
                    <a:pt x="697088" y="140875"/>
                    <a:pt x="694174" y="142818"/>
                  </a:cubicBezTo>
                  <a:lnTo>
                    <a:pt x="694174" y="141360"/>
                  </a:lnTo>
                  <a:cubicBezTo>
                    <a:pt x="694174" y="140389"/>
                    <a:pt x="694659" y="139903"/>
                    <a:pt x="695631" y="139903"/>
                  </a:cubicBezTo>
                  <a:cubicBezTo>
                    <a:pt x="696602" y="139903"/>
                    <a:pt x="697574" y="139417"/>
                    <a:pt x="698546" y="138446"/>
                  </a:cubicBezTo>
                  <a:close/>
                  <a:moveTo>
                    <a:pt x="717491" y="136988"/>
                  </a:moveTo>
                  <a:cubicBezTo>
                    <a:pt x="719434" y="136988"/>
                    <a:pt x="720648" y="137717"/>
                    <a:pt x="721134" y="139174"/>
                  </a:cubicBezTo>
                  <a:cubicBezTo>
                    <a:pt x="721620" y="140632"/>
                    <a:pt x="721863" y="143303"/>
                    <a:pt x="721863" y="147190"/>
                  </a:cubicBezTo>
                  <a:close/>
                  <a:moveTo>
                    <a:pt x="732793" y="134802"/>
                  </a:moveTo>
                  <a:cubicBezTo>
                    <a:pt x="734250" y="135288"/>
                    <a:pt x="734979" y="136017"/>
                    <a:pt x="734979" y="136988"/>
                  </a:cubicBezTo>
                  <a:lnTo>
                    <a:pt x="736436" y="147190"/>
                  </a:lnTo>
                  <a:cubicBezTo>
                    <a:pt x="736436" y="147190"/>
                    <a:pt x="737893" y="148647"/>
                    <a:pt x="740808" y="151562"/>
                  </a:cubicBezTo>
                  <a:cubicBezTo>
                    <a:pt x="737893" y="153505"/>
                    <a:pt x="735950" y="152047"/>
                    <a:pt x="734979" y="147190"/>
                  </a:cubicBezTo>
                  <a:cubicBezTo>
                    <a:pt x="733036" y="147190"/>
                    <a:pt x="732064" y="146704"/>
                    <a:pt x="732064" y="145732"/>
                  </a:cubicBezTo>
                  <a:lnTo>
                    <a:pt x="729149" y="135531"/>
                  </a:lnTo>
                  <a:cubicBezTo>
                    <a:pt x="730121" y="134559"/>
                    <a:pt x="731335" y="134317"/>
                    <a:pt x="732793" y="134802"/>
                  </a:cubicBezTo>
                  <a:close/>
                  <a:moveTo>
                    <a:pt x="702917" y="132616"/>
                  </a:moveTo>
                  <a:lnTo>
                    <a:pt x="708747" y="135531"/>
                  </a:lnTo>
                  <a:cubicBezTo>
                    <a:pt x="707775" y="135531"/>
                    <a:pt x="704861" y="136017"/>
                    <a:pt x="700003" y="136988"/>
                  </a:cubicBezTo>
                  <a:close/>
                  <a:moveTo>
                    <a:pt x="718948" y="106385"/>
                  </a:moveTo>
                  <a:lnTo>
                    <a:pt x="713119" y="126787"/>
                  </a:lnTo>
                  <a:lnTo>
                    <a:pt x="711661" y="126787"/>
                  </a:lnTo>
                  <a:cubicBezTo>
                    <a:pt x="711661" y="123872"/>
                    <a:pt x="712147" y="121444"/>
                    <a:pt x="713119" y="119501"/>
                  </a:cubicBezTo>
                  <a:lnTo>
                    <a:pt x="710204" y="115129"/>
                  </a:lnTo>
                  <a:cubicBezTo>
                    <a:pt x="711176" y="113185"/>
                    <a:pt x="712633" y="111485"/>
                    <a:pt x="714576" y="110028"/>
                  </a:cubicBezTo>
                  <a:cubicBezTo>
                    <a:pt x="716519" y="108571"/>
                    <a:pt x="717976" y="107356"/>
                    <a:pt x="718948" y="106385"/>
                  </a:cubicBezTo>
                  <a:close/>
                  <a:moveTo>
                    <a:pt x="920423" y="97276"/>
                  </a:moveTo>
                  <a:cubicBezTo>
                    <a:pt x="919209" y="96548"/>
                    <a:pt x="918116" y="96669"/>
                    <a:pt x="917144" y="97641"/>
                  </a:cubicBezTo>
                  <a:cubicBezTo>
                    <a:pt x="917144" y="101527"/>
                    <a:pt x="917144" y="103956"/>
                    <a:pt x="917144" y="104927"/>
                  </a:cubicBezTo>
                  <a:cubicBezTo>
                    <a:pt x="917144" y="105899"/>
                    <a:pt x="918116" y="106870"/>
                    <a:pt x="920059" y="107842"/>
                  </a:cubicBezTo>
                  <a:cubicBezTo>
                    <a:pt x="922973" y="104927"/>
                    <a:pt x="924431" y="102984"/>
                    <a:pt x="924431" y="102013"/>
                  </a:cubicBezTo>
                  <a:cubicBezTo>
                    <a:pt x="922973" y="99584"/>
                    <a:pt x="921638" y="98005"/>
                    <a:pt x="920423" y="97276"/>
                  </a:cubicBezTo>
                  <a:close/>
                  <a:moveTo>
                    <a:pt x="879254" y="93269"/>
                  </a:moveTo>
                  <a:lnTo>
                    <a:pt x="874882" y="103470"/>
                  </a:lnTo>
                  <a:cubicBezTo>
                    <a:pt x="890427" y="106385"/>
                    <a:pt x="903543" y="107356"/>
                    <a:pt x="914230" y="106385"/>
                  </a:cubicBezTo>
                  <a:cubicBezTo>
                    <a:pt x="914230" y="101527"/>
                    <a:pt x="913258" y="98612"/>
                    <a:pt x="911315" y="97641"/>
                  </a:cubicBezTo>
                  <a:cubicBezTo>
                    <a:pt x="911315" y="94726"/>
                    <a:pt x="909858" y="93269"/>
                    <a:pt x="906943" y="93269"/>
                  </a:cubicBezTo>
                  <a:close/>
                  <a:moveTo>
                    <a:pt x="838449" y="69951"/>
                  </a:moveTo>
                  <a:cubicBezTo>
                    <a:pt x="841363" y="71894"/>
                    <a:pt x="845250" y="72380"/>
                    <a:pt x="850107" y="71409"/>
                  </a:cubicBezTo>
                  <a:cubicBezTo>
                    <a:pt x="851079" y="70437"/>
                    <a:pt x="853993" y="71409"/>
                    <a:pt x="858851" y="74323"/>
                  </a:cubicBezTo>
                  <a:lnTo>
                    <a:pt x="854479" y="77238"/>
                  </a:lnTo>
                  <a:cubicBezTo>
                    <a:pt x="855451" y="78210"/>
                    <a:pt x="857151" y="79667"/>
                    <a:pt x="859580" y="81610"/>
                  </a:cubicBezTo>
                  <a:cubicBezTo>
                    <a:pt x="862009" y="83553"/>
                    <a:pt x="864681" y="84039"/>
                    <a:pt x="867595" y="83067"/>
                  </a:cubicBezTo>
                  <a:cubicBezTo>
                    <a:pt x="867595" y="82096"/>
                    <a:pt x="867838" y="81610"/>
                    <a:pt x="868324" y="81610"/>
                  </a:cubicBezTo>
                  <a:cubicBezTo>
                    <a:pt x="868810" y="81610"/>
                    <a:pt x="869053" y="82096"/>
                    <a:pt x="869053" y="83067"/>
                  </a:cubicBezTo>
                  <a:lnTo>
                    <a:pt x="869053" y="84525"/>
                  </a:lnTo>
                  <a:lnTo>
                    <a:pt x="874882" y="84525"/>
                  </a:lnTo>
                  <a:lnTo>
                    <a:pt x="873424" y="88897"/>
                  </a:lnTo>
                  <a:cubicBezTo>
                    <a:pt x="875368" y="88897"/>
                    <a:pt x="877796" y="89140"/>
                    <a:pt x="880711" y="89625"/>
                  </a:cubicBezTo>
                  <a:cubicBezTo>
                    <a:pt x="883626" y="90111"/>
                    <a:pt x="886540" y="89868"/>
                    <a:pt x="889455" y="88897"/>
                  </a:cubicBezTo>
                  <a:cubicBezTo>
                    <a:pt x="893341" y="88897"/>
                    <a:pt x="894313" y="87439"/>
                    <a:pt x="892370" y="84525"/>
                  </a:cubicBezTo>
                  <a:lnTo>
                    <a:pt x="880711" y="85982"/>
                  </a:lnTo>
                  <a:cubicBezTo>
                    <a:pt x="879739" y="86954"/>
                    <a:pt x="877796" y="86468"/>
                    <a:pt x="874882" y="84525"/>
                  </a:cubicBezTo>
                  <a:lnTo>
                    <a:pt x="869053" y="83067"/>
                  </a:lnTo>
                  <a:cubicBezTo>
                    <a:pt x="871967" y="83067"/>
                    <a:pt x="874882" y="83067"/>
                    <a:pt x="877796" y="83067"/>
                  </a:cubicBezTo>
                  <a:cubicBezTo>
                    <a:pt x="880711" y="83067"/>
                    <a:pt x="882168" y="83067"/>
                    <a:pt x="882168" y="83067"/>
                  </a:cubicBezTo>
                  <a:cubicBezTo>
                    <a:pt x="887998" y="82096"/>
                    <a:pt x="893827" y="82096"/>
                    <a:pt x="899656" y="83067"/>
                  </a:cubicBezTo>
                  <a:cubicBezTo>
                    <a:pt x="901599" y="83067"/>
                    <a:pt x="903300" y="83310"/>
                    <a:pt x="904757" y="83796"/>
                  </a:cubicBezTo>
                  <a:cubicBezTo>
                    <a:pt x="906214" y="84282"/>
                    <a:pt x="908400" y="84525"/>
                    <a:pt x="911315" y="84525"/>
                  </a:cubicBezTo>
                  <a:lnTo>
                    <a:pt x="914230" y="84525"/>
                  </a:lnTo>
                  <a:cubicBezTo>
                    <a:pt x="915201" y="83553"/>
                    <a:pt x="916173" y="83553"/>
                    <a:pt x="917144" y="84525"/>
                  </a:cubicBezTo>
                  <a:cubicBezTo>
                    <a:pt x="918116" y="85496"/>
                    <a:pt x="919087" y="86468"/>
                    <a:pt x="920059" y="87439"/>
                  </a:cubicBezTo>
                  <a:cubicBezTo>
                    <a:pt x="928803" y="92297"/>
                    <a:pt x="933661" y="95212"/>
                    <a:pt x="934632" y="96183"/>
                  </a:cubicBezTo>
                  <a:cubicBezTo>
                    <a:pt x="941433" y="102984"/>
                    <a:pt x="944833" y="108328"/>
                    <a:pt x="944833" y="112214"/>
                  </a:cubicBezTo>
                  <a:cubicBezTo>
                    <a:pt x="944833" y="114157"/>
                    <a:pt x="945805" y="115614"/>
                    <a:pt x="947748" y="116586"/>
                  </a:cubicBezTo>
                  <a:cubicBezTo>
                    <a:pt x="949691" y="116586"/>
                    <a:pt x="952363" y="118043"/>
                    <a:pt x="955763" y="120958"/>
                  </a:cubicBezTo>
                  <a:cubicBezTo>
                    <a:pt x="959164" y="123872"/>
                    <a:pt x="962807" y="125330"/>
                    <a:pt x="966693" y="125330"/>
                  </a:cubicBezTo>
                  <a:cubicBezTo>
                    <a:pt x="967665" y="126301"/>
                    <a:pt x="968393" y="128002"/>
                    <a:pt x="968879" y="130430"/>
                  </a:cubicBezTo>
                  <a:cubicBezTo>
                    <a:pt x="969365" y="132859"/>
                    <a:pt x="969122" y="134559"/>
                    <a:pt x="968150" y="135531"/>
                  </a:cubicBezTo>
                  <a:lnTo>
                    <a:pt x="966693" y="141360"/>
                  </a:lnTo>
                  <a:lnTo>
                    <a:pt x="975437" y="150104"/>
                  </a:lnTo>
                  <a:cubicBezTo>
                    <a:pt x="979323" y="153019"/>
                    <a:pt x="982724" y="156419"/>
                    <a:pt x="985638" y="160306"/>
                  </a:cubicBezTo>
                  <a:cubicBezTo>
                    <a:pt x="986610" y="162249"/>
                    <a:pt x="987096" y="164678"/>
                    <a:pt x="987096" y="167592"/>
                  </a:cubicBezTo>
                  <a:lnTo>
                    <a:pt x="982724" y="179251"/>
                  </a:lnTo>
                  <a:lnTo>
                    <a:pt x="981266" y="174879"/>
                  </a:lnTo>
                  <a:cubicBezTo>
                    <a:pt x="981266" y="177793"/>
                    <a:pt x="981266" y="179979"/>
                    <a:pt x="981266" y="181437"/>
                  </a:cubicBezTo>
                  <a:cubicBezTo>
                    <a:pt x="981266" y="182894"/>
                    <a:pt x="981266" y="184109"/>
                    <a:pt x="981266" y="185080"/>
                  </a:cubicBezTo>
                  <a:cubicBezTo>
                    <a:pt x="980295" y="186052"/>
                    <a:pt x="980052" y="187995"/>
                    <a:pt x="980538" y="190909"/>
                  </a:cubicBezTo>
                  <a:cubicBezTo>
                    <a:pt x="981023" y="193824"/>
                    <a:pt x="981266" y="196253"/>
                    <a:pt x="981266" y="198196"/>
                  </a:cubicBezTo>
                  <a:cubicBezTo>
                    <a:pt x="981266" y="197224"/>
                    <a:pt x="980781" y="196253"/>
                    <a:pt x="979809" y="195281"/>
                  </a:cubicBezTo>
                  <a:cubicBezTo>
                    <a:pt x="978837" y="194310"/>
                    <a:pt x="978352" y="193338"/>
                    <a:pt x="978352" y="192367"/>
                  </a:cubicBezTo>
                  <a:cubicBezTo>
                    <a:pt x="974465" y="193338"/>
                    <a:pt x="972522" y="196253"/>
                    <a:pt x="972522" y="201111"/>
                  </a:cubicBezTo>
                  <a:cubicBezTo>
                    <a:pt x="972522" y="210826"/>
                    <a:pt x="973494" y="217627"/>
                    <a:pt x="975437" y="221513"/>
                  </a:cubicBezTo>
                  <a:cubicBezTo>
                    <a:pt x="976409" y="223456"/>
                    <a:pt x="976894" y="225885"/>
                    <a:pt x="976894" y="228800"/>
                  </a:cubicBezTo>
                  <a:cubicBezTo>
                    <a:pt x="976894" y="234629"/>
                    <a:pt x="973494" y="239001"/>
                    <a:pt x="966693" y="241916"/>
                  </a:cubicBezTo>
                  <a:cubicBezTo>
                    <a:pt x="964750" y="242887"/>
                    <a:pt x="961592" y="244588"/>
                    <a:pt x="957220" y="247016"/>
                  </a:cubicBezTo>
                  <a:cubicBezTo>
                    <a:pt x="952848" y="249445"/>
                    <a:pt x="949691" y="251631"/>
                    <a:pt x="947748" y="253574"/>
                  </a:cubicBezTo>
                  <a:lnTo>
                    <a:pt x="943376" y="265233"/>
                  </a:lnTo>
                  <a:cubicBezTo>
                    <a:pt x="939490" y="273005"/>
                    <a:pt x="936575" y="284178"/>
                    <a:pt x="934632" y="298752"/>
                  </a:cubicBezTo>
                  <a:lnTo>
                    <a:pt x="925888" y="361416"/>
                  </a:lnTo>
                  <a:cubicBezTo>
                    <a:pt x="924917" y="368217"/>
                    <a:pt x="924431" y="377933"/>
                    <a:pt x="924431" y="390563"/>
                  </a:cubicBezTo>
                  <a:lnTo>
                    <a:pt x="924431" y="400764"/>
                  </a:lnTo>
                  <a:cubicBezTo>
                    <a:pt x="924431" y="404650"/>
                    <a:pt x="923945" y="408537"/>
                    <a:pt x="922973" y="412423"/>
                  </a:cubicBezTo>
                  <a:cubicBezTo>
                    <a:pt x="922002" y="416309"/>
                    <a:pt x="921516" y="420195"/>
                    <a:pt x="921516" y="424081"/>
                  </a:cubicBezTo>
                  <a:lnTo>
                    <a:pt x="920059" y="429911"/>
                  </a:lnTo>
                  <a:lnTo>
                    <a:pt x="921516" y="429911"/>
                  </a:lnTo>
                  <a:cubicBezTo>
                    <a:pt x="924431" y="429911"/>
                    <a:pt x="927588" y="428939"/>
                    <a:pt x="930989" y="426996"/>
                  </a:cubicBezTo>
                  <a:cubicBezTo>
                    <a:pt x="934389" y="425053"/>
                    <a:pt x="937061" y="423596"/>
                    <a:pt x="939004" y="422624"/>
                  </a:cubicBezTo>
                  <a:cubicBezTo>
                    <a:pt x="945805" y="422624"/>
                    <a:pt x="950662" y="422138"/>
                    <a:pt x="953577" y="421167"/>
                  </a:cubicBezTo>
                  <a:lnTo>
                    <a:pt x="960864" y="416795"/>
                  </a:lnTo>
                  <a:lnTo>
                    <a:pt x="965236" y="413880"/>
                  </a:lnTo>
                  <a:lnTo>
                    <a:pt x="969608" y="416795"/>
                  </a:lnTo>
                  <a:cubicBezTo>
                    <a:pt x="970579" y="414852"/>
                    <a:pt x="972522" y="414366"/>
                    <a:pt x="975437" y="415338"/>
                  </a:cubicBezTo>
                  <a:lnTo>
                    <a:pt x="976894" y="415338"/>
                  </a:lnTo>
                  <a:cubicBezTo>
                    <a:pt x="976894" y="414366"/>
                    <a:pt x="977380" y="413637"/>
                    <a:pt x="978352" y="413152"/>
                  </a:cubicBezTo>
                  <a:cubicBezTo>
                    <a:pt x="979323" y="412666"/>
                    <a:pt x="980295" y="412423"/>
                    <a:pt x="981266" y="412423"/>
                  </a:cubicBezTo>
                  <a:lnTo>
                    <a:pt x="981266" y="415338"/>
                  </a:lnTo>
                  <a:lnTo>
                    <a:pt x="1001669" y="410966"/>
                  </a:lnTo>
                  <a:lnTo>
                    <a:pt x="1000212" y="412423"/>
                  </a:lnTo>
                  <a:cubicBezTo>
                    <a:pt x="994382" y="415338"/>
                    <a:pt x="991468" y="418738"/>
                    <a:pt x="991468" y="422624"/>
                  </a:cubicBezTo>
                  <a:cubicBezTo>
                    <a:pt x="991468" y="422624"/>
                    <a:pt x="993168" y="422138"/>
                    <a:pt x="996568" y="421167"/>
                  </a:cubicBezTo>
                  <a:cubicBezTo>
                    <a:pt x="999969" y="420195"/>
                    <a:pt x="1002640" y="417766"/>
                    <a:pt x="1004584" y="413880"/>
                  </a:cubicBezTo>
                  <a:cubicBezTo>
                    <a:pt x="1008470" y="410966"/>
                    <a:pt x="1013813" y="410966"/>
                    <a:pt x="1020614" y="413880"/>
                  </a:cubicBezTo>
                  <a:lnTo>
                    <a:pt x="1022072" y="413880"/>
                  </a:lnTo>
                  <a:cubicBezTo>
                    <a:pt x="1023043" y="412909"/>
                    <a:pt x="1024258" y="412180"/>
                    <a:pt x="1025715" y="411694"/>
                  </a:cubicBezTo>
                  <a:cubicBezTo>
                    <a:pt x="1027172" y="411208"/>
                    <a:pt x="1028386" y="409994"/>
                    <a:pt x="1029358" y="408051"/>
                  </a:cubicBezTo>
                  <a:cubicBezTo>
                    <a:pt x="1029358" y="407079"/>
                    <a:pt x="1029601" y="405865"/>
                    <a:pt x="1030087" y="404408"/>
                  </a:cubicBezTo>
                  <a:cubicBezTo>
                    <a:pt x="1030572" y="402950"/>
                    <a:pt x="1030330" y="401250"/>
                    <a:pt x="1029358" y="399307"/>
                  </a:cubicBezTo>
                  <a:cubicBezTo>
                    <a:pt x="1026444" y="399307"/>
                    <a:pt x="1023529" y="400036"/>
                    <a:pt x="1020614" y="401493"/>
                  </a:cubicBezTo>
                  <a:cubicBezTo>
                    <a:pt x="1017700" y="402950"/>
                    <a:pt x="1014785" y="403679"/>
                    <a:pt x="1011870" y="403679"/>
                  </a:cubicBezTo>
                  <a:lnTo>
                    <a:pt x="1011870" y="399307"/>
                  </a:lnTo>
                  <a:cubicBezTo>
                    <a:pt x="1005069" y="399307"/>
                    <a:pt x="1001183" y="400764"/>
                    <a:pt x="1000212" y="403679"/>
                  </a:cubicBezTo>
                  <a:cubicBezTo>
                    <a:pt x="1000212" y="403679"/>
                    <a:pt x="1000454" y="403193"/>
                    <a:pt x="1000940" y="402222"/>
                  </a:cubicBezTo>
                  <a:cubicBezTo>
                    <a:pt x="1001426" y="401250"/>
                    <a:pt x="1001669" y="400764"/>
                    <a:pt x="1001669" y="400764"/>
                  </a:cubicBezTo>
                  <a:cubicBezTo>
                    <a:pt x="1006527" y="398821"/>
                    <a:pt x="1010899" y="397850"/>
                    <a:pt x="1014785" y="397850"/>
                  </a:cubicBezTo>
                  <a:cubicBezTo>
                    <a:pt x="1017700" y="397850"/>
                    <a:pt x="1019642" y="398335"/>
                    <a:pt x="1020614" y="399307"/>
                  </a:cubicBezTo>
                  <a:cubicBezTo>
                    <a:pt x="1022557" y="396392"/>
                    <a:pt x="1024986" y="394935"/>
                    <a:pt x="1027901" y="394935"/>
                  </a:cubicBezTo>
                  <a:lnTo>
                    <a:pt x="1029358" y="390563"/>
                  </a:lnTo>
                  <a:cubicBezTo>
                    <a:pt x="1029358" y="387648"/>
                    <a:pt x="1030815" y="386677"/>
                    <a:pt x="1033730" y="387648"/>
                  </a:cubicBezTo>
                  <a:cubicBezTo>
                    <a:pt x="1035673" y="389592"/>
                    <a:pt x="1037616" y="388620"/>
                    <a:pt x="1039559" y="384734"/>
                  </a:cubicBezTo>
                  <a:cubicBezTo>
                    <a:pt x="1041502" y="383762"/>
                    <a:pt x="1043931" y="382791"/>
                    <a:pt x="1046846" y="381819"/>
                  </a:cubicBezTo>
                  <a:cubicBezTo>
                    <a:pt x="1049761" y="380847"/>
                    <a:pt x="1052190" y="380362"/>
                    <a:pt x="1054133" y="380362"/>
                  </a:cubicBezTo>
                  <a:lnTo>
                    <a:pt x="1059962" y="380362"/>
                  </a:lnTo>
                  <a:lnTo>
                    <a:pt x="1067248" y="381819"/>
                  </a:lnTo>
                  <a:cubicBezTo>
                    <a:pt x="1071135" y="381819"/>
                    <a:pt x="1074535" y="380362"/>
                    <a:pt x="1077450" y="377447"/>
                  </a:cubicBezTo>
                  <a:cubicBezTo>
                    <a:pt x="1079393" y="375504"/>
                    <a:pt x="1082793" y="375504"/>
                    <a:pt x="1087651" y="377447"/>
                  </a:cubicBezTo>
                  <a:cubicBezTo>
                    <a:pt x="1089594" y="378419"/>
                    <a:pt x="1092995" y="378419"/>
                    <a:pt x="1097852" y="377447"/>
                  </a:cubicBezTo>
                  <a:cubicBezTo>
                    <a:pt x="1102710" y="377447"/>
                    <a:pt x="1105139" y="378904"/>
                    <a:pt x="1105139" y="381819"/>
                  </a:cubicBezTo>
                  <a:cubicBezTo>
                    <a:pt x="1105139" y="381819"/>
                    <a:pt x="1106596" y="383276"/>
                    <a:pt x="1109511" y="386191"/>
                  </a:cubicBezTo>
                  <a:lnTo>
                    <a:pt x="1109511" y="381819"/>
                  </a:lnTo>
                  <a:lnTo>
                    <a:pt x="1113883" y="383276"/>
                  </a:lnTo>
                  <a:cubicBezTo>
                    <a:pt x="1114855" y="383276"/>
                    <a:pt x="1116798" y="383762"/>
                    <a:pt x="1119712" y="384734"/>
                  </a:cubicBezTo>
                  <a:cubicBezTo>
                    <a:pt x="1122627" y="385705"/>
                    <a:pt x="1125056" y="385219"/>
                    <a:pt x="1126999" y="383276"/>
                  </a:cubicBezTo>
                  <a:lnTo>
                    <a:pt x="1128456" y="387648"/>
                  </a:lnTo>
                  <a:cubicBezTo>
                    <a:pt x="1128456" y="388620"/>
                    <a:pt x="1129428" y="389106"/>
                    <a:pt x="1131371" y="389106"/>
                  </a:cubicBezTo>
                  <a:lnTo>
                    <a:pt x="1129914" y="383276"/>
                  </a:lnTo>
                  <a:cubicBezTo>
                    <a:pt x="1130885" y="383276"/>
                    <a:pt x="1131371" y="382305"/>
                    <a:pt x="1131371" y="380362"/>
                  </a:cubicBezTo>
                  <a:cubicBezTo>
                    <a:pt x="1133314" y="381333"/>
                    <a:pt x="1135743" y="383276"/>
                    <a:pt x="1138658" y="386191"/>
                  </a:cubicBezTo>
                  <a:cubicBezTo>
                    <a:pt x="1141572" y="389106"/>
                    <a:pt x="1144001" y="392020"/>
                    <a:pt x="1145944" y="394935"/>
                  </a:cubicBezTo>
                  <a:lnTo>
                    <a:pt x="1145944" y="387648"/>
                  </a:lnTo>
                  <a:cubicBezTo>
                    <a:pt x="1146916" y="387648"/>
                    <a:pt x="1147402" y="387891"/>
                    <a:pt x="1147402" y="388377"/>
                  </a:cubicBezTo>
                  <a:cubicBezTo>
                    <a:pt x="1147402" y="388863"/>
                    <a:pt x="1147402" y="389592"/>
                    <a:pt x="1147402" y="390563"/>
                  </a:cubicBezTo>
                  <a:cubicBezTo>
                    <a:pt x="1147402" y="393478"/>
                    <a:pt x="1148859" y="396878"/>
                    <a:pt x="1151773" y="400764"/>
                  </a:cubicBezTo>
                  <a:cubicBezTo>
                    <a:pt x="1156631" y="404650"/>
                    <a:pt x="1161975" y="404650"/>
                    <a:pt x="1167804" y="400764"/>
                  </a:cubicBezTo>
                  <a:cubicBezTo>
                    <a:pt x="1169747" y="399793"/>
                    <a:pt x="1171204" y="398821"/>
                    <a:pt x="1172176" y="397850"/>
                  </a:cubicBezTo>
                  <a:cubicBezTo>
                    <a:pt x="1173148" y="396878"/>
                    <a:pt x="1173633" y="397364"/>
                    <a:pt x="1173633" y="399307"/>
                  </a:cubicBezTo>
                  <a:cubicBezTo>
                    <a:pt x="1176548" y="399307"/>
                    <a:pt x="1178491" y="399550"/>
                    <a:pt x="1179463" y="400036"/>
                  </a:cubicBezTo>
                  <a:cubicBezTo>
                    <a:pt x="1180434" y="400521"/>
                    <a:pt x="1181406" y="400764"/>
                    <a:pt x="1182377" y="400764"/>
                  </a:cubicBezTo>
                  <a:cubicBezTo>
                    <a:pt x="1186264" y="404650"/>
                    <a:pt x="1189178" y="409508"/>
                    <a:pt x="1191121" y="415338"/>
                  </a:cubicBezTo>
                  <a:cubicBezTo>
                    <a:pt x="1193064" y="421167"/>
                    <a:pt x="1196950" y="424081"/>
                    <a:pt x="1202780" y="424081"/>
                  </a:cubicBezTo>
                  <a:cubicBezTo>
                    <a:pt x="1219296" y="433797"/>
                    <a:pt x="1230955" y="443027"/>
                    <a:pt x="1237756" y="451771"/>
                  </a:cubicBezTo>
                  <a:cubicBezTo>
                    <a:pt x="1238727" y="453714"/>
                    <a:pt x="1240670" y="455657"/>
                    <a:pt x="1243585" y="457600"/>
                  </a:cubicBezTo>
                  <a:cubicBezTo>
                    <a:pt x="1246500" y="459543"/>
                    <a:pt x="1247957" y="461486"/>
                    <a:pt x="1247957" y="463429"/>
                  </a:cubicBezTo>
                  <a:lnTo>
                    <a:pt x="1252329" y="463429"/>
                  </a:lnTo>
                  <a:cubicBezTo>
                    <a:pt x="1254272" y="462458"/>
                    <a:pt x="1255972" y="462215"/>
                    <a:pt x="1257430" y="462701"/>
                  </a:cubicBezTo>
                  <a:cubicBezTo>
                    <a:pt x="1258887" y="463186"/>
                    <a:pt x="1260101" y="464401"/>
                    <a:pt x="1261073" y="466344"/>
                  </a:cubicBezTo>
                  <a:cubicBezTo>
                    <a:pt x="1261073" y="466344"/>
                    <a:pt x="1261316" y="466587"/>
                    <a:pt x="1261802" y="467073"/>
                  </a:cubicBezTo>
                  <a:cubicBezTo>
                    <a:pt x="1262287" y="467558"/>
                    <a:pt x="1262530" y="467801"/>
                    <a:pt x="1262530" y="467801"/>
                  </a:cubicBezTo>
                  <a:cubicBezTo>
                    <a:pt x="1263502" y="467801"/>
                    <a:pt x="1264230" y="467801"/>
                    <a:pt x="1264716" y="467801"/>
                  </a:cubicBezTo>
                  <a:cubicBezTo>
                    <a:pt x="1265202" y="467801"/>
                    <a:pt x="1265445" y="467801"/>
                    <a:pt x="1265445" y="467801"/>
                  </a:cubicBezTo>
                  <a:cubicBezTo>
                    <a:pt x="1265445" y="467801"/>
                    <a:pt x="1266416" y="468773"/>
                    <a:pt x="1268360" y="470716"/>
                  </a:cubicBezTo>
                  <a:cubicBezTo>
                    <a:pt x="1269331" y="470716"/>
                    <a:pt x="1270060" y="471445"/>
                    <a:pt x="1270545" y="472902"/>
                  </a:cubicBezTo>
                  <a:cubicBezTo>
                    <a:pt x="1271031" y="474359"/>
                    <a:pt x="1271274" y="475574"/>
                    <a:pt x="1271274" y="476545"/>
                  </a:cubicBezTo>
                  <a:cubicBezTo>
                    <a:pt x="1271274" y="477517"/>
                    <a:pt x="1271760" y="478003"/>
                    <a:pt x="1272732" y="478003"/>
                  </a:cubicBezTo>
                  <a:cubicBezTo>
                    <a:pt x="1273703" y="478003"/>
                    <a:pt x="1274189" y="478488"/>
                    <a:pt x="1274189" y="479460"/>
                  </a:cubicBezTo>
                  <a:lnTo>
                    <a:pt x="1278561" y="488204"/>
                  </a:lnTo>
                  <a:lnTo>
                    <a:pt x="1284390" y="485289"/>
                  </a:lnTo>
                  <a:lnTo>
                    <a:pt x="1281475" y="488204"/>
                  </a:lnTo>
                  <a:cubicBezTo>
                    <a:pt x="1280504" y="491118"/>
                    <a:pt x="1280747" y="493790"/>
                    <a:pt x="1282204" y="496219"/>
                  </a:cubicBezTo>
                  <a:cubicBezTo>
                    <a:pt x="1283661" y="498648"/>
                    <a:pt x="1284876" y="499862"/>
                    <a:pt x="1285847" y="499862"/>
                  </a:cubicBezTo>
                  <a:lnTo>
                    <a:pt x="1293134" y="501320"/>
                  </a:lnTo>
                  <a:lnTo>
                    <a:pt x="1297506" y="495490"/>
                  </a:lnTo>
                  <a:cubicBezTo>
                    <a:pt x="1300421" y="495490"/>
                    <a:pt x="1301878" y="496462"/>
                    <a:pt x="1301878" y="498405"/>
                  </a:cubicBezTo>
                  <a:cubicBezTo>
                    <a:pt x="1301878" y="499377"/>
                    <a:pt x="1302364" y="500591"/>
                    <a:pt x="1303335" y="502048"/>
                  </a:cubicBezTo>
                  <a:cubicBezTo>
                    <a:pt x="1304307" y="503506"/>
                    <a:pt x="1304307" y="505206"/>
                    <a:pt x="1303335" y="507149"/>
                  </a:cubicBezTo>
                  <a:lnTo>
                    <a:pt x="1301878" y="512978"/>
                  </a:lnTo>
                  <a:cubicBezTo>
                    <a:pt x="1300906" y="514921"/>
                    <a:pt x="1301878" y="515893"/>
                    <a:pt x="1304793" y="515893"/>
                  </a:cubicBezTo>
                  <a:cubicBezTo>
                    <a:pt x="1305764" y="516864"/>
                    <a:pt x="1307222" y="517350"/>
                    <a:pt x="1309164" y="517350"/>
                  </a:cubicBezTo>
                  <a:cubicBezTo>
                    <a:pt x="1311108" y="517350"/>
                    <a:pt x="1312565" y="517836"/>
                    <a:pt x="1313536" y="518808"/>
                  </a:cubicBezTo>
                  <a:cubicBezTo>
                    <a:pt x="1313536" y="519779"/>
                    <a:pt x="1314508" y="521236"/>
                    <a:pt x="1316451" y="523180"/>
                  </a:cubicBezTo>
                  <a:cubicBezTo>
                    <a:pt x="1319366" y="523180"/>
                    <a:pt x="1321309" y="522694"/>
                    <a:pt x="1322280" y="521722"/>
                  </a:cubicBezTo>
                  <a:cubicBezTo>
                    <a:pt x="1323252" y="520751"/>
                    <a:pt x="1323738" y="520265"/>
                    <a:pt x="1323738" y="520265"/>
                  </a:cubicBezTo>
                  <a:cubicBezTo>
                    <a:pt x="1323738" y="520265"/>
                    <a:pt x="1323738" y="522208"/>
                    <a:pt x="1323738" y="526094"/>
                  </a:cubicBezTo>
                  <a:cubicBezTo>
                    <a:pt x="1320823" y="529009"/>
                    <a:pt x="1319366" y="530952"/>
                    <a:pt x="1319366" y="531924"/>
                  </a:cubicBezTo>
                  <a:cubicBezTo>
                    <a:pt x="1317423" y="531924"/>
                    <a:pt x="1316451" y="532895"/>
                    <a:pt x="1316451" y="534838"/>
                  </a:cubicBezTo>
                  <a:cubicBezTo>
                    <a:pt x="1317423" y="535810"/>
                    <a:pt x="1319852" y="536296"/>
                    <a:pt x="1323738" y="536296"/>
                  </a:cubicBezTo>
                  <a:lnTo>
                    <a:pt x="1325195" y="542125"/>
                  </a:lnTo>
                  <a:lnTo>
                    <a:pt x="1329567" y="540667"/>
                  </a:lnTo>
                  <a:cubicBezTo>
                    <a:pt x="1328596" y="543582"/>
                    <a:pt x="1327381" y="547711"/>
                    <a:pt x="1325924" y="553055"/>
                  </a:cubicBezTo>
                  <a:cubicBezTo>
                    <a:pt x="1324466" y="558398"/>
                    <a:pt x="1323738" y="564470"/>
                    <a:pt x="1323738" y="571271"/>
                  </a:cubicBezTo>
                  <a:lnTo>
                    <a:pt x="1326652" y="571271"/>
                  </a:lnTo>
                  <a:lnTo>
                    <a:pt x="1323738" y="574186"/>
                  </a:lnTo>
                  <a:lnTo>
                    <a:pt x="1323738" y="590217"/>
                  </a:lnTo>
                  <a:lnTo>
                    <a:pt x="1323738" y="600418"/>
                  </a:lnTo>
                  <a:lnTo>
                    <a:pt x="1323738" y="606247"/>
                  </a:lnTo>
                  <a:lnTo>
                    <a:pt x="1322280" y="609162"/>
                  </a:lnTo>
                  <a:cubicBezTo>
                    <a:pt x="1322280" y="611105"/>
                    <a:pt x="1321309" y="614020"/>
                    <a:pt x="1319366" y="617906"/>
                  </a:cubicBezTo>
                  <a:cubicBezTo>
                    <a:pt x="1317423" y="621792"/>
                    <a:pt x="1315966" y="625192"/>
                    <a:pt x="1314994" y="628107"/>
                  </a:cubicBezTo>
                  <a:lnTo>
                    <a:pt x="1312079" y="631022"/>
                  </a:lnTo>
                  <a:lnTo>
                    <a:pt x="1300421" y="638308"/>
                  </a:lnTo>
                  <a:cubicBezTo>
                    <a:pt x="1296534" y="641223"/>
                    <a:pt x="1294591" y="646081"/>
                    <a:pt x="1294591" y="652882"/>
                  </a:cubicBezTo>
                  <a:lnTo>
                    <a:pt x="1284390" y="690772"/>
                  </a:lnTo>
                  <a:cubicBezTo>
                    <a:pt x="1285362" y="691744"/>
                    <a:pt x="1285119" y="693444"/>
                    <a:pt x="1283661" y="695873"/>
                  </a:cubicBezTo>
                  <a:cubicBezTo>
                    <a:pt x="1282204" y="698301"/>
                    <a:pt x="1281475" y="700488"/>
                    <a:pt x="1281475" y="702431"/>
                  </a:cubicBezTo>
                  <a:lnTo>
                    <a:pt x="1280018" y="719918"/>
                  </a:lnTo>
                  <a:lnTo>
                    <a:pt x="1278561" y="744693"/>
                  </a:lnTo>
                  <a:lnTo>
                    <a:pt x="1275646" y="756352"/>
                  </a:lnTo>
                  <a:lnTo>
                    <a:pt x="1277103" y="763638"/>
                  </a:lnTo>
                  <a:cubicBezTo>
                    <a:pt x="1279046" y="758780"/>
                    <a:pt x="1280504" y="751737"/>
                    <a:pt x="1281475" y="742507"/>
                  </a:cubicBezTo>
                  <a:cubicBezTo>
                    <a:pt x="1282447" y="733277"/>
                    <a:pt x="1283418" y="727205"/>
                    <a:pt x="1284390" y="724290"/>
                  </a:cubicBezTo>
                  <a:lnTo>
                    <a:pt x="1284390" y="733034"/>
                  </a:lnTo>
                  <a:cubicBezTo>
                    <a:pt x="1284390" y="740807"/>
                    <a:pt x="1283418" y="750037"/>
                    <a:pt x="1281475" y="760724"/>
                  </a:cubicBezTo>
                  <a:cubicBezTo>
                    <a:pt x="1279532" y="771411"/>
                    <a:pt x="1278075" y="780155"/>
                    <a:pt x="1277103" y="786955"/>
                  </a:cubicBezTo>
                  <a:cubicBezTo>
                    <a:pt x="1276132" y="789870"/>
                    <a:pt x="1275646" y="796185"/>
                    <a:pt x="1275646" y="805901"/>
                  </a:cubicBezTo>
                  <a:cubicBezTo>
                    <a:pt x="1274674" y="805901"/>
                    <a:pt x="1273946" y="806386"/>
                    <a:pt x="1273460" y="807358"/>
                  </a:cubicBezTo>
                  <a:cubicBezTo>
                    <a:pt x="1272974" y="808329"/>
                    <a:pt x="1272246" y="808815"/>
                    <a:pt x="1271274" y="808815"/>
                  </a:cubicBezTo>
                  <a:cubicBezTo>
                    <a:pt x="1268360" y="812701"/>
                    <a:pt x="1267874" y="816102"/>
                    <a:pt x="1269817" y="819016"/>
                  </a:cubicBezTo>
                  <a:cubicBezTo>
                    <a:pt x="1267874" y="819016"/>
                    <a:pt x="1266902" y="819502"/>
                    <a:pt x="1266902" y="820474"/>
                  </a:cubicBezTo>
                  <a:cubicBezTo>
                    <a:pt x="1265931" y="822417"/>
                    <a:pt x="1264959" y="824360"/>
                    <a:pt x="1263988" y="826303"/>
                  </a:cubicBezTo>
                  <a:cubicBezTo>
                    <a:pt x="1263016" y="828246"/>
                    <a:pt x="1263502" y="829704"/>
                    <a:pt x="1265445" y="830675"/>
                  </a:cubicBezTo>
                  <a:cubicBezTo>
                    <a:pt x="1267388" y="830675"/>
                    <a:pt x="1267874" y="831647"/>
                    <a:pt x="1266902" y="833590"/>
                  </a:cubicBezTo>
                  <a:cubicBezTo>
                    <a:pt x="1265931" y="835533"/>
                    <a:pt x="1265445" y="836990"/>
                    <a:pt x="1265445" y="837962"/>
                  </a:cubicBezTo>
                  <a:cubicBezTo>
                    <a:pt x="1265445" y="840876"/>
                    <a:pt x="1264473" y="844277"/>
                    <a:pt x="1262530" y="848163"/>
                  </a:cubicBezTo>
                  <a:lnTo>
                    <a:pt x="1262530" y="840876"/>
                  </a:lnTo>
                  <a:cubicBezTo>
                    <a:pt x="1259616" y="846706"/>
                    <a:pt x="1258158" y="849620"/>
                    <a:pt x="1258158" y="849620"/>
                  </a:cubicBezTo>
                  <a:cubicBezTo>
                    <a:pt x="1257187" y="853507"/>
                    <a:pt x="1255972" y="859093"/>
                    <a:pt x="1254515" y="866380"/>
                  </a:cubicBezTo>
                  <a:cubicBezTo>
                    <a:pt x="1253058" y="873666"/>
                    <a:pt x="1252329" y="879738"/>
                    <a:pt x="1252329" y="884596"/>
                  </a:cubicBezTo>
                  <a:cubicBezTo>
                    <a:pt x="1252329" y="887511"/>
                    <a:pt x="1251843" y="891154"/>
                    <a:pt x="1250872" y="895526"/>
                  </a:cubicBezTo>
                  <a:cubicBezTo>
                    <a:pt x="1249900" y="899898"/>
                    <a:pt x="1249414" y="903056"/>
                    <a:pt x="1249414" y="904999"/>
                  </a:cubicBezTo>
                  <a:lnTo>
                    <a:pt x="1249414" y="909371"/>
                  </a:lnTo>
                  <a:cubicBezTo>
                    <a:pt x="1249414" y="912285"/>
                    <a:pt x="1249171" y="915443"/>
                    <a:pt x="1248686" y="918843"/>
                  </a:cubicBezTo>
                  <a:cubicBezTo>
                    <a:pt x="1248200" y="922244"/>
                    <a:pt x="1247957" y="924430"/>
                    <a:pt x="1247957" y="925401"/>
                  </a:cubicBezTo>
                  <a:lnTo>
                    <a:pt x="1247957" y="951633"/>
                  </a:lnTo>
                  <a:cubicBezTo>
                    <a:pt x="1247957" y="955519"/>
                    <a:pt x="1246257" y="961349"/>
                    <a:pt x="1242856" y="969121"/>
                  </a:cubicBezTo>
                  <a:cubicBezTo>
                    <a:pt x="1239456" y="976893"/>
                    <a:pt x="1237756" y="983209"/>
                    <a:pt x="1237756" y="988066"/>
                  </a:cubicBezTo>
                  <a:lnTo>
                    <a:pt x="1231926" y="1017213"/>
                  </a:lnTo>
                  <a:cubicBezTo>
                    <a:pt x="1229983" y="1020127"/>
                    <a:pt x="1229012" y="1022799"/>
                    <a:pt x="1229012" y="1025228"/>
                  </a:cubicBezTo>
                  <a:cubicBezTo>
                    <a:pt x="1229012" y="1027657"/>
                    <a:pt x="1228526" y="1029357"/>
                    <a:pt x="1227554" y="1030329"/>
                  </a:cubicBezTo>
                  <a:lnTo>
                    <a:pt x="1230469" y="1044902"/>
                  </a:lnTo>
                  <a:cubicBezTo>
                    <a:pt x="1230469" y="1040044"/>
                    <a:pt x="1230226" y="1036401"/>
                    <a:pt x="1229740" y="1033972"/>
                  </a:cubicBezTo>
                  <a:cubicBezTo>
                    <a:pt x="1229255" y="1031543"/>
                    <a:pt x="1229012" y="1029357"/>
                    <a:pt x="1229012" y="1027414"/>
                  </a:cubicBezTo>
                  <a:lnTo>
                    <a:pt x="1230469" y="1027414"/>
                  </a:lnTo>
                  <a:lnTo>
                    <a:pt x="1231926" y="1034701"/>
                  </a:lnTo>
                  <a:cubicBezTo>
                    <a:pt x="1230955" y="1038587"/>
                    <a:pt x="1230712" y="1041259"/>
                    <a:pt x="1231198" y="1042716"/>
                  </a:cubicBezTo>
                  <a:cubicBezTo>
                    <a:pt x="1231683" y="1044173"/>
                    <a:pt x="1232412" y="1045388"/>
                    <a:pt x="1233384" y="1046359"/>
                  </a:cubicBezTo>
                  <a:cubicBezTo>
                    <a:pt x="1233384" y="1047331"/>
                    <a:pt x="1233870" y="1048788"/>
                    <a:pt x="1234841" y="1050731"/>
                  </a:cubicBezTo>
                  <a:cubicBezTo>
                    <a:pt x="1235812" y="1052674"/>
                    <a:pt x="1234841" y="1054132"/>
                    <a:pt x="1231926" y="1055103"/>
                  </a:cubicBezTo>
                  <a:lnTo>
                    <a:pt x="1229012" y="1065305"/>
                  </a:lnTo>
                  <a:cubicBezTo>
                    <a:pt x="1229012" y="1070162"/>
                    <a:pt x="1226583" y="1076477"/>
                    <a:pt x="1221725" y="1084250"/>
                  </a:cubicBezTo>
                  <a:cubicBezTo>
                    <a:pt x="1221725" y="1086193"/>
                    <a:pt x="1220996" y="1088379"/>
                    <a:pt x="1219539" y="1090808"/>
                  </a:cubicBezTo>
                  <a:cubicBezTo>
                    <a:pt x="1218082" y="1093237"/>
                    <a:pt x="1217353" y="1094937"/>
                    <a:pt x="1217353" y="1095908"/>
                  </a:cubicBezTo>
                  <a:cubicBezTo>
                    <a:pt x="1216381" y="1096880"/>
                    <a:pt x="1213710" y="1099309"/>
                    <a:pt x="1209338" y="1103195"/>
                  </a:cubicBezTo>
                  <a:cubicBezTo>
                    <a:pt x="1204966" y="1107081"/>
                    <a:pt x="1201808" y="1112425"/>
                    <a:pt x="1199865" y="1119225"/>
                  </a:cubicBezTo>
                  <a:cubicBezTo>
                    <a:pt x="1196950" y="1119225"/>
                    <a:pt x="1194764" y="1119954"/>
                    <a:pt x="1193307" y="1121412"/>
                  </a:cubicBezTo>
                  <a:cubicBezTo>
                    <a:pt x="1191850" y="1122869"/>
                    <a:pt x="1189664" y="1124083"/>
                    <a:pt x="1186749" y="1125055"/>
                  </a:cubicBezTo>
                  <a:cubicBezTo>
                    <a:pt x="1182863" y="1127969"/>
                    <a:pt x="1180920" y="1132827"/>
                    <a:pt x="1180920" y="1139628"/>
                  </a:cubicBezTo>
                  <a:cubicBezTo>
                    <a:pt x="1177034" y="1140600"/>
                    <a:pt x="1173148" y="1142786"/>
                    <a:pt x="1169261" y="1146186"/>
                  </a:cubicBezTo>
                  <a:cubicBezTo>
                    <a:pt x="1165375" y="1149586"/>
                    <a:pt x="1162946" y="1151287"/>
                    <a:pt x="1161975" y="1151287"/>
                  </a:cubicBezTo>
                  <a:cubicBezTo>
                    <a:pt x="1159060" y="1154201"/>
                    <a:pt x="1156631" y="1156873"/>
                    <a:pt x="1154688" y="1159302"/>
                  </a:cubicBezTo>
                  <a:cubicBezTo>
                    <a:pt x="1152745" y="1161731"/>
                    <a:pt x="1150316" y="1163917"/>
                    <a:pt x="1147402" y="1165860"/>
                  </a:cubicBezTo>
                  <a:lnTo>
                    <a:pt x="1145944" y="1165860"/>
                  </a:lnTo>
                  <a:cubicBezTo>
                    <a:pt x="1142058" y="1165860"/>
                    <a:pt x="1140115" y="1166831"/>
                    <a:pt x="1140115" y="1168775"/>
                  </a:cubicBezTo>
                  <a:lnTo>
                    <a:pt x="1137200" y="1173146"/>
                  </a:lnTo>
                  <a:cubicBezTo>
                    <a:pt x="1134286" y="1173146"/>
                    <a:pt x="1132828" y="1174118"/>
                    <a:pt x="1132828" y="1176061"/>
                  </a:cubicBezTo>
                  <a:cubicBezTo>
                    <a:pt x="1132828" y="1179947"/>
                    <a:pt x="1130642" y="1182133"/>
                    <a:pt x="1126270" y="1182619"/>
                  </a:cubicBezTo>
                  <a:cubicBezTo>
                    <a:pt x="1121898" y="1183105"/>
                    <a:pt x="1119227" y="1183834"/>
                    <a:pt x="1118255" y="1184805"/>
                  </a:cubicBezTo>
                  <a:lnTo>
                    <a:pt x="1113883" y="1186262"/>
                  </a:lnTo>
                  <a:cubicBezTo>
                    <a:pt x="1110968" y="1187234"/>
                    <a:pt x="1107568" y="1190635"/>
                    <a:pt x="1103682" y="1196464"/>
                  </a:cubicBezTo>
                  <a:lnTo>
                    <a:pt x="1089108" y="1199378"/>
                  </a:lnTo>
                  <a:cubicBezTo>
                    <a:pt x="1088137" y="1200350"/>
                    <a:pt x="1087408" y="1200107"/>
                    <a:pt x="1086922" y="1198650"/>
                  </a:cubicBezTo>
                  <a:cubicBezTo>
                    <a:pt x="1086437" y="1197192"/>
                    <a:pt x="1086194" y="1195492"/>
                    <a:pt x="1086194" y="1193549"/>
                  </a:cubicBezTo>
                  <a:cubicBezTo>
                    <a:pt x="1085222" y="1192578"/>
                    <a:pt x="1083765" y="1192092"/>
                    <a:pt x="1081822" y="1192092"/>
                  </a:cubicBezTo>
                  <a:cubicBezTo>
                    <a:pt x="1079879" y="1192092"/>
                    <a:pt x="1078421" y="1192578"/>
                    <a:pt x="1077450" y="1193549"/>
                  </a:cubicBezTo>
                  <a:lnTo>
                    <a:pt x="1075992" y="1196464"/>
                  </a:lnTo>
                  <a:cubicBezTo>
                    <a:pt x="1074049" y="1197435"/>
                    <a:pt x="1072106" y="1197678"/>
                    <a:pt x="1070163" y="1197192"/>
                  </a:cubicBezTo>
                  <a:cubicBezTo>
                    <a:pt x="1068220" y="1196707"/>
                    <a:pt x="1066277" y="1195492"/>
                    <a:pt x="1064334" y="1193549"/>
                  </a:cubicBezTo>
                  <a:cubicBezTo>
                    <a:pt x="1064334" y="1193549"/>
                    <a:pt x="1063605" y="1193306"/>
                    <a:pt x="1062148" y="1192820"/>
                  </a:cubicBezTo>
                  <a:cubicBezTo>
                    <a:pt x="1060691" y="1192335"/>
                    <a:pt x="1058990" y="1191606"/>
                    <a:pt x="1057047" y="1190635"/>
                  </a:cubicBezTo>
                  <a:lnTo>
                    <a:pt x="1048303" y="1202293"/>
                  </a:lnTo>
                  <a:cubicBezTo>
                    <a:pt x="1048303" y="1204236"/>
                    <a:pt x="1046846" y="1205208"/>
                    <a:pt x="1043931" y="1205208"/>
                  </a:cubicBezTo>
                  <a:cubicBezTo>
                    <a:pt x="1042960" y="1205208"/>
                    <a:pt x="1041502" y="1204236"/>
                    <a:pt x="1039559" y="1202293"/>
                  </a:cubicBezTo>
                  <a:cubicBezTo>
                    <a:pt x="1037616" y="1200350"/>
                    <a:pt x="1036159" y="1198893"/>
                    <a:pt x="1035187" y="1197921"/>
                  </a:cubicBezTo>
                  <a:cubicBezTo>
                    <a:pt x="1034216" y="1197921"/>
                    <a:pt x="1033730" y="1196950"/>
                    <a:pt x="1033730" y="1195006"/>
                  </a:cubicBezTo>
                  <a:cubicBezTo>
                    <a:pt x="1033730" y="1193063"/>
                    <a:pt x="1033244" y="1191606"/>
                    <a:pt x="1032273" y="1190635"/>
                  </a:cubicBezTo>
                  <a:lnTo>
                    <a:pt x="1035187" y="1192092"/>
                  </a:lnTo>
                  <a:cubicBezTo>
                    <a:pt x="1040045" y="1187234"/>
                    <a:pt x="1040045" y="1183348"/>
                    <a:pt x="1035187" y="1180433"/>
                  </a:cubicBezTo>
                  <a:cubicBezTo>
                    <a:pt x="1033244" y="1179462"/>
                    <a:pt x="1031301" y="1178490"/>
                    <a:pt x="1029358" y="1177518"/>
                  </a:cubicBezTo>
                  <a:cubicBezTo>
                    <a:pt x="1027415" y="1176547"/>
                    <a:pt x="1025472" y="1175575"/>
                    <a:pt x="1023529" y="1174604"/>
                  </a:cubicBezTo>
                  <a:lnTo>
                    <a:pt x="1013328" y="1177518"/>
                  </a:lnTo>
                  <a:cubicBezTo>
                    <a:pt x="1008470" y="1182376"/>
                    <a:pt x="1006041" y="1185291"/>
                    <a:pt x="1006041" y="1186262"/>
                  </a:cubicBezTo>
                  <a:cubicBezTo>
                    <a:pt x="1001183" y="1174604"/>
                    <a:pt x="994868" y="1166346"/>
                    <a:pt x="987096" y="1161488"/>
                  </a:cubicBezTo>
                  <a:cubicBezTo>
                    <a:pt x="987096" y="1157602"/>
                    <a:pt x="986367" y="1153958"/>
                    <a:pt x="984910" y="1150558"/>
                  </a:cubicBezTo>
                  <a:cubicBezTo>
                    <a:pt x="983452" y="1147158"/>
                    <a:pt x="982238" y="1144000"/>
                    <a:pt x="981266" y="1141085"/>
                  </a:cubicBezTo>
                  <a:lnTo>
                    <a:pt x="966693" y="1129427"/>
                  </a:lnTo>
                  <a:cubicBezTo>
                    <a:pt x="966693" y="1128455"/>
                    <a:pt x="964750" y="1127969"/>
                    <a:pt x="960864" y="1127969"/>
                  </a:cubicBezTo>
                  <a:cubicBezTo>
                    <a:pt x="960864" y="1126998"/>
                    <a:pt x="959892" y="1124083"/>
                    <a:pt x="957949" y="1119225"/>
                  </a:cubicBezTo>
                  <a:cubicBezTo>
                    <a:pt x="958921" y="1119225"/>
                    <a:pt x="959406" y="1118254"/>
                    <a:pt x="959406" y="1116311"/>
                  </a:cubicBezTo>
                  <a:lnTo>
                    <a:pt x="960864" y="1116311"/>
                  </a:lnTo>
                  <a:cubicBezTo>
                    <a:pt x="957949" y="1110482"/>
                    <a:pt x="953092" y="1108053"/>
                    <a:pt x="946291" y="1109024"/>
                  </a:cubicBezTo>
                  <a:cubicBezTo>
                    <a:pt x="946291" y="1109024"/>
                    <a:pt x="945562" y="1109024"/>
                    <a:pt x="944105" y="1109024"/>
                  </a:cubicBezTo>
                  <a:cubicBezTo>
                    <a:pt x="942647" y="1109024"/>
                    <a:pt x="940947" y="1109024"/>
                    <a:pt x="939004" y="1109024"/>
                  </a:cubicBezTo>
                  <a:cubicBezTo>
                    <a:pt x="937061" y="1108053"/>
                    <a:pt x="933661" y="1108539"/>
                    <a:pt x="928803" y="1110482"/>
                  </a:cubicBezTo>
                  <a:cubicBezTo>
                    <a:pt x="927831" y="1111453"/>
                    <a:pt x="926860" y="1111453"/>
                    <a:pt x="925888" y="1110482"/>
                  </a:cubicBezTo>
                  <a:cubicBezTo>
                    <a:pt x="924917" y="1109510"/>
                    <a:pt x="922973" y="1109996"/>
                    <a:pt x="920059" y="1111939"/>
                  </a:cubicBezTo>
                  <a:lnTo>
                    <a:pt x="920059" y="1114854"/>
                  </a:lnTo>
                  <a:cubicBezTo>
                    <a:pt x="920059" y="1114854"/>
                    <a:pt x="919816" y="1115096"/>
                    <a:pt x="919330" y="1115582"/>
                  </a:cubicBezTo>
                  <a:cubicBezTo>
                    <a:pt x="918844" y="1116068"/>
                    <a:pt x="918602" y="1116311"/>
                    <a:pt x="918602" y="1116311"/>
                  </a:cubicBezTo>
                  <a:cubicBezTo>
                    <a:pt x="918602" y="1115339"/>
                    <a:pt x="918116" y="1113882"/>
                    <a:pt x="917144" y="1111939"/>
                  </a:cubicBezTo>
                  <a:cubicBezTo>
                    <a:pt x="917144" y="1111939"/>
                    <a:pt x="916658" y="1113153"/>
                    <a:pt x="915687" y="1115582"/>
                  </a:cubicBezTo>
                  <a:cubicBezTo>
                    <a:pt x="914715" y="1118011"/>
                    <a:pt x="911801" y="1118254"/>
                    <a:pt x="906943" y="1116311"/>
                  </a:cubicBezTo>
                  <a:lnTo>
                    <a:pt x="906943" y="1120683"/>
                  </a:lnTo>
                  <a:cubicBezTo>
                    <a:pt x="902085" y="1123597"/>
                    <a:pt x="898685" y="1124569"/>
                    <a:pt x="896742" y="1123597"/>
                  </a:cubicBezTo>
                  <a:lnTo>
                    <a:pt x="890912" y="1126512"/>
                  </a:lnTo>
                  <a:lnTo>
                    <a:pt x="885083" y="1119225"/>
                  </a:lnTo>
                  <a:cubicBezTo>
                    <a:pt x="883140" y="1119225"/>
                    <a:pt x="881683" y="1119711"/>
                    <a:pt x="880711" y="1120683"/>
                  </a:cubicBezTo>
                  <a:lnTo>
                    <a:pt x="882168" y="1116311"/>
                  </a:lnTo>
                  <a:cubicBezTo>
                    <a:pt x="881197" y="1116311"/>
                    <a:pt x="880468" y="1116797"/>
                    <a:pt x="879982" y="1117768"/>
                  </a:cubicBezTo>
                  <a:cubicBezTo>
                    <a:pt x="879497" y="1118740"/>
                    <a:pt x="878768" y="1119225"/>
                    <a:pt x="877796" y="1119225"/>
                  </a:cubicBezTo>
                  <a:cubicBezTo>
                    <a:pt x="879739" y="1119225"/>
                    <a:pt x="880711" y="1119711"/>
                    <a:pt x="880711" y="1120683"/>
                  </a:cubicBezTo>
                  <a:lnTo>
                    <a:pt x="882168" y="1125055"/>
                  </a:lnTo>
                  <a:lnTo>
                    <a:pt x="879254" y="1125055"/>
                  </a:lnTo>
                  <a:cubicBezTo>
                    <a:pt x="878282" y="1130884"/>
                    <a:pt x="876825" y="1135013"/>
                    <a:pt x="874882" y="1137442"/>
                  </a:cubicBezTo>
                  <a:cubicBezTo>
                    <a:pt x="872939" y="1139871"/>
                    <a:pt x="869538" y="1141085"/>
                    <a:pt x="864681" y="1141085"/>
                  </a:cubicBezTo>
                  <a:lnTo>
                    <a:pt x="860309" y="1130884"/>
                  </a:lnTo>
                  <a:cubicBezTo>
                    <a:pt x="859337" y="1126998"/>
                    <a:pt x="855937" y="1123112"/>
                    <a:pt x="850107" y="1119225"/>
                  </a:cubicBezTo>
                  <a:cubicBezTo>
                    <a:pt x="850107" y="1123112"/>
                    <a:pt x="850593" y="1128455"/>
                    <a:pt x="851565" y="1135256"/>
                  </a:cubicBezTo>
                  <a:cubicBezTo>
                    <a:pt x="852536" y="1142057"/>
                    <a:pt x="853022" y="1147401"/>
                    <a:pt x="853022" y="1151287"/>
                  </a:cubicBezTo>
                  <a:cubicBezTo>
                    <a:pt x="851079" y="1150315"/>
                    <a:pt x="849621" y="1147643"/>
                    <a:pt x="848650" y="1143271"/>
                  </a:cubicBezTo>
                  <a:cubicBezTo>
                    <a:pt x="847678" y="1138899"/>
                    <a:pt x="845735" y="1136228"/>
                    <a:pt x="842821" y="1135256"/>
                  </a:cubicBezTo>
                  <a:cubicBezTo>
                    <a:pt x="841849" y="1136228"/>
                    <a:pt x="841363" y="1137685"/>
                    <a:pt x="841363" y="1139628"/>
                  </a:cubicBezTo>
                  <a:lnTo>
                    <a:pt x="835534" y="1129427"/>
                  </a:lnTo>
                  <a:lnTo>
                    <a:pt x="834077" y="1129427"/>
                  </a:lnTo>
                  <a:cubicBezTo>
                    <a:pt x="834077" y="1131370"/>
                    <a:pt x="833105" y="1136713"/>
                    <a:pt x="831162" y="1145457"/>
                  </a:cubicBezTo>
                  <a:cubicBezTo>
                    <a:pt x="829219" y="1143514"/>
                    <a:pt x="828005" y="1140842"/>
                    <a:pt x="827519" y="1137442"/>
                  </a:cubicBezTo>
                  <a:cubicBezTo>
                    <a:pt x="827033" y="1134042"/>
                    <a:pt x="826304" y="1131856"/>
                    <a:pt x="825333" y="1130884"/>
                  </a:cubicBezTo>
                  <a:lnTo>
                    <a:pt x="818046" y="1116311"/>
                  </a:lnTo>
                  <a:cubicBezTo>
                    <a:pt x="817075" y="1120197"/>
                    <a:pt x="818046" y="1123597"/>
                    <a:pt x="820961" y="1126512"/>
                  </a:cubicBezTo>
                  <a:cubicBezTo>
                    <a:pt x="822904" y="1130398"/>
                    <a:pt x="821447" y="1133799"/>
                    <a:pt x="816589" y="1136713"/>
                  </a:cubicBezTo>
                  <a:cubicBezTo>
                    <a:pt x="815617" y="1134770"/>
                    <a:pt x="815131" y="1132341"/>
                    <a:pt x="815131" y="1129427"/>
                  </a:cubicBezTo>
                  <a:cubicBezTo>
                    <a:pt x="815131" y="1129427"/>
                    <a:pt x="814889" y="1128698"/>
                    <a:pt x="814403" y="1127241"/>
                  </a:cubicBezTo>
                  <a:cubicBezTo>
                    <a:pt x="813917" y="1125784"/>
                    <a:pt x="814160" y="1124569"/>
                    <a:pt x="815131" y="1123597"/>
                  </a:cubicBezTo>
                  <a:lnTo>
                    <a:pt x="813674" y="1114854"/>
                  </a:lnTo>
                  <a:lnTo>
                    <a:pt x="807845" y="1114854"/>
                  </a:lnTo>
                  <a:lnTo>
                    <a:pt x="810760" y="1126512"/>
                  </a:lnTo>
                  <a:cubicBezTo>
                    <a:pt x="811731" y="1129427"/>
                    <a:pt x="811731" y="1131613"/>
                    <a:pt x="810760" y="1133070"/>
                  </a:cubicBezTo>
                  <a:cubicBezTo>
                    <a:pt x="809788" y="1134527"/>
                    <a:pt x="807845" y="1135742"/>
                    <a:pt x="804930" y="1136713"/>
                  </a:cubicBezTo>
                  <a:lnTo>
                    <a:pt x="800558" y="1125055"/>
                  </a:lnTo>
                  <a:cubicBezTo>
                    <a:pt x="799587" y="1123112"/>
                    <a:pt x="799587" y="1124326"/>
                    <a:pt x="800558" y="1128698"/>
                  </a:cubicBezTo>
                  <a:cubicBezTo>
                    <a:pt x="801530" y="1133070"/>
                    <a:pt x="802501" y="1136713"/>
                    <a:pt x="803473" y="1139628"/>
                  </a:cubicBezTo>
                  <a:cubicBezTo>
                    <a:pt x="804444" y="1141571"/>
                    <a:pt x="804930" y="1143757"/>
                    <a:pt x="804930" y="1146186"/>
                  </a:cubicBezTo>
                  <a:cubicBezTo>
                    <a:pt x="804930" y="1148615"/>
                    <a:pt x="803473" y="1150315"/>
                    <a:pt x="800558" y="1151287"/>
                  </a:cubicBezTo>
                  <a:cubicBezTo>
                    <a:pt x="799587" y="1149344"/>
                    <a:pt x="798129" y="1144486"/>
                    <a:pt x="796186" y="1136713"/>
                  </a:cubicBezTo>
                  <a:cubicBezTo>
                    <a:pt x="794243" y="1128941"/>
                    <a:pt x="790357" y="1123112"/>
                    <a:pt x="784528" y="1119225"/>
                  </a:cubicBezTo>
                  <a:lnTo>
                    <a:pt x="784528" y="1120683"/>
                  </a:lnTo>
                  <a:cubicBezTo>
                    <a:pt x="784528" y="1121654"/>
                    <a:pt x="785499" y="1126512"/>
                    <a:pt x="787442" y="1135256"/>
                  </a:cubicBezTo>
                  <a:cubicBezTo>
                    <a:pt x="781613" y="1129427"/>
                    <a:pt x="778698" y="1124569"/>
                    <a:pt x="778698" y="1120683"/>
                  </a:cubicBezTo>
                  <a:lnTo>
                    <a:pt x="768497" y="1130884"/>
                  </a:lnTo>
                  <a:cubicBezTo>
                    <a:pt x="763639" y="1125055"/>
                    <a:pt x="759753" y="1125055"/>
                    <a:pt x="756839" y="1130884"/>
                  </a:cubicBezTo>
                  <a:cubicBezTo>
                    <a:pt x="753924" y="1135742"/>
                    <a:pt x="751495" y="1138656"/>
                    <a:pt x="749552" y="1139628"/>
                  </a:cubicBezTo>
                  <a:lnTo>
                    <a:pt x="743723" y="1139628"/>
                  </a:lnTo>
                  <a:cubicBezTo>
                    <a:pt x="739836" y="1135742"/>
                    <a:pt x="737165" y="1132099"/>
                    <a:pt x="735707" y="1128698"/>
                  </a:cubicBezTo>
                  <a:cubicBezTo>
                    <a:pt x="734250" y="1125298"/>
                    <a:pt x="732550" y="1122626"/>
                    <a:pt x="730607" y="1120683"/>
                  </a:cubicBezTo>
                  <a:cubicBezTo>
                    <a:pt x="728664" y="1117768"/>
                    <a:pt x="726720" y="1117282"/>
                    <a:pt x="724777" y="1119225"/>
                  </a:cubicBezTo>
                  <a:lnTo>
                    <a:pt x="714576" y="1119225"/>
                  </a:lnTo>
                  <a:cubicBezTo>
                    <a:pt x="709718" y="1119225"/>
                    <a:pt x="705832" y="1120197"/>
                    <a:pt x="702917" y="1122140"/>
                  </a:cubicBezTo>
                  <a:cubicBezTo>
                    <a:pt x="701946" y="1122140"/>
                    <a:pt x="700003" y="1121654"/>
                    <a:pt x="697088" y="1120683"/>
                  </a:cubicBezTo>
                  <a:cubicBezTo>
                    <a:pt x="694174" y="1119711"/>
                    <a:pt x="691259" y="1119711"/>
                    <a:pt x="688344" y="1120683"/>
                  </a:cubicBezTo>
                  <a:lnTo>
                    <a:pt x="691259" y="1122140"/>
                  </a:lnTo>
                  <a:cubicBezTo>
                    <a:pt x="688344" y="1124083"/>
                    <a:pt x="686887" y="1126512"/>
                    <a:pt x="686887" y="1129427"/>
                  </a:cubicBezTo>
                  <a:cubicBezTo>
                    <a:pt x="686887" y="1134284"/>
                    <a:pt x="684944" y="1141085"/>
                    <a:pt x="681058" y="1149829"/>
                  </a:cubicBezTo>
                  <a:lnTo>
                    <a:pt x="675228" y="1157116"/>
                  </a:lnTo>
                  <a:cubicBezTo>
                    <a:pt x="671342" y="1167803"/>
                    <a:pt x="668913" y="1173632"/>
                    <a:pt x="667942" y="1174604"/>
                  </a:cubicBezTo>
                  <a:cubicBezTo>
                    <a:pt x="665027" y="1178490"/>
                    <a:pt x="660655" y="1181405"/>
                    <a:pt x="654826" y="1183348"/>
                  </a:cubicBezTo>
                  <a:cubicBezTo>
                    <a:pt x="651911" y="1185291"/>
                    <a:pt x="646568" y="1187234"/>
                    <a:pt x="638795" y="1189177"/>
                  </a:cubicBezTo>
                  <a:cubicBezTo>
                    <a:pt x="629080" y="1195978"/>
                    <a:pt x="623250" y="1199378"/>
                    <a:pt x="621307" y="1199378"/>
                  </a:cubicBezTo>
                  <a:cubicBezTo>
                    <a:pt x="619364" y="1200350"/>
                    <a:pt x="614506" y="1201807"/>
                    <a:pt x="606734" y="1203750"/>
                  </a:cubicBezTo>
                  <a:cubicBezTo>
                    <a:pt x="596047" y="1205693"/>
                    <a:pt x="586331" y="1206179"/>
                    <a:pt x="577588" y="1205208"/>
                  </a:cubicBezTo>
                  <a:cubicBezTo>
                    <a:pt x="571758" y="1205208"/>
                    <a:pt x="567872" y="1204236"/>
                    <a:pt x="565929" y="1202293"/>
                  </a:cubicBezTo>
                  <a:lnTo>
                    <a:pt x="560100" y="1197921"/>
                  </a:lnTo>
                  <a:cubicBezTo>
                    <a:pt x="559128" y="1195978"/>
                    <a:pt x="558157" y="1194278"/>
                    <a:pt x="557185" y="1192820"/>
                  </a:cubicBezTo>
                  <a:cubicBezTo>
                    <a:pt x="556213" y="1191363"/>
                    <a:pt x="555242" y="1190149"/>
                    <a:pt x="554270" y="1189177"/>
                  </a:cubicBezTo>
                  <a:lnTo>
                    <a:pt x="551356" y="1186262"/>
                  </a:lnTo>
                  <a:cubicBezTo>
                    <a:pt x="546498" y="1185291"/>
                    <a:pt x="543098" y="1182862"/>
                    <a:pt x="541154" y="1178976"/>
                  </a:cubicBezTo>
                  <a:cubicBezTo>
                    <a:pt x="539211" y="1175090"/>
                    <a:pt x="537754" y="1171203"/>
                    <a:pt x="536782" y="1167317"/>
                  </a:cubicBezTo>
                  <a:lnTo>
                    <a:pt x="536782" y="1165860"/>
                  </a:lnTo>
                  <a:cubicBezTo>
                    <a:pt x="536782" y="1162945"/>
                    <a:pt x="535811" y="1159545"/>
                    <a:pt x="533868" y="1155659"/>
                  </a:cubicBezTo>
                  <a:cubicBezTo>
                    <a:pt x="531925" y="1151772"/>
                    <a:pt x="530467" y="1148372"/>
                    <a:pt x="529496" y="1145457"/>
                  </a:cubicBezTo>
                  <a:lnTo>
                    <a:pt x="528038" y="1145457"/>
                  </a:lnTo>
                  <a:cubicBezTo>
                    <a:pt x="524152" y="1142543"/>
                    <a:pt x="520752" y="1138414"/>
                    <a:pt x="517837" y="1133070"/>
                  </a:cubicBezTo>
                  <a:cubicBezTo>
                    <a:pt x="514923" y="1127727"/>
                    <a:pt x="512494" y="1123112"/>
                    <a:pt x="510551" y="1119225"/>
                  </a:cubicBezTo>
                  <a:cubicBezTo>
                    <a:pt x="507636" y="1117282"/>
                    <a:pt x="505693" y="1116311"/>
                    <a:pt x="504721" y="1116311"/>
                  </a:cubicBezTo>
                  <a:cubicBezTo>
                    <a:pt x="502778" y="1115339"/>
                    <a:pt x="501807" y="1112910"/>
                    <a:pt x="501807" y="1109024"/>
                  </a:cubicBezTo>
                  <a:cubicBezTo>
                    <a:pt x="501807" y="1109024"/>
                    <a:pt x="501321" y="1108539"/>
                    <a:pt x="500349" y="1107567"/>
                  </a:cubicBezTo>
                  <a:cubicBezTo>
                    <a:pt x="499378" y="1106595"/>
                    <a:pt x="498406" y="1106595"/>
                    <a:pt x="497435" y="1107567"/>
                  </a:cubicBezTo>
                  <a:cubicBezTo>
                    <a:pt x="495492" y="1108539"/>
                    <a:pt x="493063" y="1108053"/>
                    <a:pt x="490148" y="1106110"/>
                  </a:cubicBezTo>
                  <a:lnTo>
                    <a:pt x="482861" y="1106110"/>
                  </a:lnTo>
                  <a:lnTo>
                    <a:pt x="481404" y="1098823"/>
                  </a:lnTo>
                  <a:cubicBezTo>
                    <a:pt x="483347" y="1102709"/>
                    <a:pt x="486262" y="1104652"/>
                    <a:pt x="490148" y="1104652"/>
                  </a:cubicBezTo>
                  <a:cubicBezTo>
                    <a:pt x="492091" y="1102709"/>
                    <a:pt x="493063" y="1100766"/>
                    <a:pt x="493063" y="1098823"/>
                  </a:cubicBezTo>
                  <a:cubicBezTo>
                    <a:pt x="493063" y="1096880"/>
                    <a:pt x="492577" y="1095423"/>
                    <a:pt x="491605" y="1094451"/>
                  </a:cubicBezTo>
                  <a:cubicBezTo>
                    <a:pt x="487719" y="1089593"/>
                    <a:pt x="484319" y="1087164"/>
                    <a:pt x="481404" y="1087164"/>
                  </a:cubicBezTo>
                  <a:cubicBezTo>
                    <a:pt x="479461" y="1088136"/>
                    <a:pt x="477032" y="1088622"/>
                    <a:pt x="474117" y="1088622"/>
                  </a:cubicBezTo>
                  <a:cubicBezTo>
                    <a:pt x="475089" y="1087650"/>
                    <a:pt x="476303" y="1087164"/>
                    <a:pt x="477761" y="1087164"/>
                  </a:cubicBezTo>
                  <a:cubicBezTo>
                    <a:pt x="479218" y="1087164"/>
                    <a:pt x="479461" y="1086193"/>
                    <a:pt x="478489" y="1084250"/>
                  </a:cubicBezTo>
                  <a:lnTo>
                    <a:pt x="482861" y="1085707"/>
                  </a:lnTo>
                  <a:cubicBezTo>
                    <a:pt x="482861" y="1085707"/>
                    <a:pt x="483104" y="1085464"/>
                    <a:pt x="483590" y="1084978"/>
                  </a:cubicBezTo>
                  <a:cubicBezTo>
                    <a:pt x="484076" y="1084493"/>
                    <a:pt x="484319" y="1084250"/>
                    <a:pt x="484319" y="1084250"/>
                  </a:cubicBezTo>
                  <a:lnTo>
                    <a:pt x="475575" y="1079878"/>
                  </a:lnTo>
                  <a:lnTo>
                    <a:pt x="478489" y="1069676"/>
                  </a:lnTo>
                  <a:cubicBezTo>
                    <a:pt x="478489" y="1063847"/>
                    <a:pt x="473146" y="1058989"/>
                    <a:pt x="462459" y="1055103"/>
                  </a:cubicBezTo>
                  <a:cubicBezTo>
                    <a:pt x="464402" y="1055103"/>
                    <a:pt x="467317" y="1055103"/>
                    <a:pt x="471203" y="1055103"/>
                  </a:cubicBezTo>
                  <a:lnTo>
                    <a:pt x="471203" y="1047817"/>
                  </a:lnTo>
                  <a:cubicBezTo>
                    <a:pt x="471203" y="1046845"/>
                    <a:pt x="469260" y="1045388"/>
                    <a:pt x="465374" y="1043445"/>
                  </a:cubicBezTo>
                  <a:cubicBezTo>
                    <a:pt x="466345" y="1043445"/>
                    <a:pt x="467074" y="1042959"/>
                    <a:pt x="467560" y="1041987"/>
                  </a:cubicBezTo>
                  <a:cubicBezTo>
                    <a:pt x="468045" y="1041016"/>
                    <a:pt x="469260" y="1040530"/>
                    <a:pt x="471203" y="1040530"/>
                  </a:cubicBezTo>
                  <a:lnTo>
                    <a:pt x="468288" y="1036158"/>
                  </a:lnTo>
                  <a:cubicBezTo>
                    <a:pt x="465374" y="1033243"/>
                    <a:pt x="464402" y="1030814"/>
                    <a:pt x="465374" y="1028871"/>
                  </a:cubicBezTo>
                  <a:cubicBezTo>
                    <a:pt x="466345" y="1027900"/>
                    <a:pt x="466588" y="1026685"/>
                    <a:pt x="466102" y="1025228"/>
                  </a:cubicBezTo>
                  <a:cubicBezTo>
                    <a:pt x="465616" y="1023771"/>
                    <a:pt x="465374" y="1023042"/>
                    <a:pt x="465374" y="1023042"/>
                  </a:cubicBezTo>
                  <a:cubicBezTo>
                    <a:pt x="465374" y="1022071"/>
                    <a:pt x="465131" y="1020856"/>
                    <a:pt x="464645" y="1019399"/>
                  </a:cubicBezTo>
                  <a:cubicBezTo>
                    <a:pt x="464159" y="1017941"/>
                    <a:pt x="464402" y="1016727"/>
                    <a:pt x="465374" y="1015756"/>
                  </a:cubicBezTo>
                  <a:cubicBezTo>
                    <a:pt x="467317" y="1013812"/>
                    <a:pt x="467802" y="1012112"/>
                    <a:pt x="466831" y="1010655"/>
                  </a:cubicBezTo>
                  <a:cubicBezTo>
                    <a:pt x="465859" y="1009197"/>
                    <a:pt x="465374" y="1007983"/>
                    <a:pt x="465374" y="1007012"/>
                  </a:cubicBezTo>
                  <a:cubicBezTo>
                    <a:pt x="463430" y="1003125"/>
                    <a:pt x="462459" y="1000211"/>
                    <a:pt x="462459" y="998267"/>
                  </a:cubicBezTo>
                  <a:cubicBezTo>
                    <a:pt x="462459" y="993410"/>
                    <a:pt x="464402" y="990009"/>
                    <a:pt x="468288" y="988066"/>
                  </a:cubicBezTo>
                  <a:lnTo>
                    <a:pt x="469746" y="982237"/>
                  </a:lnTo>
                  <a:cubicBezTo>
                    <a:pt x="468774" y="981265"/>
                    <a:pt x="468288" y="980294"/>
                    <a:pt x="468288" y="979322"/>
                  </a:cubicBezTo>
                  <a:cubicBezTo>
                    <a:pt x="468288" y="978351"/>
                    <a:pt x="467802" y="976893"/>
                    <a:pt x="466831" y="974950"/>
                  </a:cubicBezTo>
                  <a:cubicBezTo>
                    <a:pt x="464888" y="967178"/>
                    <a:pt x="462459" y="959406"/>
                    <a:pt x="459544" y="951633"/>
                  </a:cubicBezTo>
                  <a:cubicBezTo>
                    <a:pt x="458573" y="949690"/>
                    <a:pt x="458087" y="947504"/>
                    <a:pt x="458087" y="945075"/>
                  </a:cubicBezTo>
                  <a:cubicBezTo>
                    <a:pt x="458087" y="942646"/>
                    <a:pt x="457601" y="940460"/>
                    <a:pt x="456630" y="938517"/>
                  </a:cubicBezTo>
                  <a:lnTo>
                    <a:pt x="450800" y="910828"/>
                  </a:lnTo>
                  <a:cubicBezTo>
                    <a:pt x="449829" y="907913"/>
                    <a:pt x="448857" y="904513"/>
                    <a:pt x="447886" y="900627"/>
                  </a:cubicBezTo>
                  <a:cubicBezTo>
                    <a:pt x="446914" y="896741"/>
                    <a:pt x="446428" y="893340"/>
                    <a:pt x="446428" y="890426"/>
                  </a:cubicBezTo>
                  <a:cubicBezTo>
                    <a:pt x="446428" y="887511"/>
                    <a:pt x="445943" y="885082"/>
                    <a:pt x="444971" y="883139"/>
                  </a:cubicBezTo>
                  <a:cubicBezTo>
                    <a:pt x="443999" y="881196"/>
                    <a:pt x="443514" y="878767"/>
                    <a:pt x="443514" y="875852"/>
                  </a:cubicBezTo>
                  <a:cubicBezTo>
                    <a:pt x="442542" y="873909"/>
                    <a:pt x="442056" y="871966"/>
                    <a:pt x="442056" y="870023"/>
                  </a:cubicBezTo>
                  <a:cubicBezTo>
                    <a:pt x="441085" y="868080"/>
                    <a:pt x="440113" y="866380"/>
                    <a:pt x="439142" y="864922"/>
                  </a:cubicBezTo>
                  <a:cubicBezTo>
                    <a:pt x="438170" y="863465"/>
                    <a:pt x="437684" y="861279"/>
                    <a:pt x="437684" y="858364"/>
                  </a:cubicBezTo>
                  <a:cubicBezTo>
                    <a:pt x="436713" y="855450"/>
                    <a:pt x="435984" y="853021"/>
                    <a:pt x="435498" y="851078"/>
                  </a:cubicBezTo>
                  <a:cubicBezTo>
                    <a:pt x="435013" y="849135"/>
                    <a:pt x="434770" y="846706"/>
                    <a:pt x="434770" y="843791"/>
                  </a:cubicBezTo>
                  <a:cubicBezTo>
                    <a:pt x="434770" y="834076"/>
                    <a:pt x="432827" y="826303"/>
                    <a:pt x="428940" y="820474"/>
                  </a:cubicBezTo>
                  <a:cubicBezTo>
                    <a:pt x="426997" y="807844"/>
                    <a:pt x="426026" y="798614"/>
                    <a:pt x="426026" y="792785"/>
                  </a:cubicBezTo>
                  <a:cubicBezTo>
                    <a:pt x="426026" y="788899"/>
                    <a:pt x="425540" y="783555"/>
                    <a:pt x="424568" y="776754"/>
                  </a:cubicBezTo>
                  <a:cubicBezTo>
                    <a:pt x="424568" y="774811"/>
                    <a:pt x="423840" y="772382"/>
                    <a:pt x="422382" y="769467"/>
                  </a:cubicBezTo>
                  <a:cubicBezTo>
                    <a:pt x="420925" y="766553"/>
                    <a:pt x="420682" y="763152"/>
                    <a:pt x="421654" y="759266"/>
                  </a:cubicBezTo>
                  <a:cubicBezTo>
                    <a:pt x="421654" y="759266"/>
                    <a:pt x="421654" y="759023"/>
                    <a:pt x="421654" y="758538"/>
                  </a:cubicBezTo>
                  <a:cubicBezTo>
                    <a:pt x="421654" y="758052"/>
                    <a:pt x="421654" y="757809"/>
                    <a:pt x="421654" y="757809"/>
                  </a:cubicBezTo>
                  <a:lnTo>
                    <a:pt x="415825" y="717004"/>
                  </a:lnTo>
                  <a:cubicBezTo>
                    <a:pt x="415825" y="715061"/>
                    <a:pt x="415825" y="714089"/>
                    <a:pt x="415825" y="714089"/>
                  </a:cubicBezTo>
                  <a:cubicBezTo>
                    <a:pt x="416796" y="709231"/>
                    <a:pt x="417039" y="704860"/>
                    <a:pt x="416553" y="700973"/>
                  </a:cubicBezTo>
                  <a:cubicBezTo>
                    <a:pt x="416067" y="697087"/>
                    <a:pt x="415825" y="694172"/>
                    <a:pt x="415825" y="692229"/>
                  </a:cubicBezTo>
                  <a:cubicBezTo>
                    <a:pt x="414853" y="689315"/>
                    <a:pt x="414367" y="683971"/>
                    <a:pt x="414367" y="676199"/>
                  </a:cubicBezTo>
                  <a:lnTo>
                    <a:pt x="409995" y="613534"/>
                  </a:lnTo>
                  <a:cubicBezTo>
                    <a:pt x="408052" y="604790"/>
                    <a:pt x="407081" y="597017"/>
                    <a:pt x="407081" y="590217"/>
                  </a:cubicBezTo>
                  <a:lnTo>
                    <a:pt x="404166" y="545039"/>
                  </a:lnTo>
                  <a:cubicBezTo>
                    <a:pt x="403194" y="544068"/>
                    <a:pt x="402709" y="542611"/>
                    <a:pt x="402709" y="540667"/>
                  </a:cubicBezTo>
                  <a:cubicBezTo>
                    <a:pt x="399794" y="534838"/>
                    <a:pt x="396879" y="531924"/>
                    <a:pt x="393965" y="531924"/>
                  </a:cubicBezTo>
                  <a:cubicBezTo>
                    <a:pt x="388135" y="531924"/>
                    <a:pt x="384735" y="528523"/>
                    <a:pt x="383763" y="521722"/>
                  </a:cubicBezTo>
                  <a:cubicBezTo>
                    <a:pt x="381820" y="519779"/>
                    <a:pt x="378906" y="517593"/>
                    <a:pt x="375019" y="515164"/>
                  </a:cubicBezTo>
                  <a:lnTo>
                    <a:pt x="374622" y="514966"/>
                  </a:lnTo>
                  <a:lnTo>
                    <a:pt x="373562" y="520265"/>
                  </a:lnTo>
                  <a:cubicBezTo>
                    <a:pt x="368704" y="540667"/>
                    <a:pt x="364818" y="561556"/>
                    <a:pt x="361903" y="582930"/>
                  </a:cubicBezTo>
                  <a:lnTo>
                    <a:pt x="361903" y="606247"/>
                  </a:lnTo>
                  <a:lnTo>
                    <a:pt x="361903" y="620820"/>
                  </a:lnTo>
                  <a:cubicBezTo>
                    <a:pt x="361903" y="623735"/>
                    <a:pt x="361903" y="626407"/>
                    <a:pt x="361903" y="628836"/>
                  </a:cubicBezTo>
                  <a:cubicBezTo>
                    <a:pt x="361903" y="631265"/>
                    <a:pt x="361903" y="633936"/>
                    <a:pt x="361903" y="636851"/>
                  </a:cubicBezTo>
                  <a:cubicBezTo>
                    <a:pt x="360932" y="634908"/>
                    <a:pt x="360203" y="633208"/>
                    <a:pt x="359717" y="631750"/>
                  </a:cubicBezTo>
                  <a:cubicBezTo>
                    <a:pt x="359232" y="630293"/>
                    <a:pt x="358503" y="629564"/>
                    <a:pt x="357531" y="629564"/>
                  </a:cubicBezTo>
                  <a:lnTo>
                    <a:pt x="357531" y="655796"/>
                  </a:lnTo>
                  <a:lnTo>
                    <a:pt x="351702" y="660168"/>
                  </a:lnTo>
                  <a:cubicBezTo>
                    <a:pt x="347816" y="669884"/>
                    <a:pt x="344416" y="681542"/>
                    <a:pt x="341501" y="695144"/>
                  </a:cubicBezTo>
                  <a:lnTo>
                    <a:pt x="341501" y="711175"/>
                  </a:lnTo>
                  <a:cubicBezTo>
                    <a:pt x="339558" y="713118"/>
                    <a:pt x="338586" y="716761"/>
                    <a:pt x="338586" y="722105"/>
                  </a:cubicBezTo>
                  <a:cubicBezTo>
                    <a:pt x="338586" y="727448"/>
                    <a:pt x="338586" y="730605"/>
                    <a:pt x="338586" y="731577"/>
                  </a:cubicBezTo>
                  <a:cubicBezTo>
                    <a:pt x="340529" y="728662"/>
                    <a:pt x="341501" y="723319"/>
                    <a:pt x="341501" y="715547"/>
                  </a:cubicBezTo>
                  <a:cubicBezTo>
                    <a:pt x="343444" y="713603"/>
                    <a:pt x="348302" y="701459"/>
                    <a:pt x="356074" y="679113"/>
                  </a:cubicBezTo>
                  <a:cubicBezTo>
                    <a:pt x="357046" y="677170"/>
                    <a:pt x="358017" y="676199"/>
                    <a:pt x="358989" y="676199"/>
                  </a:cubicBezTo>
                  <a:cubicBezTo>
                    <a:pt x="357046" y="684943"/>
                    <a:pt x="353159" y="696601"/>
                    <a:pt x="347330" y="711175"/>
                  </a:cubicBezTo>
                  <a:cubicBezTo>
                    <a:pt x="346359" y="714089"/>
                    <a:pt x="344416" y="722833"/>
                    <a:pt x="341501" y="737406"/>
                  </a:cubicBezTo>
                  <a:cubicBezTo>
                    <a:pt x="340529" y="741293"/>
                    <a:pt x="339558" y="745179"/>
                    <a:pt x="338586" y="749065"/>
                  </a:cubicBezTo>
                  <a:cubicBezTo>
                    <a:pt x="337615" y="752951"/>
                    <a:pt x="336157" y="756352"/>
                    <a:pt x="334214" y="759266"/>
                  </a:cubicBezTo>
                  <a:cubicBezTo>
                    <a:pt x="332271" y="763152"/>
                    <a:pt x="331057" y="767039"/>
                    <a:pt x="330571" y="770925"/>
                  </a:cubicBezTo>
                  <a:cubicBezTo>
                    <a:pt x="330085" y="774811"/>
                    <a:pt x="329842" y="778211"/>
                    <a:pt x="329842" y="781126"/>
                  </a:cubicBezTo>
                  <a:cubicBezTo>
                    <a:pt x="329842" y="784041"/>
                    <a:pt x="329357" y="786955"/>
                    <a:pt x="328385" y="789870"/>
                  </a:cubicBezTo>
                  <a:cubicBezTo>
                    <a:pt x="327413" y="792785"/>
                    <a:pt x="326442" y="795699"/>
                    <a:pt x="325470" y="798614"/>
                  </a:cubicBezTo>
                  <a:cubicBezTo>
                    <a:pt x="325470" y="800557"/>
                    <a:pt x="324499" y="802014"/>
                    <a:pt x="322556" y="802986"/>
                  </a:cubicBezTo>
                  <a:cubicBezTo>
                    <a:pt x="321584" y="803958"/>
                    <a:pt x="320370" y="807115"/>
                    <a:pt x="318912" y="812459"/>
                  </a:cubicBezTo>
                  <a:cubicBezTo>
                    <a:pt x="317455" y="817802"/>
                    <a:pt x="315269" y="821445"/>
                    <a:pt x="312354" y="823389"/>
                  </a:cubicBezTo>
                  <a:lnTo>
                    <a:pt x="313812" y="827761"/>
                  </a:lnTo>
                  <a:lnTo>
                    <a:pt x="302153" y="852535"/>
                  </a:lnTo>
                  <a:cubicBezTo>
                    <a:pt x="299238" y="854478"/>
                    <a:pt x="295838" y="859822"/>
                    <a:pt x="291952" y="868566"/>
                  </a:cubicBezTo>
                  <a:lnTo>
                    <a:pt x="291952" y="872938"/>
                  </a:lnTo>
                  <a:cubicBezTo>
                    <a:pt x="291952" y="871966"/>
                    <a:pt x="292923" y="870023"/>
                    <a:pt x="294866" y="867108"/>
                  </a:cubicBezTo>
                  <a:cubicBezTo>
                    <a:pt x="296810" y="864194"/>
                    <a:pt x="298267" y="862250"/>
                    <a:pt x="299238" y="861279"/>
                  </a:cubicBezTo>
                  <a:cubicBezTo>
                    <a:pt x="299238" y="860307"/>
                    <a:pt x="299967" y="859336"/>
                    <a:pt x="301424" y="858364"/>
                  </a:cubicBezTo>
                  <a:cubicBezTo>
                    <a:pt x="302882" y="857393"/>
                    <a:pt x="304096" y="857393"/>
                    <a:pt x="305068" y="858364"/>
                  </a:cubicBezTo>
                  <a:cubicBezTo>
                    <a:pt x="295352" y="876824"/>
                    <a:pt x="288551" y="892854"/>
                    <a:pt x="284665" y="906456"/>
                  </a:cubicBezTo>
                  <a:cubicBezTo>
                    <a:pt x="286608" y="906456"/>
                    <a:pt x="288551" y="904513"/>
                    <a:pt x="290495" y="900627"/>
                  </a:cubicBezTo>
                  <a:cubicBezTo>
                    <a:pt x="295352" y="894797"/>
                    <a:pt x="301182" y="885082"/>
                    <a:pt x="307982" y="871480"/>
                  </a:cubicBezTo>
                  <a:cubicBezTo>
                    <a:pt x="307982" y="870509"/>
                    <a:pt x="308468" y="869051"/>
                    <a:pt x="309440" y="867108"/>
                  </a:cubicBezTo>
                  <a:cubicBezTo>
                    <a:pt x="310411" y="865165"/>
                    <a:pt x="311869" y="863708"/>
                    <a:pt x="313812" y="862736"/>
                  </a:cubicBezTo>
                  <a:cubicBezTo>
                    <a:pt x="311869" y="865651"/>
                    <a:pt x="310654" y="868323"/>
                    <a:pt x="310168" y="870752"/>
                  </a:cubicBezTo>
                  <a:cubicBezTo>
                    <a:pt x="309683" y="873180"/>
                    <a:pt x="308954" y="874881"/>
                    <a:pt x="307982" y="875852"/>
                  </a:cubicBezTo>
                  <a:cubicBezTo>
                    <a:pt x="307011" y="878767"/>
                    <a:pt x="306282" y="882167"/>
                    <a:pt x="305796" y="886054"/>
                  </a:cubicBezTo>
                  <a:cubicBezTo>
                    <a:pt x="305311" y="889940"/>
                    <a:pt x="304582" y="892369"/>
                    <a:pt x="303610" y="893340"/>
                  </a:cubicBezTo>
                  <a:cubicBezTo>
                    <a:pt x="304582" y="893340"/>
                    <a:pt x="305554" y="892611"/>
                    <a:pt x="306525" y="891154"/>
                  </a:cubicBezTo>
                  <a:cubicBezTo>
                    <a:pt x="307497" y="889697"/>
                    <a:pt x="307982" y="888482"/>
                    <a:pt x="307982" y="887511"/>
                  </a:cubicBezTo>
                  <a:lnTo>
                    <a:pt x="331300" y="819016"/>
                  </a:lnTo>
                  <a:cubicBezTo>
                    <a:pt x="336157" y="808329"/>
                    <a:pt x="340286" y="795456"/>
                    <a:pt x="343687" y="780397"/>
                  </a:cubicBezTo>
                  <a:cubicBezTo>
                    <a:pt x="347087" y="765338"/>
                    <a:pt x="349759" y="753923"/>
                    <a:pt x="351702" y="746150"/>
                  </a:cubicBezTo>
                  <a:cubicBezTo>
                    <a:pt x="357531" y="731577"/>
                    <a:pt x="360932" y="718947"/>
                    <a:pt x="361903" y="708260"/>
                  </a:cubicBezTo>
                  <a:cubicBezTo>
                    <a:pt x="361903" y="701459"/>
                    <a:pt x="362875" y="695144"/>
                    <a:pt x="364818" y="689315"/>
                  </a:cubicBezTo>
                  <a:cubicBezTo>
                    <a:pt x="364818" y="685428"/>
                    <a:pt x="365304" y="682514"/>
                    <a:pt x="366275" y="680571"/>
                  </a:cubicBezTo>
                  <a:cubicBezTo>
                    <a:pt x="366275" y="679599"/>
                    <a:pt x="366033" y="678628"/>
                    <a:pt x="365547" y="677656"/>
                  </a:cubicBezTo>
                  <a:cubicBezTo>
                    <a:pt x="365061" y="676684"/>
                    <a:pt x="364818" y="675713"/>
                    <a:pt x="364818" y="674741"/>
                  </a:cubicBezTo>
                  <a:cubicBezTo>
                    <a:pt x="365790" y="674741"/>
                    <a:pt x="366761" y="674256"/>
                    <a:pt x="367733" y="673284"/>
                  </a:cubicBezTo>
                  <a:cubicBezTo>
                    <a:pt x="368704" y="672313"/>
                    <a:pt x="370162" y="671827"/>
                    <a:pt x="372105" y="671827"/>
                  </a:cubicBezTo>
                  <a:cubicBezTo>
                    <a:pt x="372105" y="674741"/>
                    <a:pt x="371133" y="677656"/>
                    <a:pt x="369190" y="680571"/>
                  </a:cubicBezTo>
                  <a:lnTo>
                    <a:pt x="369190" y="683485"/>
                  </a:lnTo>
                  <a:cubicBezTo>
                    <a:pt x="371133" y="689315"/>
                    <a:pt x="371133" y="693687"/>
                    <a:pt x="369190" y="696601"/>
                  </a:cubicBezTo>
                  <a:cubicBezTo>
                    <a:pt x="366275" y="699516"/>
                    <a:pt x="364818" y="700973"/>
                    <a:pt x="364818" y="700973"/>
                  </a:cubicBezTo>
                  <a:cubicBezTo>
                    <a:pt x="364818" y="704860"/>
                    <a:pt x="364332" y="708260"/>
                    <a:pt x="363361" y="711175"/>
                  </a:cubicBezTo>
                  <a:cubicBezTo>
                    <a:pt x="362389" y="714089"/>
                    <a:pt x="361903" y="716518"/>
                    <a:pt x="361903" y="718461"/>
                  </a:cubicBezTo>
                  <a:cubicBezTo>
                    <a:pt x="361903" y="722347"/>
                    <a:pt x="361903" y="725991"/>
                    <a:pt x="361903" y="729391"/>
                  </a:cubicBezTo>
                  <a:cubicBezTo>
                    <a:pt x="361903" y="732792"/>
                    <a:pt x="361903" y="736435"/>
                    <a:pt x="361903" y="740321"/>
                  </a:cubicBezTo>
                  <a:cubicBezTo>
                    <a:pt x="361903" y="743236"/>
                    <a:pt x="361418" y="745179"/>
                    <a:pt x="360446" y="746150"/>
                  </a:cubicBezTo>
                  <a:cubicBezTo>
                    <a:pt x="356560" y="748093"/>
                    <a:pt x="353888" y="751737"/>
                    <a:pt x="352431" y="757080"/>
                  </a:cubicBezTo>
                  <a:cubicBezTo>
                    <a:pt x="350974" y="762424"/>
                    <a:pt x="349759" y="766067"/>
                    <a:pt x="348788" y="768010"/>
                  </a:cubicBezTo>
                  <a:cubicBezTo>
                    <a:pt x="348788" y="768982"/>
                    <a:pt x="349030" y="769710"/>
                    <a:pt x="349516" y="770196"/>
                  </a:cubicBezTo>
                  <a:cubicBezTo>
                    <a:pt x="350002" y="770682"/>
                    <a:pt x="350731" y="771411"/>
                    <a:pt x="351702" y="772382"/>
                  </a:cubicBezTo>
                  <a:lnTo>
                    <a:pt x="350245" y="785498"/>
                  </a:lnTo>
                  <a:cubicBezTo>
                    <a:pt x="349273" y="787441"/>
                    <a:pt x="348302" y="790113"/>
                    <a:pt x="347330" y="793513"/>
                  </a:cubicBezTo>
                  <a:cubicBezTo>
                    <a:pt x="346359" y="796914"/>
                    <a:pt x="345387" y="800071"/>
                    <a:pt x="344416" y="802986"/>
                  </a:cubicBezTo>
                  <a:cubicBezTo>
                    <a:pt x="342472" y="804929"/>
                    <a:pt x="341501" y="806386"/>
                    <a:pt x="341501" y="807358"/>
                  </a:cubicBezTo>
                  <a:cubicBezTo>
                    <a:pt x="340529" y="810273"/>
                    <a:pt x="339558" y="813187"/>
                    <a:pt x="338586" y="816102"/>
                  </a:cubicBezTo>
                  <a:cubicBezTo>
                    <a:pt x="337615" y="819016"/>
                    <a:pt x="337615" y="821931"/>
                    <a:pt x="338586" y="824846"/>
                  </a:cubicBezTo>
                  <a:cubicBezTo>
                    <a:pt x="333728" y="827761"/>
                    <a:pt x="330814" y="831161"/>
                    <a:pt x="329842" y="835047"/>
                  </a:cubicBezTo>
                  <a:cubicBezTo>
                    <a:pt x="324985" y="853507"/>
                    <a:pt x="322556" y="862736"/>
                    <a:pt x="322556" y="862736"/>
                  </a:cubicBezTo>
                  <a:cubicBezTo>
                    <a:pt x="323527" y="862736"/>
                    <a:pt x="324499" y="864194"/>
                    <a:pt x="325470" y="867108"/>
                  </a:cubicBezTo>
                  <a:cubicBezTo>
                    <a:pt x="328385" y="865165"/>
                    <a:pt x="330328" y="861279"/>
                    <a:pt x="331300" y="855450"/>
                  </a:cubicBezTo>
                  <a:cubicBezTo>
                    <a:pt x="332271" y="854478"/>
                    <a:pt x="333243" y="852535"/>
                    <a:pt x="334214" y="849620"/>
                  </a:cubicBezTo>
                  <a:cubicBezTo>
                    <a:pt x="335186" y="846706"/>
                    <a:pt x="336643" y="844763"/>
                    <a:pt x="338586" y="843791"/>
                  </a:cubicBezTo>
                  <a:cubicBezTo>
                    <a:pt x="338586" y="841848"/>
                    <a:pt x="339558" y="840876"/>
                    <a:pt x="341501" y="840876"/>
                  </a:cubicBezTo>
                  <a:cubicBezTo>
                    <a:pt x="341501" y="834076"/>
                    <a:pt x="343444" y="825332"/>
                    <a:pt x="347330" y="814645"/>
                  </a:cubicBezTo>
                  <a:lnTo>
                    <a:pt x="349902" y="814645"/>
                  </a:lnTo>
                  <a:lnTo>
                    <a:pt x="354617" y="798614"/>
                  </a:lnTo>
                  <a:cubicBezTo>
                    <a:pt x="359475" y="798614"/>
                    <a:pt x="362875" y="797157"/>
                    <a:pt x="364818" y="794242"/>
                  </a:cubicBezTo>
                  <a:cubicBezTo>
                    <a:pt x="366761" y="791327"/>
                    <a:pt x="365304" y="787927"/>
                    <a:pt x="360446" y="784041"/>
                  </a:cubicBezTo>
                  <a:cubicBezTo>
                    <a:pt x="357531" y="782098"/>
                    <a:pt x="356074" y="780155"/>
                    <a:pt x="356074" y="778211"/>
                  </a:cubicBezTo>
                  <a:cubicBezTo>
                    <a:pt x="356074" y="776268"/>
                    <a:pt x="358017" y="772868"/>
                    <a:pt x="361903" y="768010"/>
                  </a:cubicBezTo>
                  <a:cubicBezTo>
                    <a:pt x="365790" y="763152"/>
                    <a:pt x="367733" y="759266"/>
                    <a:pt x="367733" y="756352"/>
                  </a:cubicBezTo>
                  <a:cubicBezTo>
                    <a:pt x="367733" y="752465"/>
                    <a:pt x="367247" y="746150"/>
                    <a:pt x="366275" y="737406"/>
                  </a:cubicBezTo>
                  <a:cubicBezTo>
                    <a:pt x="365304" y="728662"/>
                    <a:pt x="365304" y="721862"/>
                    <a:pt x="366275" y="717004"/>
                  </a:cubicBezTo>
                  <a:cubicBezTo>
                    <a:pt x="366275" y="714089"/>
                    <a:pt x="367247" y="712632"/>
                    <a:pt x="369190" y="712632"/>
                  </a:cubicBezTo>
                  <a:lnTo>
                    <a:pt x="369190" y="718461"/>
                  </a:lnTo>
                  <a:cubicBezTo>
                    <a:pt x="367247" y="724290"/>
                    <a:pt x="368219" y="728662"/>
                    <a:pt x="372105" y="731577"/>
                  </a:cubicBezTo>
                  <a:cubicBezTo>
                    <a:pt x="372105" y="729634"/>
                    <a:pt x="372105" y="727205"/>
                    <a:pt x="372105" y="724290"/>
                  </a:cubicBezTo>
                  <a:lnTo>
                    <a:pt x="370647" y="709717"/>
                  </a:lnTo>
                  <a:cubicBezTo>
                    <a:pt x="370647" y="708746"/>
                    <a:pt x="370890" y="707288"/>
                    <a:pt x="371376" y="705345"/>
                  </a:cubicBezTo>
                  <a:cubicBezTo>
                    <a:pt x="371862" y="703402"/>
                    <a:pt x="373076" y="702431"/>
                    <a:pt x="375019" y="702431"/>
                  </a:cubicBezTo>
                  <a:lnTo>
                    <a:pt x="375019" y="699516"/>
                  </a:lnTo>
                  <a:cubicBezTo>
                    <a:pt x="375019" y="692715"/>
                    <a:pt x="375505" y="686157"/>
                    <a:pt x="376477" y="679842"/>
                  </a:cubicBezTo>
                  <a:cubicBezTo>
                    <a:pt x="377448" y="673527"/>
                    <a:pt x="377934" y="666969"/>
                    <a:pt x="377934" y="660168"/>
                  </a:cubicBezTo>
                  <a:cubicBezTo>
                    <a:pt x="379877" y="662111"/>
                    <a:pt x="381334" y="665512"/>
                    <a:pt x="382306" y="670369"/>
                  </a:cubicBezTo>
                  <a:lnTo>
                    <a:pt x="382306" y="649967"/>
                  </a:lnTo>
                  <a:cubicBezTo>
                    <a:pt x="382306" y="643166"/>
                    <a:pt x="382792" y="638308"/>
                    <a:pt x="383763" y="635394"/>
                  </a:cubicBezTo>
                  <a:cubicBezTo>
                    <a:pt x="382792" y="635394"/>
                    <a:pt x="382063" y="634908"/>
                    <a:pt x="381577" y="633936"/>
                  </a:cubicBezTo>
                  <a:cubicBezTo>
                    <a:pt x="381092" y="632965"/>
                    <a:pt x="380363" y="631993"/>
                    <a:pt x="379391" y="631022"/>
                  </a:cubicBezTo>
                  <a:cubicBezTo>
                    <a:pt x="379391" y="630050"/>
                    <a:pt x="379877" y="629079"/>
                    <a:pt x="380849" y="628107"/>
                  </a:cubicBezTo>
                  <a:cubicBezTo>
                    <a:pt x="381820" y="627135"/>
                    <a:pt x="382306" y="625192"/>
                    <a:pt x="382306" y="622278"/>
                  </a:cubicBezTo>
                  <a:lnTo>
                    <a:pt x="379391" y="617906"/>
                  </a:lnTo>
                  <a:cubicBezTo>
                    <a:pt x="378420" y="618877"/>
                    <a:pt x="376962" y="618877"/>
                    <a:pt x="375019" y="617906"/>
                  </a:cubicBezTo>
                  <a:cubicBezTo>
                    <a:pt x="373076" y="616934"/>
                    <a:pt x="372105" y="616448"/>
                    <a:pt x="372105" y="616448"/>
                  </a:cubicBezTo>
                  <a:cubicBezTo>
                    <a:pt x="368219" y="614505"/>
                    <a:pt x="366033" y="614505"/>
                    <a:pt x="365547" y="616448"/>
                  </a:cubicBezTo>
                  <a:cubicBezTo>
                    <a:pt x="365061" y="618392"/>
                    <a:pt x="364818" y="619849"/>
                    <a:pt x="364818" y="620820"/>
                  </a:cubicBezTo>
                  <a:lnTo>
                    <a:pt x="363361" y="609162"/>
                  </a:lnTo>
                  <a:cubicBezTo>
                    <a:pt x="364332" y="609162"/>
                    <a:pt x="364818" y="608919"/>
                    <a:pt x="364818" y="608433"/>
                  </a:cubicBezTo>
                  <a:cubicBezTo>
                    <a:pt x="364818" y="607947"/>
                    <a:pt x="364818" y="607219"/>
                    <a:pt x="364818" y="606247"/>
                  </a:cubicBezTo>
                  <a:cubicBezTo>
                    <a:pt x="371619" y="606247"/>
                    <a:pt x="375019" y="605761"/>
                    <a:pt x="375019" y="604790"/>
                  </a:cubicBezTo>
                  <a:cubicBezTo>
                    <a:pt x="375991" y="604790"/>
                    <a:pt x="376962" y="603818"/>
                    <a:pt x="377934" y="601875"/>
                  </a:cubicBezTo>
                  <a:cubicBezTo>
                    <a:pt x="378906" y="599932"/>
                    <a:pt x="379877" y="599446"/>
                    <a:pt x="380849" y="600418"/>
                  </a:cubicBezTo>
                  <a:lnTo>
                    <a:pt x="380849" y="598961"/>
                  </a:lnTo>
                  <a:cubicBezTo>
                    <a:pt x="381820" y="601875"/>
                    <a:pt x="383278" y="605033"/>
                    <a:pt x="385221" y="608433"/>
                  </a:cubicBezTo>
                  <a:cubicBezTo>
                    <a:pt x="387164" y="611834"/>
                    <a:pt x="389107" y="614505"/>
                    <a:pt x="391050" y="616448"/>
                  </a:cubicBezTo>
                  <a:cubicBezTo>
                    <a:pt x="392993" y="614505"/>
                    <a:pt x="392993" y="611591"/>
                    <a:pt x="391050" y="607704"/>
                  </a:cubicBezTo>
                  <a:cubicBezTo>
                    <a:pt x="386192" y="604790"/>
                    <a:pt x="384735" y="600904"/>
                    <a:pt x="386678" y="596046"/>
                  </a:cubicBezTo>
                  <a:lnTo>
                    <a:pt x="386678" y="590217"/>
                  </a:lnTo>
                  <a:cubicBezTo>
                    <a:pt x="388621" y="590217"/>
                    <a:pt x="390078" y="592160"/>
                    <a:pt x="391050" y="596046"/>
                  </a:cubicBezTo>
                  <a:lnTo>
                    <a:pt x="391050" y="584387"/>
                  </a:lnTo>
                  <a:cubicBezTo>
                    <a:pt x="391050" y="583416"/>
                    <a:pt x="391536" y="582444"/>
                    <a:pt x="392507" y="581473"/>
                  </a:cubicBezTo>
                  <a:lnTo>
                    <a:pt x="392956" y="579679"/>
                  </a:lnTo>
                  <a:lnTo>
                    <a:pt x="393965" y="584387"/>
                  </a:lnTo>
                  <a:lnTo>
                    <a:pt x="392507" y="607704"/>
                  </a:lnTo>
                  <a:cubicBezTo>
                    <a:pt x="393479" y="613534"/>
                    <a:pt x="393965" y="622764"/>
                    <a:pt x="393965" y="635394"/>
                  </a:cubicBezTo>
                  <a:cubicBezTo>
                    <a:pt x="392022" y="640251"/>
                    <a:pt x="390321" y="645838"/>
                    <a:pt x="388864" y="652153"/>
                  </a:cubicBezTo>
                  <a:cubicBezTo>
                    <a:pt x="387407" y="658468"/>
                    <a:pt x="385706" y="664540"/>
                    <a:pt x="383763" y="670369"/>
                  </a:cubicBezTo>
                  <a:lnTo>
                    <a:pt x="385221" y="692229"/>
                  </a:lnTo>
                  <a:cubicBezTo>
                    <a:pt x="384249" y="692229"/>
                    <a:pt x="383763" y="691258"/>
                    <a:pt x="383763" y="689315"/>
                  </a:cubicBezTo>
                  <a:cubicBezTo>
                    <a:pt x="383763" y="690286"/>
                    <a:pt x="383520" y="691501"/>
                    <a:pt x="383035" y="692958"/>
                  </a:cubicBezTo>
                  <a:cubicBezTo>
                    <a:pt x="382549" y="694415"/>
                    <a:pt x="382792" y="695630"/>
                    <a:pt x="383763" y="696601"/>
                  </a:cubicBezTo>
                  <a:cubicBezTo>
                    <a:pt x="384735" y="698544"/>
                    <a:pt x="385221" y="700973"/>
                    <a:pt x="385221" y="703888"/>
                  </a:cubicBezTo>
                  <a:cubicBezTo>
                    <a:pt x="385221" y="706803"/>
                    <a:pt x="384735" y="709231"/>
                    <a:pt x="383763" y="711175"/>
                  </a:cubicBezTo>
                  <a:lnTo>
                    <a:pt x="383763" y="733034"/>
                  </a:lnTo>
                  <a:cubicBezTo>
                    <a:pt x="383763" y="738864"/>
                    <a:pt x="382792" y="742750"/>
                    <a:pt x="380849" y="744693"/>
                  </a:cubicBezTo>
                  <a:cubicBezTo>
                    <a:pt x="380849" y="745665"/>
                    <a:pt x="380120" y="747850"/>
                    <a:pt x="378663" y="751251"/>
                  </a:cubicBezTo>
                  <a:cubicBezTo>
                    <a:pt x="377205" y="754651"/>
                    <a:pt x="376962" y="756837"/>
                    <a:pt x="377934" y="757809"/>
                  </a:cubicBezTo>
                  <a:lnTo>
                    <a:pt x="375019" y="768010"/>
                  </a:lnTo>
                  <a:lnTo>
                    <a:pt x="372105" y="784041"/>
                  </a:lnTo>
                  <a:cubicBezTo>
                    <a:pt x="372105" y="784041"/>
                    <a:pt x="372105" y="784284"/>
                    <a:pt x="372105" y="784769"/>
                  </a:cubicBezTo>
                  <a:cubicBezTo>
                    <a:pt x="372105" y="785255"/>
                    <a:pt x="372105" y="785498"/>
                    <a:pt x="372105" y="785498"/>
                  </a:cubicBezTo>
                  <a:lnTo>
                    <a:pt x="372105" y="789870"/>
                  </a:lnTo>
                  <a:cubicBezTo>
                    <a:pt x="372105" y="801529"/>
                    <a:pt x="369676" y="810758"/>
                    <a:pt x="364818" y="817559"/>
                  </a:cubicBezTo>
                  <a:lnTo>
                    <a:pt x="361903" y="817559"/>
                  </a:lnTo>
                  <a:lnTo>
                    <a:pt x="364818" y="819016"/>
                  </a:lnTo>
                  <a:lnTo>
                    <a:pt x="364818" y="830675"/>
                  </a:lnTo>
                  <a:cubicBezTo>
                    <a:pt x="364818" y="831647"/>
                    <a:pt x="364575" y="834561"/>
                    <a:pt x="364089" y="839419"/>
                  </a:cubicBezTo>
                  <a:cubicBezTo>
                    <a:pt x="363604" y="844277"/>
                    <a:pt x="363847" y="848649"/>
                    <a:pt x="364818" y="852535"/>
                  </a:cubicBezTo>
                  <a:lnTo>
                    <a:pt x="361903" y="852535"/>
                  </a:lnTo>
                  <a:cubicBezTo>
                    <a:pt x="361903" y="863222"/>
                    <a:pt x="360446" y="869537"/>
                    <a:pt x="357531" y="871480"/>
                  </a:cubicBezTo>
                  <a:cubicBezTo>
                    <a:pt x="352674" y="873423"/>
                    <a:pt x="350002" y="876338"/>
                    <a:pt x="349516" y="880224"/>
                  </a:cubicBezTo>
                  <a:cubicBezTo>
                    <a:pt x="349030" y="884110"/>
                    <a:pt x="348788" y="886539"/>
                    <a:pt x="348788" y="887511"/>
                  </a:cubicBezTo>
                  <a:cubicBezTo>
                    <a:pt x="349759" y="887511"/>
                    <a:pt x="350245" y="886539"/>
                    <a:pt x="350245" y="884596"/>
                  </a:cubicBezTo>
                  <a:cubicBezTo>
                    <a:pt x="349273" y="886539"/>
                    <a:pt x="349030" y="887997"/>
                    <a:pt x="349516" y="888968"/>
                  </a:cubicBezTo>
                  <a:cubicBezTo>
                    <a:pt x="350002" y="889940"/>
                    <a:pt x="350245" y="891397"/>
                    <a:pt x="350245" y="893340"/>
                  </a:cubicBezTo>
                  <a:lnTo>
                    <a:pt x="350245" y="896255"/>
                  </a:lnTo>
                  <a:cubicBezTo>
                    <a:pt x="348302" y="896741"/>
                    <a:pt x="347209" y="897591"/>
                    <a:pt x="346966" y="898805"/>
                  </a:cubicBezTo>
                  <a:lnTo>
                    <a:pt x="344416" y="896255"/>
                  </a:lnTo>
                  <a:cubicBezTo>
                    <a:pt x="342472" y="899169"/>
                    <a:pt x="341258" y="901841"/>
                    <a:pt x="340772" y="904270"/>
                  </a:cubicBezTo>
                  <a:cubicBezTo>
                    <a:pt x="340286" y="906699"/>
                    <a:pt x="339072" y="909856"/>
                    <a:pt x="337129" y="913743"/>
                  </a:cubicBezTo>
                  <a:cubicBezTo>
                    <a:pt x="338100" y="913743"/>
                    <a:pt x="339072" y="913014"/>
                    <a:pt x="340044" y="911557"/>
                  </a:cubicBezTo>
                  <a:cubicBezTo>
                    <a:pt x="341015" y="910099"/>
                    <a:pt x="342472" y="908399"/>
                    <a:pt x="344416" y="906456"/>
                  </a:cubicBezTo>
                  <a:cubicBezTo>
                    <a:pt x="343444" y="910342"/>
                    <a:pt x="343201" y="913257"/>
                    <a:pt x="343687" y="915200"/>
                  </a:cubicBezTo>
                  <a:cubicBezTo>
                    <a:pt x="344173" y="917143"/>
                    <a:pt x="344416" y="918600"/>
                    <a:pt x="344416" y="919572"/>
                  </a:cubicBezTo>
                  <a:cubicBezTo>
                    <a:pt x="340529" y="919572"/>
                    <a:pt x="336643" y="920058"/>
                    <a:pt x="332757" y="921029"/>
                  </a:cubicBezTo>
                  <a:cubicBezTo>
                    <a:pt x="332757" y="926859"/>
                    <a:pt x="331300" y="936088"/>
                    <a:pt x="328385" y="948718"/>
                  </a:cubicBezTo>
                  <a:lnTo>
                    <a:pt x="328385" y="942889"/>
                  </a:lnTo>
                  <a:cubicBezTo>
                    <a:pt x="327413" y="944832"/>
                    <a:pt x="327171" y="947990"/>
                    <a:pt x="327656" y="952362"/>
                  </a:cubicBezTo>
                  <a:cubicBezTo>
                    <a:pt x="328142" y="956734"/>
                    <a:pt x="328385" y="958920"/>
                    <a:pt x="328385" y="958920"/>
                  </a:cubicBezTo>
                  <a:lnTo>
                    <a:pt x="328385" y="966206"/>
                  </a:lnTo>
                  <a:lnTo>
                    <a:pt x="329842" y="977865"/>
                  </a:lnTo>
                  <a:lnTo>
                    <a:pt x="329842" y="979322"/>
                  </a:lnTo>
                  <a:cubicBezTo>
                    <a:pt x="329842" y="979322"/>
                    <a:pt x="329842" y="979808"/>
                    <a:pt x="329842" y="980780"/>
                  </a:cubicBezTo>
                  <a:cubicBezTo>
                    <a:pt x="329842" y="981751"/>
                    <a:pt x="329842" y="983209"/>
                    <a:pt x="329842" y="985152"/>
                  </a:cubicBezTo>
                  <a:lnTo>
                    <a:pt x="329842" y="988066"/>
                  </a:lnTo>
                  <a:lnTo>
                    <a:pt x="329842" y="990981"/>
                  </a:lnTo>
                  <a:cubicBezTo>
                    <a:pt x="329842" y="991952"/>
                    <a:pt x="332757" y="993653"/>
                    <a:pt x="338586" y="996082"/>
                  </a:cubicBezTo>
                  <a:cubicBezTo>
                    <a:pt x="344416" y="998510"/>
                    <a:pt x="346359" y="1000696"/>
                    <a:pt x="344416" y="1002640"/>
                  </a:cubicBezTo>
                  <a:cubicBezTo>
                    <a:pt x="343444" y="1004583"/>
                    <a:pt x="341015" y="1008712"/>
                    <a:pt x="337129" y="1015027"/>
                  </a:cubicBezTo>
                  <a:cubicBezTo>
                    <a:pt x="333243" y="1021342"/>
                    <a:pt x="331300" y="1027900"/>
                    <a:pt x="331300" y="1034701"/>
                  </a:cubicBezTo>
                  <a:lnTo>
                    <a:pt x="331300" y="1040530"/>
                  </a:lnTo>
                  <a:cubicBezTo>
                    <a:pt x="332271" y="1040530"/>
                    <a:pt x="333728" y="1040044"/>
                    <a:pt x="335672" y="1039073"/>
                  </a:cubicBezTo>
                  <a:cubicBezTo>
                    <a:pt x="337615" y="1038101"/>
                    <a:pt x="338586" y="1039073"/>
                    <a:pt x="338586" y="1041987"/>
                  </a:cubicBezTo>
                  <a:cubicBezTo>
                    <a:pt x="339558" y="1040044"/>
                    <a:pt x="340044" y="1037615"/>
                    <a:pt x="340044" y="1034701"/>
                  </a:cubicBezTo>
                  <a:lnTo>
                    <a:pt x="344416" y="1034701"/>
                  </a:lnTo>
                  <a:lnTo>
                    <a:pt x="344416" y="1040530"/>
                  </a:lnTo>
                  <a:cubicBezTo>
                    <a:pt x="344416" y="1048302"/>
                    <a:pt x="335672" y="1054617"/>
                    <a:pt x="318184" y="1059475"/>
                  </a:cubicBezTo>
                  <a:lnTo>
                    <a:pt x="319641" y="1059475"/>
                  </a:lnTo>
                  <a:cubicBezTo>
                    <a:pt x="336157" y="1058504"/>
                    <a:pt x="344416" y="1057046"/>
                    <a:pt x="344416" y="1055103"/>
                  </a:cubicBezTo>
                  <a:cubicBezTo>
                    <a:pt x="344416" y="1055103"/>
                    <a:pt x="344901" y="1054617"/>
                    <a:pt x="345873" y="1053646"/>
                  </a:cubicBezTo>
                  <a:cubicBezTo>
                    <a:pt x="346844" y="1052674"/>
                    <a:pt x="347816" y="1052189"/>
                    <a:pt x="348788" y="1052189"/>
                  </a:cubicBezTo>
                  <a:lnTo>
                    <a:pt x="350245" y="1044902"/>
                  </a:lnTo>
                  <a:cubicBezTo>
                    <a:pt x="350245" y="1046845"/>
                    <a:pt x="350245" y="1048545"/>
                    <a:pt x="350245" y="1050003"/>
                  </a:cubicBezTo>
                  <a:cubicBezTo>
                    <a:pt x="350245" y="1051460"/>
                    <a:pt x="350245" y="1052674"/>
                    <a:pt x="350245" y="1053646"/>
                  </a:cubicBezTo>
                  <a:cubicBezTo>
                    <a:pt x="350245" y="1054617"/>
                    <a:pt x="346844" y="1056561"/>
                    <a:pt x="340044" y="1059475"/>
                  </a:cubicBezTo>
                  <a:cubicBezTo>
                    <a:pt x="333243" y="1062390"/>
                    <a:pt x="328871" y="1064333"/>
                    <a:pt x="326928" y="1065305"/>
                  </a:cubicBezTo>
                  <a:lnTo>
                    <a:pt x="326928" y="1068219"/>
                  </a:lnTo>
                  <a:cubicBezTo>
                    <a:pt x="328871" y="1070162"/>
                    <a:pt x="329842" y="1072105"/>
                    <a:pt x="329842" y="1074048"/>
                  </a:cubicBezTo>
                  <a:cubicBezTo>
                    <a:pt x="329842" y="1075992"/>
                    <a:pt x="328385" y="1080363"/>
                    <a:pt x="325470" y="1087164"/>
                  </a:cubicBezTo>
                  <a:lnTo>
                    <a:pt x="326928" y="1090079"/>
                  </a:lnTo>
                  <a:cubicBezTo>
                    <a:pt x="328871" y="1087164"/>
                    <a:pt x="330328" y="1084007"/>
                    <a:pt x="331300" y="1080606"/>
                  </a:cubicBezTo>
                  <a:lnTo>
                    <a:pt x="332271" y="1077935"/>
                  </a:lnTo>
                  <a:lnTo>
                    <a:pt x="331300" y="1082792"/>
                  </a:lnTo>
                  <a:cubicBezTo>
                    <a:pt x="330328" y="1088622"/>
                    <a:pt x="330328" y="1093479"/>
                    <a:pt x="331300" y="1097366"/>
                  </a:cubicBezTo>
                  <a:cubicBezTo>
                    <a:pt x="335186" y="1100280"/>
                    <a:pt x="335186" y="1102223"/>
                    <a:pt x="331300" y="1103195"/>
                  </a:cubicBezTo>
                  <a:lnTo>
                    <a:pt x="331300" y="1106110"/>
                  </a:lnTo>
                  <a:lnTo>
                    <a:pt x="340044" y="1125055"/>
                  </a:lnTo>
                  <a:lnTo>
                    <a:pt x="340044" y="1132341"/>
                  </a:lnTo>
                  <a:cubicBezTo>
                    <a:pt x="340044" y="1135256"/>
                    <a:pt x="340529" y="1141571"/>
                    <a:pt x="341501" y="1151287"/>
                  </a:cubicBezTo>
                  <a:cubicBezTo>
                    <a:pt x="345387" y="1157116"/>
                    <a:pt x="347330" y="1161002"/>
                    <a:pt x="347330" y="1162945"/>
                  </a:cubicBezTo>
                  <a:cubicBezTo>
                    <a:pt x="348302" y="1163917"/>
                    <a:pt x="349030" y="1165131"/>
                    <a:pt x="349516" y="1166589"/>
                  </a:cubicBezTo>
                  <a:cubicBezTo>
                    <a:pt x="350002" y="1168046"/>
                    <a:pt x="349273" y="1168775"/>
                    <a:pt x="347330" y="1168775"/>
                  </a:cubicBezTo>
                  <a:cubicBezTo>
                    <a:pt x="346359" y="1171689"/>
                    <a:pt x="346116" y="1173632"/>
                    <a:pt x="346602" y="1174604"/>
                  </a:cubicBezTo>
                  <a:cubicBezTo>
                    <a:pt x="347087" y="1175575"/>
                    <a:pt x="347330" y="1176547"/>
                    <a:pt x="347330" y="1177518"/>
                  </a:cubicBezTo>
                  <a:lnTo>
                    <a:pt x="347330" y="1184805"/>
                  </a:lnTo>
                  <a:cubicBezTo>
                    <a:pt x="345387" y="1186748"/>
                    <a:pt x="343444" y="1189663"/>
                    <a:pt x="341501" y="1193549"/>
                  </a:cubicBezTo>
                  <a:cubicBezTo>
                    <a:pt x="341501" y="1193549"/>
                    <a:pt x="341015" y="1195492"/>
                    <a:pt x="340044" y="1199378"/>
                  </a:cubicBezTo>
                  <a:cubicBezTo>
                    <a:pt x="340044" y="1202293"/>
                    <a:pt x="336643" y="1203750"/>
                    <a:pt x="329842" y="1203750"/>
                  </a:cubicBezTo>
                  <a:cubicBezTo>
                    <a:pt x="329842" y="1202779"/>
                    <a:pt x="329599" y="1202293"/>
                    <a:pt x="329114" y="1202293"/>
                  </a:cubicBezTo>
                  <a:cubicBezTo>
                    <a:pt x="328628" y="1202293"/>
                    <a:pt x="327899" y="1202293"/>
                    <a:pt x="326928" y="1202293"/>
                  </a:cubicBezTo>
                  <a:cubicBezTo>
                    <a:pt x="324985" y="1204236"/>
                    <a:pt x="324013" y="1205936"/>
                    <a:pt x="324013" y="1207394"/>
                  </a:cubicBezTo>
                  <a:cubicBezTo>
                    <a:pt x="324013" y="1208851"/>
                    <a:pt x="323527" y="1210065"/>
                    <a:pt x="322556" y="1211037"/>
                  </a:cubicBezTo>
                  <a:cubicBezTo>
                    <a:pt x="322556" y="1216866"/>
                    <a:pt x="320613" y="1219781"/>
                    <a:pt x="316726" y="1219781"/>
                  </a:cubicBezTo>
                  <a:lnTo>
                    <a:pt x="316726" y="1221238"/>
                  </a:lnTo>
                  <a:cubicBezTo>
                    <a:pt x="313812" y="1224153"/>
                    <a:pt x="310411" y="1224639"/>
                    <a:pt x="306525" y="1222696"/>
                  </a:cubicBezTo>
                  <a:cubicBezTo>
                    <a:pt x="305554" y="1222696"/>
                    <a:pt x="304582" y="1222453"/>
                    <a:pt x="303610" y="1221967"/>
                  </a:cubicBezTo>
                  <a:cubicBezTo>
                    <a:pt x="302639" y="1221481"/>
                    <a:pt x="301182" y="1221238"/>
                    <a:pt x="299238" y="1221238"/>
                  </a:cubicBezTo>
                  <a:lnTo>
                    <a:pt x="296324" y="1221238"/>
                  </a:lnTo>
                  <a:cubicBezTo>
                    <a:pt x="295352" y="1223181"/>
                    <a:pt x="293895" y="1224153"/>
                    <a:pt x="291952" y="1224153"/>
                  </a:cubicBezTo>
                  <a:cubicBezTo>
                    <a:pt x="290009" y="1224153"/>
                    <a:pt x="288551" y="1223181"/>
                    <a:pt x="287580" y="1221238"/>
                  </a:cubicBezTo>
                  <a:lnTo>
                    <a:pt x="286123" y="1221238"/>
                  </a:lnTo>
                  <a:cubicBezTo>
                    <a:pt x="285151" y="1221238"/>
                    <a:pt x="284422" y="1222210"/>
                    <a:pt x="283937" y="1224153"/>
                  </a:cubicBezTo>
                  <a:cubicBezTo>
                    <a:pt x="283451" y="1226096"/>
                    <a:pt x="282236" y="1227068"/>
                    <a:pt x="280293" y="1227068"/>
                  </a:cubicBezTo>
                  <a:cubicBezTo>
                    <a:pt x="280293" y="1226096"/>
                    <a:pt x="280293" y="1225124"/>
                    <a:pt x="280293" y="1224153"/>
                  </a:cubicBezTo>
                  <a:cubicBezTo>
                    <a:pt x="280293" y="1223181"/>
                    <a:pt x="281265" y="1222210"/>
                    <a:pt x="283208" y="1221238"/>
                  </a:cubicBezTo>
                  <a:lnTo>
                    <a:pt x="283208" y="1216866"/>
                  </a:lnTo>
                  <a:cubicBezTo>
                    <a:pt x="281265" y="1217838"/>
                    <a:pt x="279565" y="1218809"/>
                    <a:pt x="278107" y="1219781"/>
                  </a:cubicBezTo>
                  <a:cubicBezTo>
                    <a:pt x="276650" y="1220752"/>
                    <a:pt x="274950" y="1222210"/>
                    <a:pt x="273007" y="1224153"/>
                  </a:cubicBezTo>
                  <a:lnTo>
                    <a:pt x="275921" y="1228525"/>
                  </a:lnTo>
                  <a:cubicBezTo>
                    <a:pt x="273007" y="1226582"/>
                    <a:pt x="271549" y="1225610"/>
                    <a:pt x="271549" y="1225610"/>
                  </a:cubicBezTo>
                  <a:cubicBezTo>
                    <a:pt x="271549" y="1225610"/>
                    <a:pt x="271549" y="1225853"/>
                    <a:pt x="271549" y="1226339"/>
                  </a:cubicBezTo>
                  <a:cubicBezTo>
                    <a:pt x="271549" y="1226825"/>
                    <a:pt x="271064" y="1227068"/>
                    <a:pt x="270092" y="1227068"/>
                  </a:cubicBezTo>
                  <a:lnTo>
                    <a:pt x="277379" y="1237269"/>
                  </a:lnTo>
                  <a:cubicBezTo>
                    <a:pt x="276407" y="1237269"/>
                    <a:pt x="275921" y="1236783"/>
                    <a:pt x="275921" y="1235812"/>
                  </a:cubicBezTo>
                  <a:cubicBezTo>
                    <a:pt x="275921" y="1234840"/>
                    <a:pt x="274950" y="1234354"/>
                    <a:pt x="273007" y="1234354"/>
                  </a:cubicBezTo>
                  <a:cubicBezTo>
                    <a:pt x="271064" y="1234354"/>
                    <a:pt x="270092" y="1233868"/>
                    <a:pt x="270092" y="1232897"/>
                  </a:cubicBezTo>
                  <a:lnTo>
                    <a:pt x="265720" y="1234354"/>
                  </a:lnTo>
                  <a:lnTo>
                    <a:pt x="262805" y="1237269"/>
                  </a:lnTo>
                  <a:cubicBezTo>
                    <a:pt x="259891" y="1235326"/>
                    <a:pt x="257948" y="1232897"/>
                    <a:pt x="256976" y="1229982"/>
                  </a:cubicBezTo>
                  <a:cubicBezTo>
                    <a:pt x="256005" y="1227068"/>
                    <a:pt x="255033" y="1224639"/>
                    <a:pt x="254061" y="1222696"/>
                  </a:cubicBezTo>
                  <a:lnTo>
                    <a:pt x="254061" y="1227068"/>
                  </a:lnTo>
                  <a:cubicBezTo>
                    <a:pt x="254061" y="1226096"/>
                    <a:pt x="253576" y="1224882"/>
                    <a:pt x="252604" y="1223424"/>
                  </a:cubicBezTo>
                  <a:cubicBezTo>
                    <a:pt x="251633" y="1221967"/>
                    <a:pt x="250661" y="1221238"/>
                    <a:pt x="249689" y="1221238"/>
                  </a:cubicBezTo>
                  <a:lnTo>
                    <a:pt x="251147" y="1227068"/>
                  </a:lnTo>
                  <a:lnTo>
                    <a:pt x="249689" y="1227068"/>
                  </a:lnTo>
                  <a:cubicBezTo>
                    <a:pt x="246775" y="1224153"/>
                    <a:pt x="245317" y="1222210"/>
                    <a:pt x="245317" y="1221238"/>
                  </a:cubicBezTo>
                  <a:lnTo>
                    <a:pt x="240946" y="1225610"/>
                  </a:lnTo>
                  <a:cubicBezTo>
                    <a:pt x="239974" y="1224639"/>
                    <a:pt x="238760" y="1224153"/>
                    <a:pt x="237302" y="1224153"/>
                  </a:cubicBezTo>
                  <a:cubicBezTo>
                    <a:pt x="235845" y="1224153"/>
                    <a:pt x="235116" y="1223667"/>
                    <a:pt x="235116" y="1222696"/>
                  </a:cubicBezTo>
                  <a:cubicBezTo>
                    <a:pt x="234145" y="1223667"/>
                    <a:pt x="233659" y="1225124"/>
                    <a:pt x="233659" y="1227068"/>
                  </a:cubicBezTo>
                  <a:cubicBezTo>
                    <a:pt x="233659" y="1229011"/>
                    <a:pt x="233659" y="1230468"/>
                    <a:pt x="233659" y="1231440"/>
                  </a:cubicBezTo>
                  <a:cubicBezTo>
                    <a:pt x="231716" y="1232411"/>
                    <a:pt x="229287" y="1232654"/>
                    <a:pt x="226372" y="1232168"/>
                  </a:cubicBezTo>
                  <a:cubicBezTo>
                    <a:pt x="223458" y="1231682"/>
                    <a:pt x="221029" y="1231440"/>
                    <a:pt x="219086" y="1231440"/>
                  </a:cubicBezTo>
                  <a:lnTo>
                    <a:pt x="217628" y="1227068"/>
                  </a:lnTo>
                  <a:cubicBezTo>
                    <a:pt x="216657" y="1227068"/>
                    <a:pt x="216171" y="1226096"/>
                    <a:pt x="216171" y="1224153"/>
                  </a:cubicBezTo>
                  <a:cubicBezTo>
                    <a:pt x="215199" y="1223181"/>
                    <a:pt x="213742" y="1223181"/>
                    <a:pt x="211799" y="1224153"/>
                  </a:cubicBezTo>
                  <a:cubicBezTo>
                    <a:pt x="211799" y="1224153"/>
                    <a:pt x="211799" y="1224396"/>
                    <a:pt x="211799" y="1224882"/>
                  </a:cubicBezTo>
                  <a:cubicBezTo>
                    <a:pt x="211799" y="1225367"/>
                    <a:pt x="211799" y="1226096"/>
                    <a:pt x="211799" y="1227068"/>
                  </a:cubicBezTo>
                  <a:cubicBezTo>
                    <a:pt x="211799" y="1229982"/>
                    <a:pt x="212285" y="1231925"/>
                    <a:pt x="213256" y="1232897"/>
                  </a:cubicBezTo>
                  <a:cubicBezTo>
                    <a:pt x="212285" y="1232897"/>
                    <a:pt x="210099" y="1231682"/>
                    <a:pt x="206698" y="1229254"/>
                  </a:cubicBezTo>
                  <a:cubicBezTo>
                    <a:pt x="203298" y="1226825"/>
                    <a:pt x="201598" y="1225124"/>
                    <a:pt x="201598" y="1224153"/>
                  </a:cubicBezTo>
                  <a:lnTo>
                    <a:pt x="189939" y="1212494"/>
                  </a:lnTo>
                  <a:cubicBezTo>
                    <a:pt x="189939" y="1211523"/>
                    <a:pt x="189696" y="1210551"/>
                    <a:pt x="189210" y="1209580"/>
                  </a:cubicBezTo>
                  <a:cubicBezTo>
                    <a:pt x="188725" y="1208608"/>
                    <a:pt x="187996" y="1208122"/>
                    <a:pt x="187024" y="1208122"/>
                  </a:cubicBezTo>
                  <a:cubicBezTo>
                    <a:pt x="182167" y="1205208"/>
                    <a:pt x="177552" y="1202536"/>
                    <a:pt x="173180" y="1200107"/>
                  </a:cubicBezTo>
                  <a:cubicBezTo>
                    <a:pt x="168808" y="1197678"/>
                    <a:pt x="164679" y="1195492"/>
                    <a:pt x="160793" y="1193549"/>
                  </a:cubicBezTo>
                  <a:lnTo>
                    <a:pt x="159335" y="1193549"/>
                  </a:lnTo>
                  <a:lnTo>
                    <a:pt x="149134" y="1187720"/>
                  </a:lnTo>
                  <a:cubicBezTo>
                    <a:pt x="148162" y="1187720"/>
                    <a:pt x="147191" y="1187234"/>
                    <a:pt x="146219" y="1186262"/>
                  </a:cubicBezTo>
                  <a:cubicBezTo>
                    <a:pt x="145248" y="1185291"/>
                    <a:pt x="144762" y="1184319"/>
                    <a:pt x="144762" y="1183348"/>
                  </a:cubicBezTo>
                  <a:cubicBezTo>
                    <a:pt x="142819" y="1182376"/>
                    <a:pt x="141119" y="1181162"/>
                    <a:pt x="139661" y="1179705"/>
                  </a:cubicBezTo>
                  <a:cubicBezTo>
                    <a:pt x="138204" y="1178247"/>
                    <a:pt x="137475" y="1177518"/>
                    <a:pt x="137475" y="1177518"/>
                  </a:cubicBezTo>
                  <a:cubicBezTo>
                    <a:pt x="133589" y="1175575"/>
                    <a:pt x="129217" y="1172175"/>
                    <a:pt x="124359" y="1167317"/>
                  </a:cubicBezTo>
                  <a:cubicBezTo>
                    <a:pt x="119502" y="1166346"/>
                    <a:pt x="114644" y="1163431"/>
                    <a:pt x="109786" y="1158573"/>
                  </a:cubicBezTo>
                  <a:cubicBezTo>
                    <a:pt x="104929" y="1153716"/>
                    <a:pt x="101042" y="1151287"/>
                    <a:pt x="98128" y="1151287"/>
                  </a:cubicBezTo>
                  <a:cubicBezTo>
                    <a:pt x="97156" y="1149344"/>
                    <a:pt x="95699" y="1147886"/>
                    <a:pt x="93756" y="1146915"/>
                  </a:cubicBezTo>
                  <a:cubicBezTo>
                    <a:pt x="91813" y="1145943"/>
                    <a:pt x="90355" y="1145457"/>
                    <a:pt x="89384" y="1145457"/>
                  </a:cubicBezTo>
                  <a:lnTo>
                    <a:pt x="89384" y="1141085"/>
                  </a:lnTo>
                  <a:cubicBezTo>
                    <a:pt x="89384" y="1141085"/>
                    <a:pt x="87441" y="1139628"/>
                    <a:pt x="83554" y="1136713"/>
                  </a:cubicBezTo>
                  <a:cubicBezTo>
                    <a:pt x="88412" y="1135742"/>
                    <a:pt x="91813" y="1136713"/>
                    <a:pt x="93756" y="1139628"/>
                  </a:cubicBezTo>
                  <a:lnTo>
                    <a:pt x="95213" y="1135256"/>
                  </a:lnTo>
                  <a:cubicBezTo>
                    <a:pt x="96185" y="1134284"/>
                    <a:pt x="96427" y="1133556"/>
                    <a:pt x="95942" y="1133070"/>
                  </a:cubicBezTo>
                  <a:cubicBezTo>
                    <a:pt x="95456" y="1132584"/>
                    <a:pt x="95699" y="1132341"/>
                    <a:pt x="96670" y="1132341"/>
                  </a:cubicBezTo>
                  <a:cubicBezTo>
                    <a:pt x="97642" y="1130398"/>
                    <a:pt x="97885" y="1128212"/>
                    <a:pt x="97399" y="1125784"/>
                  </a:cubicBezTo>
                  <a:cubicBezTo>
                    <a:pt x="96913" y="1123355"/>
                    <a:pt x="96670" y="1121654"/>
                    <a:pt x="96670" y="1120683"/>
                  </a:cubicBezTo>
                  <a:cubicBezTo>
                    <a:pt x="95699" y="1119711"/>
                    <a:pt x="93756" y="1119225"/>
                    <a:pt x="90841" y="1119225"/>
                  </a:cubicBezTo>
                  <a:lnTo>
                    <a:pt x="92298" y="1111939"/>
                  </a:lnTo>
                  <a:lnTo>
                    <a:pt x="87926" y="1107567"/>
                  </a:lnTo>
                  <a:lnTo>
                    <a:pt x="86469" y="1109024"/>
                  </a:lnTo>
                  <a:cubicBezTo>
                    <a:pt x="86469" y="1107081"/>
                    <a:pt x="86955" y="1105138"/>
                    <a:pt x="87926" y="1103195"/>
                  </a:cubicBezTo>
                  <a:cubicBezTo>
                    <a:pt x="88898" y="1101252"/>
                    <a:pt x="89384" y="1099309"/>
                    <a:pt x="89384" y="1097366"/>
                  </a:cubicBezTo>
                  <a:lnTo>
                    <a:pt x="87926" y="1087164"/>
                  </a:lnTo>
                  <a:cubicBezTo>
                    <a:pt x="86955" y="1084250"/>
                    <a:pt x="85983" y="1081335"/>
                    <a:pt x="85012" y="1078420"/>
                  </a:cubicBezTo>
                  <a:cubicBezTo>
                    <a:pt x="84040" y="1075506"/>
                    <a:pt x="83554" y="1072591"/>
                    <a:pt x="83554" y="1069676"/>
                  </a:cubicBezTo>
                  <a:cubicBezTo>
                    <a:pt x="83554" y="1064819"/>
                    <a:pt x="84526" y="1060933"/>
                    <a:pt x="86469" y="1058018"/>
                  </a:cubicBezTo>
                  <a:cubicBezTo>
                    <a:pt x="87441" y="1056075"/>
                    <a:pt x="87926" y="1052189"/>
                    <a:pt x="87926" y="1046359"/>
                  </a:cubicBezTo>
                  <a:cubicBezTo>
                    <a:pt x="87926" y="1041501"/>
                    <a:pt x="87441" y="1037615"/>
                    <a:pt x="86469" y="1034701"/>
                  </a:cubicBezTo>
                  <a:cubicBezTo>
                    <a:pt x="84526" y="1034701"/>
                    <a:pt x="83069" y="1035186"/>
                    <a:pt x="82097" y="1036158"/>
                  </a:cubicBezTo>
                  <a:lnTo>
                    <a:pt x="82097" y="1034701"/>
                  </a:lnTo>
                  <a:cubicBezTo>
                    <a:pt x="82097" y="1031786"/>
                    <a:pt x="81611" y="1030329"/>
                    <a:pt x="80640" y="1030329"/>
                  </a:cubicBezTo>
                  <a:cubicBezTo>
                    <a:pt x="77725" y="1025471"/>
                    <a:pt x="75296" y="1022071"/>
                    <a:pt x="73353" y="1020127"/>
                  </a:cubicBezTo>
                  <a:lnTo>
                    <a:pt x="73353" y="1017213"/>
                  </a:lnTo>
                  <a:cubicBezTo>
                    <a:pt x="73353" y="1016241"/>
                    <a:pt x="72867" y="1015270"/>
                    <a:pt x="71896" y="1014298"/>
                  </a:cubicBezTo>
                  <a:cubicBezTo>
                    <a:pt x="70924" y="1013327"/>
                    <a:pt x="70438" y="1012355"/>
                    <a:pt x="70438" y="1011383"/>
                  </a:cubicBezTo>
                  <a:cubicBezTo>
                    <a:pt x="70438" y="1010412"/>
                    <a:pt x="69953" y="1009926"/>
                    <a:pt x="68981" y="1009926"/>
                  </a:cubicBezTo>
                  <a:cubicBezTo>
                    <a:pt x="68010" y="1009926"/>
                    <a:pt x="67038" y="1009440"/>
                    <a:pt x="66067" y="1008469"/>
                  </a:cubicBezTo>
                  <a:lnTo>
                    <a:pt x="61695" y="1001182"/>
                  </a:lnTo>
                  <a:cubicBezTo>
                    <a:pt x="61695" y="998267"/>
                    <a:pt x="62666" y="996324"/>
                    <a:pt x="64609" y="995353"/>
                  </a:cubicBezTo>
                  <a:cubicBezTo>
                    <a:pt x="63638" y="990495"/>
                    <a:pt x="61695" y="987095"/>
                    <a:pt x="58780" y="985152"/>
                  </a:cubicBezTo>
                  <a:cubicBezTo>
                    <a:pt x="58780" y="987095"/>
                    <a:pt x="58294" y="988066"/>
                    <a:pt x="57323" y="988066"/>
                  </a:cubicBezTo>
                  <a:cubicBezTo>
                    <a:pt x="56351" y="987095"/>
                    <a:pt x="55865" y="984909"/>
                    <a:pt x="55865" y="981508"/>
                  </a:cubicBezTo>
                  <a:cubicBezTo>
                    <a:pt x="55865" y="978108"/>
                    <a:pt x="54408" y="975922"/>
                    <a:pt x="51493" y="974950"/>
                  </a:cubicBezTo>
                  <a:cubicBezTo>
                    <a:pt x="51493" y="967178"/>
                    <a:pt x="49064" y="961834"/>
                    <a:pt x="44207" y="958920"/>
                  </a:cubicBezTo>
                  <a:lnTo>
                    <a:pt x="42749" y="953090"/>
                  </a:lnTo>
                  <a:cubicBezTo>
                    <a:pt x="41778" y="950176"/>
                    <a:pt x="39835" y="946775"/>
                    <a:pt x="36920" y="942889"/>
                  </a:cubicBezTo>
                  <a:cubicBezTo>
                    <a:pt x="34005" y="939003"/>
                    <a:pt x="32062" y="935117"/>
                    <a:pt x="31091" y="931231"/>
                  </a:cubicBezTo>
                  <a:lnTo>
                    <a:pt x="23804" y="918115"/>
                  </a:lnTo>
                  <a:lnTo>
                    <a:pt x="26719" y="918115"/>
                  </a:lnTo>
                  <a:cubicBezTo>
                    <a:pt x="26719" y="916172"/>
                    <a:pt x="25747" y="914228"/>
                    <a:pt x="23804" y="912285"/>
                  </a:cubicBezTo>
                  <a:cubicBezTo>
                    <a:pt x="21861" y="912285"/>
                    <a:pt x="20889" y="910828"/>
                    <a:pt x="20889" y="907913"/>
                  </a:cubicBezTo>
                  <a:cubicBezTo>
                    <a:pt x="20889" y="905970"/>
                    <a:pt x="20647" y="903784"/>
                    <a:pt x="20161" y="901355"/>
                  </a:cubicBezTo>
                  <a:cubicBezTo>
                    <a:pt x="19675" y="898927"/>
                    <a:pt x="17489" y="897712"/>
                    <a:pt x="13603" y="897712"/>
                  </a:cubicBezTo>
                  <a:cubicBezTo>
                    <a:pt x="13603" y="896741"/>
                    <a:pt x="15060" y="895769"/>
                    <a:pt x="17975" y="894797"/>
                  </a:cubicBezTo>
                  <a:lnTo>
                    <a:pt x="15060" y="891883"/>
                  </a:lnTo>
                  <a:cubicBezTo>
                    <a:pt x="12145" y="882167"/>
                    <a:pt x="8745" y="871966"/>
                    <a:pt x="4859" y="861279"/>
                  </a:cubicBezTo>
                  <a:cubicBezTo>
                    <a:pt x="2916" y="859336"/>
                    <a:pt x="1944" y="856907"/>
                    <a:pt x="1944" y="853992"/>
                  </a:cubicBezTo>
                  <a:lnTo>
                    <a:pt x="487" y="849620"/>
                  </a:lnTo>
                  <a:cubicBezTo>
                    <a:pt x="-485" y="846706"/>
                    <a:pt x="1" y="843305"/>
                    <a:pt x="1944" y="839419"/>
                  </a:cubicBezTo>
                  <a:cubicBezTo>
                    <a:pt x="2916" y="840391"/>
                    <a:pt x="3644" y="842577"/>
                    <a:pt x="4130" y="845977"/>
                  </a:cubicBezTo>
                  <a:cubicBezTo>
                    <a:pt x="4616" y="849377"/>
                    <a:pt x="5345" y="851563"/>
                    <a:pt x="6316" y="852535"/>
                  </a:cubicBezTo>
                  <a:lnTo>
                    <a:pt x="9231" y="862736"/>
                  </a:lnTo>
                  <a:cubicBezTo>
                    <a:pt x="9231" y="863708"/>
                    <a:pt x="9717" y="865165"/>
                    <a:pt x="10688" y="867108"/>
                  </a:cubicBezTo>
                  <a:cubicBezTo>
                    <a:pt x="11660" y="869051"/>
                    <a:pt x="12631" y="868566"/>
                    <a:pt x="13603" y="865651"/>
                  </a:cubicBezTo>
                  <a:cubicBezTo>
                    <a:pt x="13603" y="865651"/>
                    <a:pt x="13846" y="865894"/>
                    <a:pt x="14331" y="866380"/>
                  </a:cubicBezTo>
                  <a:cubicBezTo>
                    <a:pt x="14817" y="866865"/>
                    <a:pt x="15060" y="867594"/>
                    <a:pt x="15060" y="868566"/>
                  </a:cubicBezTo>
                  <a:cubicBezTo>
                    <a:pt x="17975" y="870509"/>
                    <a:pt x="18946" y="873423"/>
                    <a:pt x="17975" y="877310"/>
                  </a:cubicBezTo>
                  <a:lnTo>
                    <a:pt x="17975" y="880224"/>
                  </a:lnTo>
                  <a:lnTo>
                    <a:pt x="20889" y="888968"/>
                  </a:lnTo>
                  <a:cubicBezTo>
                    <a:pt x="22833" y="888968"/>
                    <a:pt x="24533" y="889940"/>
                    <a:pt x="25990" y="891883"/>
                  </a:cubicBezTo>
                  <a:cubicBezTo>
                    <a:pt x="27447" y="893826"/>
                    <a:pt x="28662" y="894797"/>
                    <a:pt x="29633" y="894797"/>
                  </a:cubicBezTo>
                  <a:lnTo>
                    <a:pt x="23804" y="878767"/>
                  </a:lnTo>
                  <a:cubicBezTo>
                    <a:pt x="22833" y="875852"/>
                    <a:pt x="20404" y="870266"/>
                    <a:pt x="16517" y="862008"/>
                  </a:cubicBezTo>
                  <a:cubicBezTo>
                    <a:pt x="12631" y="853749"/>
                    <a:pt x="10202" y="844763"/>
                    <a:pt x="9231" y="835047"/>
                  </a:cubicBezTo>
                  <a:lnTo>
                    <a:pt x="9231" y="829218"/>
                  </a:lnTo>
                  <a:cubicBezTo>
                    <a:pt x="11174" y="835047"/>
                    <a:pt x="14089" y="842820"/>
                    <a:pt x="17975" y="852535"/>
                  </a:cubicBezTo>
                  <a:cubicBezTo>
                    <a:pt x="21861" y="862250"/>
                    <a:pt x="24776" y="870023"/>
                    <a:pt x="26719" y="875852"/>
                  </a:cubicBezTo>
                  <a:cubicBezTo>
                    <a:pt x="29633" y="888482"/>
                    <a:pt x="35463" y="901112"/>
                    <a:pt x="44207" y="913743"/>
                  </a:cubicBezTo>
                  <a:lnTo>
                    <a:pt x="44207" y="910828"/>
                  </a:lnTo>
                  <a:cubicBezTo>
                    <a:pt x="43235" y="907913"/>
                    <a:pt x="42021" y="905242"/>
                    <a:pt x="40563" y="902813"/>
                  </a:cubicBezTo>
                  <a:cubicBezTo>
                    <a:pt x="39106" y="900384"/>
                    <a:pt x="37892" y="897712"/>
                    <a:pt x="36920" y="894797"/>
                  </a:cubicBezTo>
                  <a:lnTo>
                    <a:pt x="29633" y="878767"/>
                  </a:lnTo>
                  <a:lnTo>
                    <a:pt x="29633" y="871480"/>
                  </a:lnTo>
                  <a:lnTo>
                    <a:pt x="26719" y="861279"/>
                  </a:lnTo>
                  <a:lnTo>
                    <a:pt x="25261" y="859822"/>
                  </a:lnTo>
                  <a:cubicBezTo>
                    <a:pt x="25261" y="851078"/>
                    <a:pt x="23318" y="844763"/>
                    <a:pt x="19432" y="840876"/>
                  </a:cubicBezTo>
                  <a:cubicBezTo>
                    <a:pt x="20404" y="837962"/>
                    <a:pt x="20889" y="836505"/>
                    <a:pt x="20889" y="836505"/>
                  </a:cubicBezTo>
                  <a:cubicBezTo>
                    <a:pt x="20889" y="832618"/>
                    <a:pt x="20404" y="829704"/>
                    <a:pt x="19432" y="827761"/>
                  </a:cubicBezTo>
                  <a:cubicBezTo>
                    <a:pt x="21375" y="828732"/>
                    <a:pt x="22590" y="830675"/>
                    <a:pt x="23075" y="833590"/>
                  </a:cubicBezTo>
                  <a:cubicBezTo>
                    <a:pt x="23561" y="836505"/>
                    <a:pt x="24776" y="838448"/>
                    <a:pt x="26719" y="839419"/>
                  </a:cubicBezTo>
                  <a:cubicBezTo>
                    <a:pt x="25747" y="834561"/>
                    <a:pt x="24776" y="829946"/>
                    <a:pt x="23804" y="825575"/>
                  </a:cubicBezTo>
                  <a:cubicBezTo>
                    <a:pt x="22833" y="821203"/>
                    <a:pt x="21861" y="816588"/>
                    <a:pt x="20889" y="811730"/>
                  </a:cubicBezTo>
                  <a:lnTo>
                    <a:pt x="20889" y="798614"/>
                  </a:lnTo>
                  <a:lnTo>
                    <a:pt x="23804" y="798614"/>
                  </a:lnTo>
                  <a:lnTo>
                    <a:pt x="23804" y="779669"/>
                  </a:lnTo>
                  <a:lnTo>
                    <a:pt x="25261" y="766553"/>
                  </a:lnTo>
                  <a:cubicBezTo>
                    <a:pt x="25261" y="759752"/>
                    <a:pt x="26719" y="752951"/>
                    <a:pt x="29633" y="746150"/>
                  </a:cubicBezTo>
                  <a:cubicBezTo>
                    <a:pt x="30605" y="742264"/>
                    <a:pt x="31091" y="735949"/>
                    <a:pt x="31091" y="727205"/>
                  </a:cubicBezTo>
                  <a:lnTo>
                    <a:pt x="34005" y="721376"/>
                  </a:lnTo>
                  <a:cubicBezTo>
                    <a:pt x="41778" y="701945"/>
                    <a:pt x="51007" y="681056"/>
                    <a:pt x="61695" y="658711"/>
                  </a:cubicBezTo>
                  <a:cubicBezTo>
                    <a:pt x="62666" y="657739"/>
                    <a:pt x="62666" y="655310"/>
                    <a:pt x="61695" y="651424"/>
                  </a:cubicBezTo>
                  <a:cubicBezTo>
                    <a:pt x="61695" y="655310"/>
                    <a:pt x="60723" y="658225"/>
                    <a:pt x="58780" y="660168"/>
                  </a:cubicBezTo>
                  <a:cubicBezTo>
                    <a:pt x="57808" y="661140"/>
                    <a:pt x="55379" y="665269"/>
                    <a:pt x="51493" y="672555"/>
                  </a:cubicBezTo>
                  <a:cubicBezTo>
                    <a:pt x="47607" y="679842"/>
                    <a:pt x="44692" y="686886"/>
                    <a:pt x="42749" y="693687"/>
                  </a:cubicBezTo>
                  <a:cubicBezTo>
                    <a:pt x="42749" y="696601"/>
                    <a:pt x="42264" y="698544"/>
                    <a:pt x="41292" y="699516"/>
                  </a:cubicBezTo>
                  <a:cubicBezTo>
                    <a:pt x="37406" y="701459"/>
                    <a:pt x="35463" y="704374"/>
                    <a:pt x="35463" y="708260"/>
                  </a:cubicBezTo>
                  <a:cubicBezTo>
                    <a:pt x="34491" y="711175"/>
                    <a:pt x="33520" y="713603"/>
                    <a:pt x="32548" y="715547"/>
                  </a:cubicBezTo>
                  <a:cubicBezTo>
                    <a:pt x="31577" y="717490"/>
                    <a:pt x="31091" y="719918"/>
                    <a:pt x="31091" y="722833"/>
                  </a:cubicBezTo>
                  <a:cubicBezTo>
                    <a:pt x="29148" y="720890"/>
                    <a:pt x="28662" y="718947"/>
                    <a:pt x="29633" y="717004"/>
                  </a:cubicBezTo>
                  <a:cubicBezTo>
                    <a:pt x="32548" y="708260"/>
                    <a:pt x="34491" y="700973"/>
                    <a:pt x="35463" y="695144"/>
                  </a:cubicBezTo>
                  <a:cubicBezTo>
                    <a:pt x="37406" y="690286"/>
                    <a:pt x="39592" y="685186"/>
                    <a:pt x="42021" y="679842"/>
                  </a:cubicBezTo>
                  <a:cubicBezTo>
                    <a:pt x="44450" y="674498"/>
                    <a:pt x="47121" y="668426"/>
                    <a:pt x="50036" y="661625"/>
                  </a:cubicBezTo>
                  <a:lnTo>
                    <a:pt x="51493" y="657253"/>
                  </a:lnTo>
                  <a:cubicBezTo>
                    <a:pt x="47607" y="665997"/>
                    <a:pt x="43721" y="674256"/>
                    <a:pt x="39835" y="682028"/>
                  </a:cubicBezTo>
                  <a:cubicBezTo>
                    <a:pt x="35948" y="689800"/>
                    <a:pt x="32548" y="697573"/>
                    <a:pt x="29633" y="705345"/>
                  </a:cubicBezTo>
                  <a:lnTo>
                    <a:pt x="29633" y="700973"/>
                  </a:lnTo>
                  <a:lnTo>
                    <a:pt x="28176" y="705345"/>
                  </a:lnTo>
                  <a:lnTo>
                    <a:pt x="29633" y="705345"/>
                  </a:lnTo>
                  <a:lnTo>
                    <a:pt x="23804" y="725748"/>
                  </a:lnTo>
                  <a:cubicBezTo>
                    <a:pt x="22833" y="725748"/>
                    <a:pt x="22104" y="725505"/>
                    <a:pt x="21618" y="725019"/>
                  </a:cubicBezTo>
                  <a:cubicBezTo>
                    <a:pt x="21132" y="724533"/>
                    <a:pt x="20889" y="724290"/>
                    <a:pt x="20889" y="724290"/>
                  </a:cubicBezTo>
                  <a:cubicBezTo>
                    <a:pt x="20889" y="723319"/>
                    <a:pt x="21132" y="722590"/>
                    <a:pt x="21618" y="722105"/>
                  </a:cubicBezTo>
                  <a:cubicBezTo>
                    <a:pt x="22104" y="721619"/>
                    <a:pt x="22833" y="721376"/>
                    <a:pt x="23804" y="721376"/>
                  </a:cubicBezTo>
                  <a:cubicBezTo>
                    <a:pt x="23804" y="720404"/>
                    <a:pt x="23075" y="719676"/>
                    <a:pt x="21618" y="719190"/>
                  </a:cubicBezTo>
                  <a:cubicBezTo>
                    <a:pt x="20161" y="718704"/>
                    <a:pt x="19432" y="717975"/>
                    <a:pt x="19432" y="717004"/>
                  </a:cubicBezTo>
                  <a:lnTo>
                    <a:pt x="13603" y="725748"/>
                  </a:lnTo>
                  <a:cubicBezTo>
                    <a:pt x="12631" y="725748"/>
                    <a:pt x="11903" y="725748"/>
                    <a:pt x="11417" y="725748"/>
                  </a:cubicBezTo>
                  <a:cubicBezTo>
                    <a:pt x="10931" y="725748"/>
                    <a:pt x="10688" y="725262"/>
                    <a:pt x="10688" y="724290"/>
                  </a:cubicBezTo>
                  <a:lnTo>
                    <a:pt x="12145" y="724290"/>
                  </a:lnTo>
                  <a:cubicBezTo>
                    <a:pt x="11174" y="723319"/>
                    <a:pt x="10688" y="720890"/>
                    <a:pt x="10688" y="717004"/>
                  </a:cubicBezTo>
                  <a:cubicBezTo>
                    <a:pt x="13603" y="707288"/>
                    <a:pt x="17975" y="699516"/>
                    <a:pt x="23804" y="693687"/>
                  </a:cubicBezTo>
                  <a:lnTo>
                    <a:pt x="20889" y="692229"/>
                  </a:lnTo>
                  <a:cubicBezTo>
                    <a:pt x="24776" y="692229"/>
                    <a:pt x="26719" y="690772"/>
                    <a:pt x="26719" y="687857"/>
                  </a:cubicBezTo>
                  <a:cubicBezTo>
                    <a:pt x="26719" y="685914"/>
                    <a:pt x="27205" y="684214"/>
                    <a:pt x="28176" y="682757"/>
                  </a:cubicBezTo>
                  <a:cubicBezTo>
                    <a:pt x="29148" y="681299"/>
                    <a:pt x="29148" y="680085"/>
                    <a:pt x="28176" y="679113"/>
                  </a:cubicBezTo>
                  <a:lnTo>
                    <a:pt x="29633" y="674741"/>
                  </a:lnTo>
                  <a:lnTo>
                    <a:pt x="41292" y="654339"/>
                  </a:lnTo>
                  <a:cubicBezTo>
                    <a:pt x="42264" y="650453"/>
                    <a:pt x="42749" y="648510"/>
                    <a:pt x="42749" y="648510"/>
                  </a:cubicBezTo>
                  <a:cubicBezTo>
                    <a:pt x="43721" y="646566"/>
                    <a:pt x="44207" y="643166"/>
                    <a:pt x="44207" y="638308"/>
                  </a:cubicBezTo>
                  <a:cubicBezTo>
                    <a:pt x="46150" y="633450"/>
                    <a:pt x="48093" y="630536"/>
                    <a:pt x="50036" y="629564"/>
                  </a:cubicBezTo>
                  <a:lnTo>
                    <a:pt x="51493" y="628107"/>
                  </a:lnTo>
                  <a:cubicBezTo>
                    <a:pt x="51493" y="623249"/>
                    <a:pt x="53193" y="618634"/>
                    <a:pt x="56594" y="614262"/>
                  </a:cubicBezTo>
                  <a:cubicBezTo>
                    <a:pt x="59994" y="609890"/>
                    <a:pt x="61695" y="607219"/>
                    <a:pt x="61695" y="606247"/>
                  </a:cubicBezTo>
                  <a:cubicBezTo>
                    <a:pt x="63638" y="595560"/>
                    <a:pt x="67038" y="586816"/>
                    <a:pt x="71896" y="580015"/>
                  </a:cubicBezTo>
                  <a:cubicBezTo>
                    <a:pt x="71896" y="578072"/>
                    <a:pt x="72139" y="576615"/>
                    <a:pt x="72624" y="575643"/>
                  </a:cubicBezTo>
                  <a:cubicBezTo>
                    <a:pt x="73110" y="574672"/>
                    <a:pt x="73353" y="574186"/>
                    <a:pt x="73353" y="574186"/>
                  </a:cubicBezTo>
                  <a:cubicBezTo>
                    <a:pt x="73353" y="573214"/>
                    <a:pt x="73596" y="571757"/>
                    <a:pt x="74082" y="569814"/>
                  </a:cubicBezTo>
                  <a:cubicBezTo>
                    <a:pt x="74568" y="567871"/>
                    <a:pt x="73839" y="566414"/>
                    <a:pt x="71896" y="565442"/>
                  </a:cubicBezTo>
                  <a:lnTo>
                    <a:pt x="71896" y="563985"/>
                  </a:lnTo>
                  <a:cubicBezTo>
                    <a:pt x="72867" y="563985"/>
                    <a:pt x="73110" y="563013"/>
                    <a:pt x="72624" y="561070"/>
                  </a:cubicBezTo>
                  <a:cubicBezTo>
                    <a:pt x="72139" y="559127"/>
                    <a:pt x="72382" y="557184"/>
                    <a:pt x="73353" y="555241"/>
                  </a:cubicBezTo>
                  <a:cubicBezTo>
                    <a:pt x="73353" y="559127"/>
                    <a:pt x="74325" y="561556"/>
                    <a:pt x="76268" y="562527"/>
                  </a:cubicBezTo>
                  <a:cubicBezTo>
                    <a:pt x="80154" y="555727"/>
                    <a:pt x="82097" y="549412"/>
                    <a:pt x="82097" y="543582"/>
                  </a:cubicBezTo>
                  <a:cubicBezTo>
                    <a:pt x="82097" y="532895"/>
                    <a:pt x="76754" y="523665"/>
                    <a:pt x="66067" y="515893"/>
                  </a:cubicBezTo>
                  <a:cubicBezTo>
                    <a:pt x="70924" y="513950"/>
                    <a:pt x="73353" y="508606"/>
                    <a:pt x="73353" y="499862"/>
                  </a:cubicBezTo>
                  <a:cubicBezTo>
                    <a:pt x="73353" y="485289"/>
                    <a:pt x="74810" y="474602"/>
                    <a:pt x="77725" y="467801"/>
                  </a:cubicBezTo>
                  <a:cubicBezTo>
                    <a:pt x="79668" y="459057"/>
                    <a:pt x="82583" y="452256"/>
                    <a:pt x="86469" y="447399"/>
                  </a:cubicBezTo>
                  <a:cubicBezTo>
                    <a:pt x="91327" y="428939"/>
                    <a:pt x="93756" y="415823"/>
                    <a:pt x="93756" y="408051"/>
                  </a:cubicBezTo>
                  <a:lnTo>
                    <a:pt x="93756" y="403679"/>
                  </a:lnTo>
                  <a:cubicBezTo>
                    <a:pt x="97642" y="408537"/>
                    <a:pt x="101042" y="411937"/>
                    <a:pt x="103957" y="413880"/>
                  </a:cubicBezTo>
                  <a:cubicBezTo>
                    <a:pt x="104929" y="411937"/>
                    <a:pt x="105414" y="408537"/>
                    <a:pt x="105414" y="403679"/>
                  </a:cubicBezTo>
                  <a:cubicBezTo>
                    <a:pt x="105414" y="399793"/>
                    <a:pt x="104929" y="395907"/>
                    <a:pt x="103957" y="392020"/>
                  </a:cubicBezTo>
                  <a:cubicBezTo>
                    <a:pt x="104929" y="392992"/>
                    <a:pt x="106143" y="394692"/>
                    <a:pt x="107600" y="397121"/>
                  </a:cubicBezTo>
                  <a:cubicBezTo>
                    <a:pt x="109058" y="399550"/>
                    <a:pt x="110758" y="400279"/>
                    <a:pt x="112701" y="399307"/>
                  </a:cubicBezTo>
                  <a:cubicBezTo>
                    <a:pt x="113672" y="399307"/>
                    <a:pt x="114158" y="400764"/>
                    <a:pt x="114158" y="403679"/>
                  </a:cubicBezTo>
                  <a:lnTo>
                    <a:pt x="114158" y="390563"/>
                  </a:lnTo>
                  <a:lnTo>
                    <a:pt x="119988" y="396392"/>
                  </a:lnTo>
                  <a:cubicBezTo>
                    <a:pt x="122902" y="393478"/>
                    <a:pt x="122902" y="389106"/>
                    <a:pt x="119988" y="383276"/>
                  </a:cubicBezTo>
                  <a:cubicBezTo>
                    <a:pt x="119988" y="383276"/>
                    <a:pt x="120230" y="383033"/>
                    <a:pt x="120716" y="382548"/>
                  </a:cubicBezTo>
                  <a:cubicBezTo>
                    <a:pt x="121202" y="382062"/>
                    <a:pt x="121445" y="381819"/>
                    <a:pt x="121445" y="381819"/>
                  </a:cubicBezTo>
                  <a:lnTo>
                    <a:pt x="125817" y="387648"/>
                  </a:lnTo>
                  <a:cubicBezTo>
                    <a:pt x="126788" y="385705"/>
                    <a:pt x="127517" y="383519"/>
                    <a:pt x="128003" y="381090"/>
                  </a:cubicBezTo>
                  <a:cubicBezTo>
                    <a:pt x="128489" y="378662"/>
                    <a:pt x="129703" y="376476"/>
                    <a:pt x="131646" y="374532"/>
                  </a:cubicBezTo>
                  <a:lnTo>
                    <a:pt x="136018" y="373075"/>
                  </a:lnTo>
                  <a:lnTo>
                    <a:pt x="137475" y="365788"/>
                  </a:lnTo>
                  <a:cubicBezTo>
                    <a:pt x="138447" y="366760"/>
                    <a:pt x="138690" y="368217"/>
                    <a:pt x="138204" y="370160"/>
                  </a:cubicBezTo>
                  <a:cubicBezTo>
                    <a:pt x="137718" y="372104"/>
                    <a:pt x="137961" y="373561"/>
                    <a:pt x="138933" y="374532"/>
                  </a:cubicBezTo>
                  <a:cubicBezTo>
                    <a:pt x="142819" y="372589"/>
                    <a:pt x="145248" y="369675"/>
                    <a:pt x="146219" y="365788"/>
                  </a:cubicBezTo>
                  <a:cubicBezTo>
                    <a:pt x="147191" y="361902"/>
                    <a:pt x="148162" y="358988"/>
                    <a:pt x="149134" y="357045"/>
                  </a:cubicBezTo>
                  <a:lnTo>
                    <a:pt x="149134" y="359959"/>
                  </a:lnTo>
                  <a:cubicBezTo>
                    <a:pt x="149134" y="359959"/>
                    <a:pt x="149134" y="361416"/>
                    <a:pt x="149134" y="364331"/>
                  </a:cubicBezTo>
                  <a:lnTo>
                    <a:pt x="149134" y="392020"/>
                  </a:lnTo>
                  <a:cubicBezTo>
                    <a:pt x="151077" y="412423"/>
                    <a:pt x="156906" y="427968"/>
                    <a:pt x="166622" y="438655"/>
                  </a:cubicBezTo>
                  <a:cubicBezTo>
                    <a:pt x="166622" y="442541"/>
                    <a:pt x="167593" y="445456"/>
                    <a:pt x="169537" y="447399"/>
                  </a:cubicBezTo>
                  <a:cubicBezTo>
                    <a:pt x="173423" y="448370"/>
                    <a:pt x="180224" y="451285"/>
                    <a:pt x="189939" y="456143"/>
                  </a:cubicBezTo>
                  <a:cubicBezTo>
                    <a:pt x="195768" y="458086"/>
                    <a:pt x="200140" y="461486"/>
                    <a:pt x="203055" y="466344"/>
                  </a:cubicBezTo>
                  <a:cubicBezTo>
                    <a:pt x="204998" y="469259"/>
                    <a:pt x="209370" y="473145"/>
                    <a:pt x="216171" y="478003"/>
                  </a:cubicBezTo>
                  <a:lnTo>
                    <a:pt x="229287" y="483832"/>
                  </a:lnTo>
                  <a:lnTo>
                    <a:pt x="235116" y="494033"/>
                  </a:lnTo>
                  <a:cubicBezTo>
                    <a:pt x="236088" y="495005"/>
                    <a:pt x="237788" y="496219"/>
                    <a:pt x="240217" y="497676"/>
                  </a:cubicBezTo>
                  <a:cubicBezTo>
                    <a:pt x="242646" y="499134"/>
                    <a:pt x="243860" y="501806"/>
                    <a:pt x="243860" y="505692"/>
                  </a:cubicBezTo>
                  <a:lnTo>
                    <a:pt x="245317" y="508606"/>
                  </a:lnTo>
                  <a:cubicBezTo>
                    <a:pt x="247261" y="509578"/>
                    <a:pt x="249204" y="510792"/>
                    <a:pt x="251147" y="512250"/>
                  </a:cubicBezTo>
                  <a:cubicBezTo>
                    <a:pt x="253090" y="513707"/>
                    <a:pt x="254061" y="514921"/>
                    <a:pt x="254061" y="515893"/>
                  </a:cubicBezTo>
                  <a:lnTo>
                    <a:pt x="265720" y="521722"/>
                  </a:lnTo>
                  <a:lnTo>
                    <a:pt x="265720" y="518808"/>
                  </a:lnTo>
                  <a:cubicBezTo>
                    <a:pt x="268635" y="518808"/>
                    <a:pt x="270578" y="519293"/>
                    <a:pt x="271549" y="520265"/>
                  </a:cubicBezTo>
                  <a:cubicBezTo>
                    <a:pt x="272521" y="520265"/>
                    <a:pt x="273492" y="520751"/>
                    <a:pt x="274464" y="521722"/>
                  </a:cubicBezTo>
                  <a:cubicBezTo>
                    <a:pt x="275435" y="522694"/>
                    <a:pt x="275435" y="524151"/>
                    <a:pt x="274464" y="526094"/>
                  </a:cubicBezTo>
                  <a:cubicBezTo>
                    <a:pt x="274464" y="528037"/>
                    <a:pt x="274950" y="529009"/>
                    <a:pt x="275921" y="529009"/>
                  </a:cubicBezTo>
                  <a:lnTo>
                    <a:pt x="287580" y="531924"/>
                  </a:lnTo>
                  <a:cubicBezTo>
                    <a:pt x="289523" y="532895"/>
                    <a:pt x="290980" y="534110"/>
                    <a:pt x="291952" y="535567"/>
                  </a:cubicBezTo>
                  <a:cubicBezTo>
                    <a:pt x="292923" y="537024"/>
                    <a:pt x="294381" y="538239"/>
                    <a:pt x="296324" y="539210"/>
                  </a:cubicBezTo>
                  <a:lnTo>
                    <a:pt x="300696" y="540667"/>
                  </a:lnTo>
                  <a:lnTo>
                    <a:pt x="296324" y="542125"/>
                  </a:lnTo>
                  <a:cubicBezTo>
                    <a:pt x="296324" y="545039"/>
                    <a:pt x="296810" y="546983"/>
                    <a:pt x="297781" y="547954"/>
                  </a:cubicBezTo>
                  <a:cubicBezTo>
                    <a:pt x="299724" y="547954"/>
                    <a:pt x="304582" y="549897"/>
                    <a:pt x="312354" y="553783"/>
                  </a:cubicBezTo>
                  <a:cubicBezTo>
                    <a:pt x="315269" y="554755"/>
                    <a:pt x="316726" y="557184"/>
                    <a:pt x="316726" y="561070"/>
                  </a:cubicBezTo>
                  <a:cubicBezTo>
                    <a:pt x="313812" y="562042"/>
                    <a:pt x="313812" y="563499"/>
                    <a:pt x="316726" y="565442"/>
                  </a:cubicBezTo>
                  <a:cubicBezTo>
                    <a:pt x="316726" y="566414"/>
                    <a:pt x="316969" y="566899"/>
                    <a:pt x="317455" y="566899"/>
                  </a:cubicBezTo>
                  <a:cubicBezTo>
                    <a:pt x="317941" y="566899"/>
                    <a:pt x="318184" y="566899"/>
                    <a:pt x="318184" y="566899"/>
                  </a:cubicBezTo>
                  <a:cubicBezTo>
                    <a:pt x="321098" y="570786"/>
                    <a:pt x="322556" y="575643"/>
                    <a:pt x="322556" y="581473"/>
                  </a:cubicBezTo>
                  <a:lnTo>
                    <a:pt x="328385" y="584387"/>
                  </a:lnTo>
                  <a:lnTo>
                    <a:pt x="328385" y="587302"/>
                  </a:lnTo>
                  <a:cubicBezTo>
                    <a:pt x="328385" y="591188"/>
                    <a:pt x="330328" y="594103"/>
                    <a:pt x="334214" y="596046"/>
                  </a:cubicBezTo>
                  <a:cubicBezTo>
                    <a:pt x="335186" y="599932"/>
                    <a:pt x="335429" y="602604"/>
                    <a:pt x="334943" y="604061"/>
                  </a:cubicBezTo>
                  <a:cubicBezTo>
                    <a:pt x="334457" y="605518"/>
                    <a:pt x="332757" y="607219"/>
                    <a:pt x="329842" y="609162"/>
                  </a:cubicBezTo>
                  <a:cubicBezTo>
                    <a:pt x="331785" y="610133"/>
                    <a:pt x="332757" y="611591"/>
                    <a:pt x="332757" y="613534"/>
                  </a:cubicBezTo>
                  <a:cubicBezTo>
                    <a:pt x="332757" y="615477"/>
                    <a:pt x="331785" y="617906"/>
                    <a:pt x="329842" y="620820"/>
                  </a:cubicBezTo>
                  <a:cubicBezTo>
                    <a:pt x="329842" y="623735"/>
                    <a:pt x="327413" y="627135"/>
                    <a:pt x="322556" y="631022"/>
                  </a:cubicBezTo>
                  <a:cubicBezTo>
                    <a:pt x="318669" y="631022"/>
                    <a:pt x="313812" y="633450"/>
                    <a:pt x="307982" y="638308"/>
                  </a:cubicBezTo>
                  <a:cubicBezTo>
                    <a:pt x="306039" y="642194"/>
                    <a:pt x="306039" y="646081"/>
                    <a:pt x="307982" y="649967"/>
                  </a:cubicBezTo>
                  <a:cubicBezTo>
                    <a:pt x="310897" y="652882"/>
                    <a:pt x="312354" y="657253"/>
                    <a:pt x="312354" y="663083"/>
                  </a:cubicBezTo>
                  <a:cubicBezTo>
                    <a:pt x="312354" y="665026"/>
                    <a:pt x="311626" y="665997"/>
                    <a:pt x="310168" y="665997"/>
                  </a:cubicBezTo>
                  <a:cubicBezTo>
                    <a:pt x="308711" y="665997"/>
                    <a:pt x="307497" y="665512"/>
                    <a:pt x="306525" y="664540"/>
                  </a:cubicBezTo>
                  <a:cubicBezTo>
                    <a:pt x="300696" y="661625"/>
                    <a:pt x="297781" y="660168"/>
                    <a:pt x="297781" y="660168"/>
                  </a:cubicBezTo>
                  <a:cubicBezTo>
                    <a:pt x="296810" y="659197"/>
                    <a:pt x="295352" y="659682"/>
                    <a:pt x="293409" y="661625"/>
                  </a:cubicBezTo>
                  <a:lnTo>
                    <a:pt x="280293" y="661625"/>
                  </a:lnTo>
                  <a:cubicBezTo>
                    <a:pt x="278350" y="661625"/>
                    <a:pt x="276893" y="661140"/>
                    <a:pt x="275921" y="660168"/>
                  </a:cubicBezTo>
                  <a:cubicBezTo>
                    <a:pt x="275921" y="659197"/>
                    <a:pt x="273978" y="658711"/>
                    <a:pt x="270092" y="658711"/>
                  </a:cubicBezTo>
                  <a:cubicBezTo>
                    <a:pt x="270092" y="658711"/>
                    <a:pt x="272035" y="660168"/>
                    <a:pt x="275921" y="663083"/>
                  </a:cubicBezTo>
                  <a:cubicBezTo>
                    <a:pt x="272035" y="663083"/>
                    <a:pt x="269363" y="662597"/>
                    <a:pt x="267906" y="661625"/>
                  </a:cubicBezTo>
                  <a:cubicBezTo>
                    <a:pt x="266449" y="660654"/>
                    <a:pt x="265720" y="659682"/>
                    <a:pt x="265720" y="658711"/>
                  </a:cubicBezTo>
                  <a:lnTo>
                    <a:pt x="265720" y="660168"/>
                  </a:lnTo>
                  <a:cubicBezTo>
                    <a:pt x="264748" y="660168"/>
                    <a:pt x="264263" y="660654"/>
                    <a:pt x="264263" y="661625"/>
                  </a:cubicBezTo>
                  <a:lnTo>
                    <a:pt x="260984" y="660532"/>
                  </a:lnTo>
                  <a:lnTo>
                    <a:pt x="255519" y="657253"/>
                  </a:lnTo>
                  <a:cubicBezTo>
                    <a:pt x="257462" y="659197"/>
                    <a:pt x="258919" y="660168"/>
                    <a:pt x="259891" y="660168"/>
                  </a:cubicBezTo>
                  <a:lnTo>
                    <a:pt x="260984" y="660532"/>
                  </a:lnTo>
                  <a:lnTo>
                    <a:pt x="262805" y="661625"/>
                  </a:lnTo>
                  <a:cubicBezTo>
                    <a:pt x="262805" y="661625"/>
                    <a:pt x="267663" y="666969"/>
                    <a:pt x="277379" y="677656"/>
                  </a:cubicBezTo>
                  <a:cubicBezTo>
                    <a:pt x="276407" y="676684"/>
                    <a:pt x="275193" y="676927"/>
                    <a:pt x="273735" y="678385"/>
                  </a:cubicBezTo>
                  <a:cubicBezTo>
                    <a:pt x="272278" y="679842"/>
                    <a:pt x="271064" y="680571"/>
                    <a:pt x="270092" y="680571"/>
                  </a:cubicBezTo>
                  <a:cubicBezTo>
                    <a:pt x="270092" y="680571"/>
                    <a:pt x="269849" y="680085"/>
                    <a:pt x="269363" y="679113"/>
                  </a:cubicBezTo>
                  <a:cubicBezTo>
                    <a:pt x="268878" y="678142"/>
                    <a:pt x="268149" y="677656"/>
                    <a:pt x="267177" y="677656"/>
                  </a:cubicBezTo>
                  <a:lnTo>
                    <a:pt x="262805" y="677656"/>
                  </a:lnTo>
                  <a:cubicBezTo>
                    <a:pt x="261834" y="677656"/>
                    <a:pt x="261105" y="677899"/>
                    <a:pt x="260619" y="678385"/>
                  </a:cubicBezTo>
                  <a:cubicBezTo>
                    <a:pt x="260134" y="678870"/>
                    <a:pt x="259891" y="679599"/>
                    <a:pt x="259891" y="680571"/>
                  </a:cubicBezTo>
                  <a:cubicBezTo>
                    <a:pt x="256976" y="679599"/>
                    <a:pt x="254547" y="678385"/>
                    <a:pt x="252604" y="676927"/>
                  </a:cubicBezTo>
                  <a:cubicBezTo>
                    <a:pt x="250661" y="675470"/>
                    <a:pt x="247746" y="674256"/>
                    <a:pt x="243860" y="673284"/>
                  </a:cubicBezTo>
                  <a:cubicBezTo>
                    <a:pt x="243860" y="674256"/>
                    <a:pt x="243860" y="675227"/>
                    <a:pt x="243860" y="676199"/>
                  </a:cubicBezTo>
                  <a:cubicBezTo>
                    <a:pt x="243860" y="677170"/>
                    <a:pt x="243374" y="677656"/>
                    <a:pt x="242403" y="677656"/>
                  </a:cubicBezTo>
                  <a:cubicBezTo>
                    <a:pt x="239488" y="677656"/>
                    <a:pt x="237545" y="678142"/>
                    <a:pt x="236574" y="679113"/>
                  </a:cubicBezTo>
                  <a:cubicBezTo>
                    <a:pt x="235602" y="680085"/>
                    <a:pt x="235116" y="681056"/>
                    <a:pt x="235116" y="682028"/>
                  </a:cubicBezTo>
                  <a:cubicBezTo>
                    <a:pt x="234145" y="685914"/>
                    <a:pt x="233173" y="687857"/>
                    <a:pt x="232202" y="687857"/>
                  </a:cubicBezTo>
                  <a:cubicBezTo>
                    <a:pt x="224429" y="687857"/>
                    <a:pt x="218600" y="685914"/>
                    <a:pt x="214714" y="682028"/>
                  </a:cubicBezTo>
                  <a:lnTo>
                    <a:pt x="204512" y="680571"/>
                  </a:lnTo>
                  <a:lnTo>
                    <a:pt x="195768" y="677656"/>
                  </a:lnTo>
                  <a:cubicBezTo>
                    <a:pt x="188968" y="675713"/>
                    <a:pt x="183624" y="672313"/>
                    <a:pt x="179738" y="667455"/>
                  </a:cubicBezTo>
                  <a:cubicBezTo>
                    <a:pt x="175852" y="665512"/>
                    <a:pt x="171480" y="661140"/>
                    <a:pt x="166622" y="654339"/>
                  </a:cubicBezTo>
                  <a:cubicBezTo>
                    <a:pt x="163707" y="655310"/>
                    <a:pt x="157878" y="659197"/>
                    <a:pt x="149134" y="665997"/>
                  </a:cubicBezTo>
                  <a:lnTo>
                    <a:pt x="149134" y="664540"/>
                  </a:lnTo>
                  <a:cubicBezTo>
                    <a:pt x="151077" y="662597"/>
                    <a:pt x="153263" y="660654"/>
                    <a:pt x="155692" y="658711"/>
                  </a:cubicBezTo>
                  <a:cubicBezTo>
                    <a:pt x="158121" y="656768"/>
                    <a:pt x="160793" y="654339"/>
                    <a:pt x="163707" y="651424"/>
                  </a:cubicBezTo>
                  <a:cubicBezTo>
                    <a:pt x="159821" y="650453"/>
                    <a:pt x="154963" y="649967"/>
                    <a:pt x="149134" y="649967"/>
                  </a:cubicBezTo>
                  <a:lnTo>
                    <a:pt x="136018" y="660168"/>
                  </a:lnTo>
                  <a:cubicBezTo>
                    <a:pt x="136018" y="660168"/>
                    <a:pt x="135775" y="659925"/>
                    <a:pt x="135289" y="659439"/>
                  </a:cubicBezTo>
                  <a:cubicBezTo>
                    <a:pt x="134804" y="658954"/>
                    <a:pt x="134561" y="658711"/>
                    <a:pt x="134561" y="658711"/>
                  </a:cubicBezTo>
                  <a:cubicBezTo>
                    <a:pt x="141362" y="653853"/>
                    <a:pt x="146219" y="648995"/>
                    <a:pt x="149134" y="644138"/>
                  </a:cubicBezTo>
                  <a:cubicBezTo>
                    <a:pt x="148162" y="641223"/>
                    <a:pt x="145248" y="639037"/>
                    <a:pt x="140390" y="637580"/>
                  </a:cubicBezTo>
                  <a:cubicBezTo>
                    <a:pt x="135532" y="636122"/>
                    <a:pt x="131646" y="634422"/>
                    <a:pt x="128731" y="632479"/>
                  </a:cubicBezTo>
                  <a:cubicBezTo>
                    <a:pt x="121931" y="636365"/>
                    <a:pt x="116830" y="641709"/>
                    <a:pt x="113430" y="648510"/>
                  </a:cubicBezTo>
                  <a:cubicBezTo>
                    <a:pt x="110029" y="655310"/>
                    <a:pt x="107843" y="659197"/>
                    <a:pt x="106872" y="660168"/>
                  </a:cubicBezTo>
                  <a:cubicBezTo>
                    <a:pt x="105900" y="662111"/>
                    <a:pt x="103957" y="665026"/>
                    <a:pt x="101042" y="668912"/>
                  </a:cubicBezTo>
                  <a:cubicBezTo>
                    <a:pt x="98128" y="672798"/>
                    <a:pt x="94727" y="676684"/>
                    <a:pt x="90841" y="680571"/>
                  </a:cubicBezTo>
                  <a:cubicBezTo>
                    <a:pt x="87926" y="686400"/>
                    <a:pt x="86469" y="690772"/>
                    <a:pt x="86469" y="693687"/>
                  </a:cubicBezTo>
                  <a:cubicBezTo>
                    <a:pt x="85497" y="694658"/>
                    <a:pt x="84283" y="695630"/>
                    <a:pt x="82826" y="696601"/>
                  </a:cubicBezTo>
                  <a:cubicBezTo>
                    <a:pt x="81368" y="697573"/>
                    <a:pt x="79668" y="697573"/>
                    <a:pt x="77725" y="696601"/>
                  </a:cubicBezTo>
                  <a:cubicBezTo>
                    <a:pt x="80640" y="698544"/>
                    <a:pt x="81611" y="700002"/>
                    <a:pt x="80640" y="700973"/>
                  </a:cubicBezTo>
                  <a:cubicBezTo>
                    <a:pt x="79668" y="701945"/>
                    <a:pt x="79182" y="702916"/>
                    <a:pt x="79182" y="703888"/>
                  </a:cubicBezTo>
                  <a:lnTo>
                    <a:pt x="73353" y="715547"/>
                  </a:lnTo>
                  <a:lnTo>
                    <a:pt x="73353" y="711175"/>
                  </a:lnTo>
                  <a:cubicBezTo>
                    <a:pt x="69467" y="719918"/>
                    <a:pt x="65581" y="732063"/>
                    <a:pt x="61695" y="747608"/>
                  </a:cubicBezTo>
                  <a:lnTo>
                    <a:pt x="60237" y="744693"/>
                  </a:lnTo>
                  <a:cubicBezTo>
                    <a:pt x="60237" y="743721"/>
                    <a:pt x="61209" y="737892"/>
                    <a:pt x="63152" y="727205"/>
                  </a:cubicBezTo>
                  <a:cubicBezTo>
                    <a:pt x="63152" y="725262"/>
                    <a:pt x="63638" y="724290"/>
                    <a:pt x="64609" y="724290"/>
                  </a:cubicBezTo>
                  <a:cubicBezTo>
                    <a:pt x="65581" y="718461"/>
                    <a:pt x="68495" y="710689"/>
                    <a:pt x="73353" y="700973"/>
                  </a:cubicBezTo>
                  <a:cubicBezTo>
                    <a:pt x="75296" y="699030"/>
                    <a:pt x="77239" y="695144"/>
                    <a:pt x="79182" y="689315"/>
                  </a:cubicBezTo>
                  <a:lnTo>
                    <a:pt x="90841" y="665997"/>
                  </a:lnTo>
                  <a:lnTo>
                    <a:pt x="90841" y="661625"/>
                  </a:lnTo>
                  <a:cubicBezTo>
                    <a:pt x="89869" y="663569"/>
                    <a:pt x="88655" y="666240"/>
                    <a:pt x="87198" y="669641"/>
                  </a:cubicBezTo>
                  <a:cubicBezTo>
                    <a:pt x="85740" y="673041"/>
                    <a:pt x="84040" y="675713"/>
                    <a:pt x="82097" y="677656"/>
                  </a:cubicBezTo>
                  <a:cubicBezTo>
                    <a:pt x="82097" y="677656"/>
                    <a:pt x="81854" y="677899"/>
                    <a:pt x="81368" y="678385"/>
                  </a:cubicBezTo>
                  <a:cubicBezTo>
                    <a:pt x="80883" y="678870"/>
                    <a:pt x="80640" y="679113"/>
                    <a:pt x="80640" y="679113"/>
                  </a:cubicBezTo>
                  <a:cubicBezTo>
                    <a:pt x="77725" y="680085"/>
                    <a:pt x="75539" y="682514"/>
                    <a:pt x="74082" y="686400"/>
                  </a:cubicBezTo>
                  <a:cubicBezTo>
                    <a:pt x="72624" y="690286"/>
                    <a:pt x="71410" y="692715"/>
                    <a:pt x="70438" y="693687"/>
                  </a:cubicBezTo>
                  <a:lnTo>
                    <a:pt x="54408" y="733034"/>
                  </a:lnTo>
                  <a:cubicBezTo>
                    <a:pt x="51493" y="740807"/>
                    <a:pt x="50036" y="746150"/>
                    <a:pt x="50036" y="749065"/>
                  </a:cubicBezTo>
                  <a:lnTo>
                    <a:pt x="45664" y="770925"/>
                  </a:lnTo>
                  <a:lnTo>
                    <a:pt x="44207" y="770925"/>
                  </a:lnTo>
                  <a:lnTo>
                    <a:pt x="44207" y="749065"/>
                  </a:lnTo>
                  <a:lnTo>
                    <a:pt x="45664" y="744693"/>
                  </a:lnTo>
                  <a:cubicBezTo>
                    <a:pt x="44692" y="744693"/>
                    <a:pt x="44207" y="745665"/>
                    <a:pt x="44207" y="747608"/>
                  </a:cubicBezTo>
                  <a:cubicBezTo>
                    <a:pt x="43235" y="752465"/>
                    <a:pt x="42021" y="757566"/>
                    <a:pt x="40563" y="762910"/>
                  </a:cubicBezTo>
                  <a:cubicBezTo>
                    <a:pt x="39106" y="768253"/>
                    <a:pt x="37892" y="773354"/>
                    <a:pt x="36920" y="778211"/>
                  </a:cubicBezTo>
                  <a:lnTo>
                    <a:pt x="36920" y="781126"/>
                  </a:lnTo>
                  <a:cubicBezTo>
                    <a:pt x="34977" y="785012"/>
                    <a:pt x="34248" y="789384"/>
                    <a:pt x="34734" y="794242"/>
                  </a:cubicBezTo>
                  <a:cubicBezTo>
                    <a:pt x="35220" y="799100"/>
                    <a:pt x="35463" y="803958"/>
                    <a:pt x="35463" y="808815"/>
                  </a:cubicBezTo>
                  <a:lnTo>
                    <a:pt x="36920" y="810273"/>
                  </a:lnTo>
                  <a:cubicBezTo>
                    <a:pt x="38863" y="810273"/>
                    <a:pt x="40563" y="810030"/>
                    <a:pt x="42021" y="809544"/>
                  </a:cubicBezTo>
                  <a:cubicBezTo>
                    <a:pt x="43478" y="809058"/>
                    <a:pt x="44207" y="808815"/>
                    <a:pt x="44207" y="808815"/>
                  </a:cubicBezTo>
                  <a:cubicBezTo>
                    <a:pt x="44207" y="810758"/>
                    <a:pt x="44692" y="812701"/>
                    <a:pt x="45664" y="814645"/>
                  </a:cubicBezTo>
                  <a:lnTo>
                    <a:pt x="42749" y="816102"/>
                  </a:lnTo>
                  <a:cubicBezTo>
                    <a:pt x="41778" y="818045"/>
                    <a:pt x="41535" y="819988"/>
                    <a:pt x="42021" y="821931"/>
                  </a:cubicBezTo>
                  <a:cubicBezTo>
                    <a:pt x="42506" y="823874"/>
                    <a:pt x="42749" y="825817"/>
                    <a:pt x="42749" y="827761"/>
                  </a:cubicBezTo>
                  <a:lnTo>
                    <a:pt x="41292" y="827761"/>
                  </a:lnTo>
                  <a:cubicBezTo>
                    <a:pt x="41292" y="828732"/>
                    <a:pt x="41778" y="829218"/>
                    <a:pt x="42749" y="829218"/>
                  </a:cubicBezTo>
                  <a:cubicBezTo>
                    <a:pt x="43721" y="829218"/>
                    <a:pt x="44207" y="832133"/>
                    <a:pt x="44207" y="837962"/>
                  </a:cubicBezTo>
                  <a:lnTo>
                    <a:pt x="50036" y="849620"/>
                  </a:lnTo>
                  <a:cubicBezTo>
                    <a:pt x="51007" y="851563"/>
                    <a:pt x="52222" y="853507"/>
                    <a:pt x="53679" y="855450"/>
                  </a:cubicBezTo>
                  <a:cubicBezTo>
                    <a:pt x="55137" y="857393"/>
                    <a:pt x="55865" y="859822"/>
                    <a:pt x="55865" y="862736"/>
                  </a:cubicBezTo>
                  <a:cubicBezTo>
                    <a:pt x="55865" y="868566"/>
                    <a:pt x="58294" y="872452"/>
                    <a:pt x="63152" y="874395"/>
                  </a:cubicBezTo>
                  <a:lnTo>
                    <a:pt x="63152" y="872938"/>
                  </a:lnTo>
                  <a:cubicBezTo>
                    <a:pt x="62180" y="868080"/>
                    <a:pt x="59994" y="862493"/>
                    <a:pt x="56594" y="856178"/>
                  </a:cubicBezTo>
                  <a:cubicBezTo>
                    <a:pt x="53193" y="849863"/>
                    <a:pt x="50522" y="844277"/>
                    <a:pt x="48579" y="839419"/>
                  </a:cubicBezTo>
                  <a:lnTo>
                    <a:pt x="45664" y="827761"/>
                  </a:lnTo>
                  <a:cubicBezTo>
                    <a:pt x="45664" y="824846"/>
                    <a:pt x="46150" y="822417"/>
                    <a:pt x="47121" y="820474"/>
                  </a:cubicBezTo>
                  <a:cubicBezTo>
                    <a:pt x="49064" y="824360"/>
                    <a:pt x="50036" y="827275"/>
                    <a:pt x="50036" y="829218"/>
                  </a:cubicBezTo>
                  <a:lnTo>
                    <a:pt x="51493" y="820474"/>
                  </a:lnTo>
                  <a:cubicBezTo>
                    <a:pt x="53436" y="821445"/>
                    <a:pt x="54894" y="822903"/>
                    <a:pt x="55865" y="824846"/>
                  </a:cubicBezTo>
                  <a:cubicBezTo>
                    <a:pt x="56837" y="826789"/>
                    <a:pt x="57808" y="828246"/>
                    <a:pt x="58780" y="829218"/>
                  </a:cubicBezTo>
                  <a:cubicBezTo>
                    <a:pt x="58780" y="829218"/>
                    <a:pt x="59023" y="828489"/>
                    <a:pt x="59509" y="827032"/>
                  </a:cubicBezTo>
                  <a:cubicBezTo>
                    <a:pt x="59994" y="825575"/>
                    <a:pt x="59751" y="824360"/>
                    <a:pt x="58780" y="823389"/>
                  </a:cubicBezTo>
                  <a:lnTo>
                    <a:pt x="58780" y="814645"/>
                  </a:lnTo>
                  <a:cubicBezTo>
                    <a:pt x="58780" y="814645"/>
                    <a:pt x="58537" y="814402"/>
                    <a:pt x="58051" y="813916"/>
                  </a:cubicBezTo>
                  <a:cubicBezTo>
                    <a:pt x="57565" y="813430"/>
                    <a:pt x="57323" y="813187"/>
                    <a:pt x="57323" y="813187"/>
                  </a:cubicBezTo>
                  <a:cubicBezTo>
                    <a:pt x="53436" y="811244"/>
                    <a:pt x="51493" y="807844"/>
                    <a:pt x="51493" y="802986"/>
                  </a:cubicBezTo>
                  <a:lnTo>
                    <a:pt x="51493" y="795699"/>
                  </a:lnTo>
                  <a:cubicBezTo>
                    <a:pt x="51493" y="794728"/>
                    <a:pt x="51493" y="793271"/>
                    <a:pt x="51493" y="791327"/>
                  </a:cubicBezTo>
                  <a:cubicBezTo>
                    <a:pt x="51493" y="789384"/>
                    <a:pt x="51979" y="787441"/>
                    <a:pt x="52951" y="785498"/>
                  </a:cubicBezTo>
                  <a:cubicBezTo>
                    <a:pt x="53922" y="783555"/>
                    <a:pt x="54894" y="782098"/>
                    <a:pt x="55865" y="781126"/>
                  </a:cubicBezTo>
                  <a:cubicBezTo>
                    <a:pt x="55865" y="786955"/>
                    <a:pt x="56351" y="791327"/>
                    <a:pt x="57323" y="794242"/>
                  </a:cubicBezTo>
                  <a:cubicBezTo>
                    <a:pt x="57323" y="802986"/>
                    <a:pt x="58780" y="807844"/>
                    <a:pt x="61695" y="808815"/>
                  </a:cubicBezTo>
                  <a:lnTo>
                    <a:pt x="61695" y="813187"/>
                  </a:lnTo>
                  <a:cubicBezTo>
                    <a:pt x="61695" y="821931"/>
                    <a:pt x="63638" y="827761"/>
                    <a:pt x="67524" y="830675"/>
                  </a:cubicBezTo>
                  <a:lnTo>
                    <a:pt x="76268" y="849620"/>
                  </a:lnTo>
                  <a:lnTo>
                    <a:pt x="96670" y="891883"/>
                  </a:lnTo>
                  <a:lnTo>
                    <a:pt x="130189" y="947261"/>
                  </a:lnTo>
                  <a:cubicBezTo>
                    <a:pt x="135047" y="955034"/>
                    <a:pt x="139904" y="961834"/>
                    <a:pt x="144762" y="967664"/>
                  </a:cubicBezTo>
                  <a:cubicBezTo>
                    <a:pt x="144762" y="968635"/>
                    <a:pt x="145248" y="969121"/>
                    <a:pt x="146219" y="969121"/>
                  </a:cubicBezTo>
                  <a:cubicBezTo>
                    <a:pt x="147191" y="969121"/>
                    <a:pt x="148162" y="970093"/>
                    <a:pt x="149134" y="972036"/>
                  </a:cubicBezTo>
                  <a:cubicBezTo>
                    <a:pt x="149134" y="970093"/>
                    <a:pt x="150106" y="967664"/>
                    <a:pt x="152049" y="964749"/>
                  </a:cubicBezTo>
                  <a:cubicBezTo>
                    <a:pt x="152049" y="964749"/>
                    <a:pt x="153506" y="963292"/>
                    <a:pt x="156421" y="960377"/>
                  </a:cubicBezTo>
                  <a:lnTo>
                    <a:pt x="156421" y="964749"/>
                  </a:lnTo>
                  <a:lnTo>
                    <a:pt x="157878" y="964749"/>
                  </a:lnTo>
                  <a:cubicBezTo>
                    <a:pt x="157878" y="962806"/>
                    <a:pt x="159821" y="960377"/>
                    <a:pt x="163707" y="957462"/>
                  </a:cubicBezTo>
                  <a:lnTo>
                    <a:pt x="166622" y="958920"/>
                  </a:lnTo>
                  <a:lnTo>
                    <a:pt x="166622" y="961834"/>
                  </a:lnTo>
                  <a:cubicBezTo>
                    <a:pt x="163707" y="962806"/>
                    <a:pt x="160793" y="966206"/>
                    <a:pt x="157878" y="972036"/>
                  </a:cubicBezTo>
                  <a:cubicBezTo>
                    <a:pt x="157878" y="973007"/>
                    <a:pt x="157878" y="973979"/>
                    <a:pt x="157878" y="974950"/>
                  </a:cubicBezTo>
                  <a:cubicBezTo>
                    <a:pt x="157878" y="975922"/>
                    <a:pt x="157878" y="976893"/>
                    <a:pt x="157878" y="977865"/>
                  </a:cubicBezTo>
                  <a:lnTo>
                    <a:pt x="159335" y="977865"/>
                  </a:lnTo>
                  <a:cubicBezTo>
                    <a:pt x="159335" y="975922"/>
                    <a:pt x="161764" y="974950"/>
                    <a:pt x="166622" y="974950"/>
                  </a:cubicBezTo>
                  <a:cubicBezTo>
                    <a:pt x="168565" y="970093"/>
                    <a:pt x="171237" y="965235"/>
                    <a:pt x="174637" y="960377"/>
                  </a:cubicBezTo>
                  <a:cubicBezTo>
                    <a:pt x="178038" y="955519"/>
                    <a:pt x="180224" y="952119"/>
                    <a:pt x="181195" y="950176"/>
                  </a:cubicBezTo>
                  <a:cubicBezTo>
                    <a:pt x="185081" y="945318"/>
                    <a:pt x="188968" y="940460"/>
                    <a:pt x="192854" y="935603"/>
                  </a:cubicBezTo>
                  <a:cubicBezTo>
                    <a:pt x="196740" y="930745"/>
                    <a:pt x="199655" y="927344"/>
                    <a:pt x="201598" y="925401"/>
                  </a:cubicBezTo>
                  <a:cubicBezTo>
                    <a:pt x="201598" y="923458"/>
                    <a:pt x="202326" y="920058"/>
                    <a:pt x="203784" y="915200"/>
                  </a:cubicBezTo>
                  <a:cubicBezTo>
                    <a:pt x="205241" y="910342"/>
                    <a:pt x="207427" y="907913"/>
                    <a:pt x="210342" y="907913"/>
                  </a:cubicBezTo>
                  <a:cubicBezTo>
                    <a:pt x="211313" y="904027"/>
                    <a:pt x="213985" y="899169"/>
                    <a:pt x="218357" y="893340"/>
                  </a:cubicBezTo>
                  <a:cubicBezTo>
                    <a:pt x="222729" y="887511"/>
                    <a:pt x="225887" y="882167"/>
                    <a:pt x="227830" y="877310"/>
                  </a:cubicBezTo>
                  <a:cubicBezTo>
                    <a:pt x="230744" y="874395"/>
                    <a:pt x="233416" y="870509"/>
                    <a:pt x="235845" y="865651"/>
                  </a:cubicBezTo>
                  <a:cubicBezTo>
                    <a:pt x="238274" y="860793"/>
                    <a:pt x="240460" y="857393"/>
                    <a:pt x="242403" y="855450"/>
                  </a:cubicBezTo>
                  <a:cubicBezTo>
                    <a:pt x="243374" y="853507"/>
                    <a:pt x="244832" y="850835"/>
                    <a:pt x="246775" y="847434"/>
                  </a:cubicBezTo>
                  <a:cubicBezTo>
                    <a:pt x="248718" y="844034"/>
                    <a:pt x="248718" y="841362"/>
                    <a:pt x="246775" y="839419"/>
                  </a:cubicBezTo>
                  <a:cubicBezTo>
                    <a:pt x="246775" y="835533"/>
                    <a:pt x="249204" y="832133"/>
                    <a:pt x="254061" y="829218"/>
                  </a:cubicBezTo>
                  <a:cubicBezTo>
                    <a:pt x="261834" y="812701"/>
                    <a:pt x="267663" y="800557"/>
                    <a:pt x="271549" y="792785"/>
                  </a:cubicBezTo>
                  <a:cubicBezTo>
                    <a:pt x="279322" y="780155"/>
                    <a:pt x="285637" y="766553"/>
                    <a:pt x="290495" y="751980"/>
                  </a:cubicBezTo>
                  <a:cubicBezTo>
                    <a:pt x="292438" y="751008"/>
                    <a:pt x="293895" y="749794"/>
                    <a:pt x="294866" y="748336"/>
                  </a:cubicBezTo>
                  <a:cubicBezTo>
                    <a:pt x="295838" y="746879"/>
                    <a:pt x="296810" y="745665"/>
                    <a:pt x="297781" y="744693"/>
                  </a:cubicBezTo>
                  <a:cubicBezTo>
                    <a:pt x="297781" y="742750"/>
                    <a:pt x="297781" y="739835"/>
                    <a:pt x="297781" y="735949"/>
                  </a:cubicBezTo>
                  <a:cubicBezTo>
                    <a:pt x="298753" y="734977"/>
                    <a:pt x="299238" y="733034"/>
                    <a:pt x="299238" y="730120"/>
                  </a:cubicBezTo>
                  <a:cubicBezTo>
                    <a:pt x="299238" y="722347"/>
                    <a:pt x="302153" y="716518"/>
                    <a:pt x="307982" y="712632"/>
                  </a:cubicBezTo>
                  <a:cubicBezTo>
                    <a:pt x="309926" y="712632"/>
                    <a:pt x="311383" y="710689"/>
                    <a:pt x="312354" y="706803"/>
                  </a:cubicBezTo>
                  <a:cubicBezTo>
                    <a:pt x="313326" y="706803"/>
                    <a:pt x="314055" y="705831"/>
                    <a:pt x="314540" y="703888"/>
                  </a:cubicBezTo>
                  <a:cubicBezTo>
                    <a:pt x="315026" y="701945"/>
                    <a:pt x="315755" y="700973"/>
                    <a:pt x="316726" y="700973"/>
                  </a:cubicBezTo>
                  <a:cubicBezTo>
                    <a:pt x="317698" y="699030"/>
                    <a:pt x="318912" y="696601"/>
                    <a:pt x="320370" y="693687"/>
                  </a:cubicBezTo>
                  <a:cubicBezTo>
                    <a:pt x="321827" y="690772"/>
                    <a:pt x="322556" y="687857"/>
                    <a:pt x="322556" y="684943"/>
                  </a:cubicBezTo>
                  <a:cubicBezTo>
                    <a:pt x="322556" y="682028"/>
                    <a:pt x="323041" y="679599"/>
                    <a:pt x="324013" y="677656"/>
                  </a:cubicBezTo>
                  <a:cubicBezTo>
                    <a:pt x="324985" y="675713"/>
                    <a:pt x="325470" y="674256"/>
                    <a:pt x="325470" y="673284"/>
                  </a:cubicBezTo>
                  <a:cubicBezTo>
                    <a:pt x="332271" y="658711"/>
                    <a:pt x="336643" y="647052"/>
                    <a:pt x="338586" y="638308"/>
                  </a:cubicBezTo>
                  <a:cubicBezTo>
                    <a:pt x="342472" y="628593"/>
                    <a:pt x="343930" y="621306"/>
                    <a:pt x="342958" y="616448"/>
                  </a:cubicBezTo>
                  <a:cubicBezTo>
                    <a:pt x="343930" y="616448"/>
                    <a:pt x="344658" y="615720"/>
                    <a:pt x="345144" y="614262"/>
                  </a:cubicBezTo>
                  <a:cubicBezTo>
                    <a:pt x="345630" y="612805"/>
                    <a:pt x="346359" y="611591"/>
                    <a:pt x="347330" y="610619"/>
                  </a:cubicBezTo>
                  <a:cubicBezTo>
                    <a:pt x="352188" y="605761"/>
                    <a:pt x="355588" y="596046"/>
                    <a:pt x="357531" y="581473"/>
                  </a:cubicBezTo>
                  <a:cubicBezTo>
                    <a:pt x="357531" y="575643"/>
                    <a:pt x="358989" y="566899"/>
                    <a:pt x="361903" y="555241"/>
                  </a:cubicBezTo>
                  <a:cubicBezTo>
                    <a:pt x="363847" y="552326"/>
                    <a:pt x="364818" y="545039"/>
                    <a:pt x="364818" y="533381"/>
                  </a:cubicBezTo>
                  <a:lnTo>
                    <a:pt x="366275" y="526094"/>
                  </a:lnTo>
                  <a:cubicBezTo>
                    <a:pt x="369190" y="523180"/>
                    <a:pt x="369676" y="521236"/>
                    <a:pt x="367733" y="520265"/>
                  </a:cubicBezTo>
                  <a:cubicBezTo>
                    <a:pt x="365790" y="519293"/>
                    <a:pt x="364818" y="517836"/>
                    <a:pt x="364818" y="515893"/>
                  </a:cubicBezTo>
                  <a:cubicBezTo>
                    <a:pt x="364818" y="513950"/>
                    <a:pt x="365304" y="512493"/>
                    <a:pt x="366275" y="511521"/>
                  </a:cubicBezTo>
                  <a:lnTo>
                    <a:pt x="366437" y="510873"/>
                  </a:lnTo>
                  <a:lnTo>
                    <a:pt x="364818" y="510064"/>
                  </a:lnTo>
                  <a:lnTo>
                    <a:pt x="356074" y="504234"/>
                  </a:lnTo>
                  <a:lnTo>
                    <a:pt x="361903" y="502777"/>
                  </a:lnTo>
                  <a:lnTo>
                    <a:pt x="360446" y="492576"/>
                  </a:lnTo>
                  <a:lnTo>
                    <a:pt x="351702" y="488204"/>
                  </a:lnTo>
                  <a:lnTo>
                    <a:pt x="366275" y="488204"/>
                  </a:lnTo>
                  <a:cubicBezTo>
                    <a:pt x="368219" y="483346"/>
                    <a:pt x="369190" y="480917"/>
                    <a:pt x="369190" y="480917"/>
                  </a:cubicBezTo>
                  <a:cubicBezTo>
                    <a:pt x="364332" y="471202"/>
                    <a:pt x="360446" y="462944"/>
                    <a:pt x="357531" y="456143"/>
                  </a:cubicBezTo>
                  <a:cubicBezTo>
                    <a:pt x="359475" y="456143"/>
                    <a:pt x="360446" y="455657"/>
                    <a:pt x="360446" y="454685"/>
                  </a:cubicBezTo>
                  <a:cubicBezTo>
                    <a:pt x="372105" y="451771"/>
                    <a:pt x="383763" y="445941"/>
                    <a:pt x="395422" y="437197"/>
                  </a:cubicBezTo>
                  <a:cubicBezTo>
                    <a:pt x="396394" y="436226"/>
                    <a:pt x="397608" y="434769"/>
                    <a:pt x="399065" y="432825"/>
                  </a:cubicBezTo>
                  <a:cubicBezTo>
                    <a:pt x="400523" y="430882"/>
                    <a:pt x="401737" y="428939"/>
                    <a:pt x="402709" y="426996"/>
                  </a:cubicBezTo>
                  <a:cubicBezTo>
                    <a:pt x="402709" y="425053"/>
                    <a:pt x="403194" y="420681"/>
                    <a:pt x="404166" y="413880"/>
                  </a:cubicBezTo>
                  <a:cubicBezTo>
                    <a:pt x="408052" y="414852"/>
                    <a:pt x="410967" y="415338"/>
                    <a:pt x="412910" y="415338"/>
                  </a:cubicBezTo>
                  <a:lnTo>
                    <a:pt x="415825" y="409508"/>
                  </a:lnTo>
                  <a:cubicBezTo>
                    <a:pt x="417768" y="404650"/>
                    <a:pt x="421168" y="402222"/>
                    <a:pt x="426026" y="402222"/>
                  </a:cubicBezTo>
                  <a:lnTo>
                    <a:pt x="427483" y="402222"/>
                  </a:lnTo>
                  <a:cubicBezTo>
                    <a:pt x="431369" y="402222"/>
                    <a:pt x="433798" y="404650"/>
                    <a:pt x="434770" y="409508"/>
                  </a:cubicBezTo>
                  <a:cubicBezTo>
                    <a:pt x="434770" y="412423"/>
                    <a:pt x="437199" y="415338"/>
                    <a:pt x="442056" y="418252"/>
                  </a:cubicBezTo>
                  <a:cubicBezTo>
                    <a:pt x="445943" y="421167"/>
                    <a:pt x="449829" y="422624"/>
                    <a:pt x="453715" y="422624"/>
                  </a:cubicBezTo>
                  <a:cubicBezTo>
                    <a:pt x="456630" y="422624"/>
                    <a:pt x="460516" y="421167"/>
                    <a:pt x="465374" y="418252"/>
                  </a:cubicBezTo>
                  <a:cubicBezTo>
                    <a:pt x="466345" y="417281"/>
                    <a:pt x="468288" y="416795"/>
                    <a:pt x="471203" y="416795"/>
                  </a:cubicBezTo>
                  <a:cubicBezTo>
                    <a:pt x="478975" y="416795"/>
                    <a:pt x="484805" y="417281"/>
                    <a:pt x="488691" y="418252"/>
                  </a:cubicBezTo>
                  <a:lnTo>
                    <a:pt x="490148" y="416795"/>
                  </a:lnTo>
                  <a:cubicBezTo>
                    <a:pt x="488205" y="414852"/>
                    <a:pt x="485776" y="412909"/>
                    <a:pt x="482861" y="410966"/>
                  </a:cubicBezTo>
                  <a:cubicBezTo>
                    <a:pt x="479947" y="409022"/>
                    <a:pt x="477518" y="406594"/>
                    <a:pt x="475575" y="403679"/>
                  </a:cubicBezTo>
                  <a:lnTo>
                    <a:pt x="478489" y="403679"/>
                  </a:lnTo>
                  <a:cubicBezTo>
                    <a:pt x="481404" y="403679"/>
                    <a:pt x="484076" y="405379"/>
                    <a:pt x="486505" y="408780"/>
                  </a:cubicBezTo>
                  <a:cubicBezTo>
                    <a:pt x="488934" y="412180"/>
                    <a:pt x="491120" y="413880"/>
                    <a:pt x="493063" y="413880"/>
                  </a:cubicBezTo>
                  <a:cubicBezTo>
                    <a:pt x="493063" y="412909"/>
                    <a:pt x="493548" y="411937"/>
                    <a:pt x="494520" y="410966"/>
                  </a:cubicBezTo>
                  <a:lnTo>
                    <a:pt x="484319" y="399307"/>
                  </a:lnTo>
                  <a:cubicBezTo>
                    <a:pt x="490148" y="399307"/>
                    <a:pt x="493548" y="400764"/>
                    <a:pt x="494520" y="403679"/>
                  </a:cubicBezTo>
                  <a:cubicBezTo>
                    <a:pt x="499378" y="410480"/>
                    <a:pt x="502292" y="416795"/>
                    <a:pt x="503264" y="422624"/>
                  </a:cubicBezTo>
                  <a:cubicBezTo>
                    <a:pt x="505207" y="425539"/>
                    <a:pt x="507636" y="427482"/>
                    <a:pt x="510551" y="428453"/>
                  </a:cubicBezTo>
                  <a:cubicBezTo>
                    <a:pt x="517351" y="430397"/>
                    <a:pt x="522695" y="430882"/>
                    <a:pt x="526581" y="429911"/>
                  </a:cubicBezTo>
                  <a:cubicBezTo>
                    <a:pt x="529496" y="429911"/>
                    <a:pt x="531439" y="428453"/>
                    <a:pt x="532410" y="425539"/>
                  </a:cubicBezTo>
                  <a:cubicBezTo>
                    <a:pt x="535325" y="427482"/>
                    <a:pt x="537268" y="428453"/>
                    <a:pt x="538240" y="428453"/>
                  </a:cubicBezTo>
                  <a:cubicBezTo>
                    <a:pt x="539211" y="428453"/>
                    <a:pt x="543098" y="426996"/>
                    <a:pt x="549898" y="424081"/>
                  </a:cubicBezTo>
                  <a:cubicBezTo>
                    <a:pt x="552813" y="424081"/>
                    <a:pt x="556699" y="424081"/>
                    <a:pt x="561557" y="424081"/>
                  </a:cubicBezTo>
                  <a:cubicBezTo>
                    <a:pt x="566415" y="424081"/>
                    <a:pt x="570301" y="424081"/>
                    <a:pt x="573216" y="424081"/>
                  </a:cubicBezTo>
                  <a:lnTo>
                    <a:pt x="580502" y="424081"/>
                  </a:lnTo>
                  <a:cubicBezTo>
                    <a:pt x="583417" y="424081"/>
                    <a:pt x="585360" y="425053"/>
                    <a:pt x="586331" y="426996"/>
                  </a:cubicBezTo>
                  <a:cubicBezTo>
                    <a:pt x="592161" y="430882"/>
                    <a:pt x="597019" y="434283"/>
                    <a:pt x="600905" y="437197"/>
                  </a:cubicBezTo>
                  <a:cubicBezTo>
                    <a:pt x="604791" y="440112"/>
                    <a:pt x="608191" y="443027"/>
                    <a:pt x="611106" y="445941"/>
                  </a:cubicBezTo>
                  <a:cubicBezTo>
                    <a:pt x="617907" y="451771"/>
                    <a:pt x="628108" y="462944"/>
                    <a:pt x="641710" y="479460"/>
                  </a:cubicBezTo>
                  <a:cubicBezTo>
                    <a:pt x="646568" y="487232"/>
                    <a:pt x="650454" y="498405"/>
                    <a:pt x="653368" y="512978"/>
                  </a:cubicBezTo>
                  <a:cubicBezTo>
                    <a:pt x="655312" y="519779"/>
                    <a:pt x="656283" y="526094"/>
                    <a:pt x="656283" y="531924"/>
                  </a:cubicBezTo>
                  <a:lnTo>
                    <a:pt x="765582" y="488204"/>
                  </a:lnTo>
                  <a:lnTo>
                    <a:pt x="768497" y="488204"/>
                  </a:lnTo>
                  <a:lnTo>
                    <a:pt x="774326" y="485289"/>
                  </a:lnTo>
                  <a:lnTo>
                    <a:pt x="774326" y="483832"/>
                  </a:lnTo>
                  <a:cubicBezTo>
                    <a:pt x="774326" y="482860"/>
                    <a:pt x="771897" y="481403"/>
                    <a:pt x="767040" y="479460"/>
                  </a:cubicBezTo>
                  <a:cubicBezTo>
                    <a:pt x="768011" y="478488"/>
                    <a:pt x="769954" y="478003"/>
                    <a:pt x="772869" y="478003"/>
                  </a:cubicBezTo>
                  <a:cubicBezTo>
                    <a:pt x="775784" y="477031"/>
                    <a:pt x="777241" y="474602"/>
                    <a:pt x="777241" y="470716"/>
                  </a:cubicBezTo>
                  <a:cubicBezTo>
                    <a:pt x="775298" y="468773"/>
                    <a:pt x="775784" y="466344"/>
                    <a:pt x="778698" y="463429"/>
                  </a:cubicBezTo>
                  <a:cubicBezTo>
                    <a:pt x="781613" y="462458"/>
                    <a:pt x="783556" y="461243"/>
                    <a:pt x="784528" y="459786"/>
                  </a:cubicBezTo>
                  <a:cubicBezTo>
                    <a:pt x="785499" y="458329"/>
                    <a:pt x="785985" y="455657"/>
                    <a:pt x="785985" y="451771"/>
                  </a:cubicBezTo>
                  <a:lnTo>
                    <a:pt x="785985" y="435740"/>
                  </a:lnTo>
                  <a:lnTo>
                    <a:pt x="777241" y="438655"/>
                  </a:lnTo>
                  <a:lnTo>
                    <a:pt x="777241" y="409508"/>
                  </a:lnTo>
                  <a:cubicBezTo>
                    <a:pt x="779184" y="401736"/>
                    <a:pt x="780156" y="394449"/>
                    <a:pt x="780156" y="387648"/>
                  </a:cubicBezTo>
                  <a:cubicBezTo>
                    <a:pt x="780156" y="380847"/>
                    <a:pt x="779670" y="375504"/>
                    <a:pt x="778698" y="371618"/>
                  </a:cubicBezTo>
                  <a:cubicBezTo>
                    <a:pt x="778698" y="368703"/>
                    <a:pt x="778941" y="364088"/>
                    <a:pt x="779427" y="357773"/>
                  </a:cubicBezTo>
                  <a:cubicBezTo>
                    <a:pt x="779913" y="351458"/>
                    <a:pt x="779670" y="345386"/>
                    <a:pt x="778698" y="339557"/>
                  </a:cubicBezTo>
                  <a:lnTo>
                    <a:pt x="778698" y="333727"/>
                  </a:lnTo>
                  <a:cubicBezTo>
                    <a:pt x="782585" y="329841"/>
                    <a:pt x="783556" y="324498"/>
                    <a:pt x="781613" y="317697"/>
                  </a:cubicBezTo>
                  <a:cubicBezTo>
                    <a:pt x="779670" y="317697"/>
                    <a:pt x="777970" y="316239"/>
                    <a:pt x="776512" y="313325"/>
                  </a:cubicBezTo>
                  <a:cubicBezTo>
                    <a:pt x="775055" y="310410"/>
                    <a:pt x="774812" y="308467"/>
                    <a:pt x="775784" y="307496"/>
                  </a:cubicBezTo>
                  <a:lnTo>
                    <a:pt x="775784" y="294380"/>
                  </a:lnTo>
                  <a:cubicBezTo>
                    <a:pt x="772869" y="297294"/>
                    <a:pt x="771412" y="301909"/>
                    <a:pt x="771412" y="308224"/>
                  </a:cubicBezTo>
                  <a:cubicBezTo>
                    <a:pt x="771412" y="314539"/>
                    <a:pt x="770440" y="319640"/>
                    <a:pt x="768497" y="323526"/>
                  </a:cubicBezTo>
                  <a:cubicBezTo>
                    <a:pt x="767526" y="319640"/>
                    <a:pt x="767526" y="314782"/>
                    <a:pt x="768497" y="308953"/>
                  </a:cubicBezTo>
                  <a:lnTo>
                    <a:pt x="769954" y="278349"/>
                  </a:lnTo>
                  <a:cubicBezTo>
                    <a:pt x="769954" y="276406"/>
                    <a:pt x="769469" y="274463"/>
                    <a:pt x="768497" y="272520"/>
                  </a:cubicBezTo>
                  <a:cubicBezTo>
                    <a:pt x="767526" y="270577"/>
                    <a:pt x="767040" y="268633"/>
                    <a:pt x="767040" y="266690"/>
                  </a:cubicBezTo>
                  <a:cubicBezTo>
                    <a:pt x="766068" y="265719"/>
                    <a:pt x="765582" y="263776"/>
                    <a:pt x="765582" y="260861"/>
                  </a:cubicBezTo>
                  <a:lnTo>
                    <a:pt x="765582" y="256489"/>
                  </a:lnTo>
                  <a:cubicBezTo>
                    <a:pt x="765582" y="252603"/>
                    <a:pt x="762668" y="249688"/>
                    <a:pt x="756839" y="247745"/>
                  </a:cubicBezTo>
                  <a:cubicBezTo>
                    <a:pt x="756839" y="246774"/>
                    <a:pt x="754895" y="245802"/>
                    <a:pt x="751009" y="244831"/>
                  </a:cubicBezTo>
                  <a:cubicBezTo>
                    <a:pt x="755867" y="243859"/>
                    <a:pt x="758296" y="243373"/>
                    <a:pt x="758296" y="243373"/>
                  </a:cubicBezTo>
                  <a:cubicBezTo>
                    <a:pt x="754410" y="236572"/>
                    <a:pt x="751981" y="232686"/>
                    <a:pt x="751009" y="231715"/>
                  </a:cubicBezTo>
                  <a:lnTo>
                    <a:pt x="756839" y="233172"/>
                  </a:lnTo>
                  <a:lnTo>
                    <a:pt x="759753" y="233172"/>
                  </a:lnTo>
                  <a:cubicBezTo>
                    <a:pt x="754895" y="225400"/>
                    <a:pt x="751495" y="221513"/>
                    <a:pt x="749552" y="221513"/>
                  </a:cubicBezTo>
                  <a:cubicBezTo>
                    <a:pt x="743723" y="216655"/>
                    <a:pt x="740808" y="210340"/>
                    <a:pt x="740808" y="202568"/>
                  </a:cubicBezTo>
                  <a:lnTo>
                    <a:pt x="740808" y="199653"/>
                  </a:lnTo>
                  <a:cubicBezTo>
                    <a:pt x="736922" y="192853"/>
                    <a:pt x="737893" y="187995"/>
                    <a:pt x="743723" y="185080"/>
                  </a:cubicBezTo>
                  <a:lnTo>
                    <a:pt x="739351" y="179251"/>
                  </a:lnTo>
                  <a:cubicBezTo>
                    <a:pt x="744208" y="177308"/>
                    <a:pt x="746637" y="174879"/>
                    <a:pt x="746637" y="171964"/>
                  </a:cubicBezTo>
                  <a:lnTo>
                    <a:pt x="740808" y="155934"/>
                  </a:lnTo>
                  <a:lnTo>
                    <a:pt x="740808" y="151562"/>
                  </a:lnTo>
                  <a:cubicBezTo>
                    <a:pt x="740808" y="150590"/>
                    <a:pt x="741779" y="149619"/>
                    <a:pt x="743723" y="148647"/>
                  </a:cubicBezTo>
                  <a:cubicBezTo>
                    <a:pt x="745666" y="147675"/>
                    <a:pt x="746637" y="147190"/>
                    <a:pt x="746637" y="147190"/>
                  </a:cubicBezTo>
                  <a:cubicBezTo>
                    <a:pt x="746637" y="145247"/>
                    <a:pt x="745423" y="143546"/>
                    <a:pt x="742994" y="142089"/>
                  </a:cubicBezTo>
                  <a:cubicBezTo>
                    <a:pt x="740565" y="140632"/>
                    <a:pt x="739351" y="138446"/>
                    <a:pt x="739351" y="135531"/>
                  </a:cubicBezTo>
                  <a:cubicBezTo>
                    <a:pt x="738379" y="133588"/>
                    <a:pt x="739836" y="132616"/>
                    <a:pt x="743723" y="132616"/>
                  </a:cubicBezTo>
                  <a:cubicBezTo>
                    <a:pt x="747609" y="133588"/>
                    <a:pt x="749552" y="131159"/>
                    <a:pt x="749552" y="125330"/>
                  </a:cubicBezTo>
                  <a:lnTo>
                    <a:pt x="749552" y="122415"/>
                  </a:lnTo>
                  <a:lnTo>
                    <a:pt x="751009" y="128244"/>
                  </a:lnTo>
                  <a:lnTo>
                    <a:pt x="762668" y="128244"/>
                  </a:lnTo>
                  <a:lnTo>
                    <a:pt x="753924" y="139903"/>
                  </a:lnTo>
                  <a:lnTo>
                    <a:pt x="758296" y="147190"/>
                  </a:lnTo>
                  <a:cubicBezTo>
                    <a:pt x="764125" y="143303"/>
                    <a:pt x="767040" y="138931"/>
                    <a:pt x="767040" y="134074"/>
                  </a:cubicBezTo>
                  <a:cubicBezTo>
                    <a:pt x="769954" y="125330"/>
                    <a:pt x="770926" y="121444"/>
                    <a:pt x="769954" y="122415"/>
                  </a:cubicBezTo>
                  <a:lnTo>
                    <a:pt x="772869" y="122415"/>
                  </a:lnTo>
                  <a:cubicBezTo>
                    <a:pt x="774812" y="124358"/>
                    <a:pt x="776755" y="123387"/>
                    <a:pt x="778698" y="119501"/>
                  </a:cubicBezTo>
                  <a:cubicBezTo>
                    <a:pt x="778698" y="118529"/>
                    <a:pt x="779913" y="116100"/>
                    <a:pt x="782342" y="112214"/>
                  </a:cubicBezTo>
                  <a:cubicBezTo>
                    <a:pt x="784771" y="108328"/>
                    <a:pt x="788900" y="104927"/>
                    <a:pt x="794729" y="102013"/>
                  </a:cubicBezTo>
                  <a:cubicBezTo>
                    <a:pt x="798615" y="95212"/>
                    <a:pt x="801044" y="90354"/>
                    <a:pt x="802016" y="87439"/>
                  </a:cubicBezTo>
                  <a:cubicBezTo>
                    <a:pt x="802987" y="86468"/>
                    <a:pt x="803473" y="85010"/>
                    <a:pt x="803473" y="83067"/>
                  </a:cubicBezTo>
                  <a:cubicBezTo>
                    <a:pt x="808331" y="84039"/>
                    <a:pt x="812217" y="83067"/>
                    <a:pt x="815131" y="80153"/>
                  </a:cubicBezTo>
                  <a:cubicBezTo>
                    <a:pt x="818046" y="74323"/>
                    <a:pt x="823390" y="72380"/>
                    <a:pt x="831162" y="74323"/>
                  </a:cubicBezTo>
                  <a:cubicBezTo>
                    <a:pt x="836020" y="76266"/>
                    <a:pt x="838449" y="74809"/>
                    <a:pt x="838449" y="69951"/>
                  </a:cubicBezTo>
                  <a:close/>
                  <a:moveTo>
                    <a:pt x="512008" y="67037"/>
                  </a:moveTo>
                  <a:cubicBezTo>
                    <a:pt x="512979" y="68008"/>
                    <a:pt x="514680" y="69223"/>
                    <a:pt x="517109" y="70680"/>
                  </a:cubicBezTo>
                  <a:cubicBezTo>
                    <a:pt x="519537" y="72137"/>
                    <a:pt x="521238" y="74809"/>
                    <a:pt x="522209" y="78695"/>
                  </a:cubicBezTo>
                  <a:lnTo>
                    <a:pt x="515214" y="80444"/>
                  </a:lnTo>
                  <a:lnTo>
                    <a:pt x="514923" y="78695"/>
                  </a:lnTo>
                  <a:lnTo>
                    <a:pt x="510733" y="78695"/>
                  </a:lnTo>
                  <a:lnTo>
                    <a:pt x="510915" y="75781"/>
                  </a:lnTo>
                  <a:cubicBezTo>
                    <a:pt x="511158" y="73352"/>
                    <a:pt x="511522" y="70437"/>
                    <a:pt x="512008" y="67037"/>
                  </a:cubicBezTo>
                  <a:close/>
                  <a:moveTo>
                    <a:pt x="439142" y="0"/>
                  </a:moveTo>
                  <a:lnTo>
                    <a:pt x="439142" y="1457"/>
                  </a:lnTo>
                  <a:cubicBezTo>
                    <a:pt x="439142" y="5343"/>
                    <a:pt x="442056" y="9230"/>
                    <a:pt x="447886" y="13116"/>
                  </a:cubicBezTo>
                  <a:lnTo>
                    <a:pt x="461002" y="23317"/>
                  </a:lnTo>
                  <a:cubicBezTo>
                    <a:pt x="464888" y="24289"/>
                    <a:pt x="465859" y="27203"/>
                    <a:pt x="463916" y="32061"/>
                  </a:cubicBezTo>
                  <a:cubicBezTo>
                    <a:pt x="461002" y="35947"/>
                    <a:pt x="461487" y="40319"/>
                    <a:pt x="465374" y="45177"/>
                  </a:cubicBezTo>
                  <a:cubicBezTo>
                    <a:pt x="467317" y="46148"/>
                    <a:pt x="469746" y="48577"/>
                    <a:pt x="472660" y="52464"/>
                  </a:cubicBezTo>
                  <a:cubicBezTo>
                    <a:pt x="473632" y="52464"/>
                    <a:pt x="475089" y="52949"/>
                    <a:pt x="477032" y="53921"/>
                  </a:cubicBezTo>
                  <a:cubicBezTo>
                    <a:pt x="478975" y="54892"/>
                    <a:pt x="481890" y="55378"/>
                    <a:pt x="485776" y="55378"/>
                  </a:cubicBezTo>
                  <a:cubicBezTo>
                    <a:pt x="488691" y="55378"/>
                    <a:pt x="492091" y="57321"/>
                    <a:pt x="495977" y="61207"/>
                  </a:cubicBezTo>
                  <a:cubicBezTo>
                    <a:pt x="496949" y="62179"/>
                    <a:pt x="497920" y="62665"/>
                    <a:pt x="498892" y="62665"/>
                  </a:cubicBezTo>
                  <a:cubicBezTo>
                    <a:pt x="499864" y="62665"/>
                    <a:pt x="501321" y="63636"/>
                    <a:pt x="503264" y="65579"/>
                  </a:cubicBezTo>
                  <a:lnTo>
                    <a:pt x="503264" y="68494"/>
                  </a:lnTo>
                  <a:cubicBezTo>
                    <a:pt x="503264" y="69466"/>
                    <a:pt x="503021" y="70194"/>
                    <a:pt x="502535" y="70680"/>
                  </a:cubicBezTo>
                  <a:cubicBezTo>
                    <a:pt x="502050" y="71166"/>
                    <a:pt x="502292" y="71894"/>
                    <a:pt x="503264" y="72866"/>
                  </a:cubicBezTo>
                  <a:cubicBezTo>
                    <a:pt x="504235" y="76752"/>
                    <a:pt x="506664" y="78695"/>
                    <a:pt x="510551" y="78695"/>
                  </a:cubicBezTo>
                  <a:lnTo>
                    <a:pt x="510733" y="78695"/>
                  </a:lnTo>
                  <a:lnTo>
                    <a:pt x="510551" y="81610"/>
                  </a:lnTo>
                  <a:lnTo>
                    <a:pt x="515214" y="80444"/>
                  </a:lnTo>
                  <a:lnTo>
                    <a:pt x="516380" y="87439"/>
                  </a:lnTo>
                  <a:cubicBezTo>
                    <a:pt x="518323" y="91326"/>
                    <a:pt x="519295" y="93269"/>
                    <a:pt x="519295" y="93269"/>
                  </a:cubicBezTo>
                  <a:lnTo>
                    <a:pt x="522209" y="97641"/>
                  </a:lnTo>
                  <a:cubicBezTo>
                    <a:pt x="529010" y="100555"/>
                    <a:pt x="533868" y="102984"/>
                    <a:pt x="536782" y="104927"/>
                  </a:cubicBezTo>
                  <a:cubicBezTo>
                    <a:pt x="536782" y="104927"/>
                    <a:pt x="537754" y="104927"/>
                    <a:pt x="539697" y="104927"/>
                  </a:cubicBezTo>
                  <a:cubicBezTo>
                    <a:pt x="543583" y="102984"/>
                    <a:pt x="546984" y="103470"/>
                    <a:pt x="549898" y="106385"/>
                  </a:cubicBezTo>
                  <a:lnTo>
                    <a:pt x="551356" y="112214"/>
                  </a:lnTo>
                  <a:cubicBezTo>
                    <a:pt x="551356" y="117072"/>
                    <a:pt x="548441" y="120958"/>
                    <a:pt x="542612" y="123872"/>
                  </a:cubicBezTo>
                  <a:cubicBezTo>
                    <a:pt x="543583" y="126787"/>
                    <a:pt x="545041" y="128244"/>
                    <a:pt x="546984" y="128244"/>
                  </a:cubicBezTo>
                  <a:cubicBezTo>
                    <a:pt x="551841" y="131159"/>
                    <a:pt x="555242" y="136017"/>
                    <a:pt x="557185" y="142818"/>
                  </a:cubicBezTo>
                  <a:cubicBezTo>
                    <a:pt x="558157" y="144761"/>
                    <a:pt x="560585" y="147190"/>
                    <a:pt x="564472" y="150104"/>
                  </a:cubicBezTo>
                  <a:cubicBezTo>
                    <a:pt x="564472" y="152047"/>
                    <a:pt x="564472" y="156419"/>
                    <a:pt x="564472" y="163220"/>
                  </a:cubicBezTo>
                  <a:cubicBezTo>
                    <a:pt x="564472" y="166135"/>
                    <a:pt x="564957" y="169050"/>
                    <a:pt x="565929" y="171964"/>
                  </a:cubicBezTo>
                  <a:lnTo>
                    <a:pt x="567386" y="179251"/>
                  </a:lnTo>
                  <a:cubicBezTo>
                    <a:pt x="567386" y="179251"/>
                    <a:pt x="567143" y="179737"/>
                    <a:pt x="566658" y="180708"/>
                  </a:cubicBezTo>
                  <a:lnTo>
                    <a:pt x="566926" y="181782"/>
                  </a:lnTo>
                  <a:lnTo>
                    <a:pt x="564472" y="195281"/>
                  </a:lnTo>
                  <a:lnTo>
                    <a:pt x="562484" y="198461"/>
                  </a:lnTo>
                  <a:lnTo>
                    <a:pt x="563014" y="198196"/>
                  </a:lnTo>
                  <a:cubicBezTo>
                    <a:pt x="565929" y="199168"/>
                    <a:pt x="567872" y="202568"/>
                    <a:pt x="568844" y="208397"/>
                  </a:cubicBezTo>
                  <a:cubicBezTo>
                    <a:pt x="566900" y="208397"/>
                    <a:pt x="565443" y="209369"/>
                    <a:pt x="564472" y="211312"/>
                  </a:cubicBezTo>
                  <a:cubicBezTo>
                    <a:pt x="568358" y="214227"/>
                    <a:pt x="568844" y="218599"/>
                    <a:pt x="565929" y="224428"/>
                  </a:cubicBezTo>
                  <a:cubicBezTo>
                    <a:pt x="564957" y="225400"/>
                    <a:pt x="563014" y="226371"/>
                    <a:pt x="560100" y="227343"/>
                  </a:cubicBezTo>
                  <a:cubicBezTo>
                    <a:pt x="557185" y="228314"/>
                    <a:pt x="555242" y="228800"/>
                    <a:pt x="554270" y="228800"/>
                  </a:cubicBezTo>
                  <a:cubicBezTo>
                    <a:pt x="554270" y="227828"/>
                    <a:pt x="554027" y="227100"/>
                    <a:pt x="553542" y="226614"/>
                  </a:cubicBezTo>
                  <a:cubicBezTo>
                    <a:pt x="553056" y="226128"/>
                    <a:pt x="552327" y="225885"/>
                    <a:pt x="551356" y="225885"/>
                  </a:cubicBezTo>
                  <a:cubicBezTo>
                    <a:pt x="552327" y="222971"/>
                    <a:pt x="553299" y="220056"/>
                    <a:pt x="554270" y="217141"/>
                  </a:cubicBezTo>
                  <a:cubicBezTo>
                    <a:pt x="555242" y="214227"/>
                    <a:pt x="555728" y="211312"/>
                    <a:pt x="555728" y="208397"/>
                  </a:cubicBezTo>
                  <a:cubicBezTo>
                    <a:pt x="555728" y="206454"/>
                    <a:pt x="555971" y="204997"/>
                    <a:pt x="556456" y="204025"/>
                  </a:cubicBezTo>
                  <a:lnTo>
                    <a:pt x="556578" y="203540"/>
                  </a:lnTo>
                  <a:lnTo>
                    <a:pt x="555728" y="204025"/>
                  </a:lnTo>
                  <a:lnTo>
                    <a:pt x="554270" y="204025"/>
                  </a:lnTo>
                  <a:cubicBezTo>
                    <a:pt x="554270" y="204025"/>
                    <a:pt x="554270" y="205483"/>
                    <a:pt x="554270" y="208397"/>
                  </a:cubicBezTo>
                  <a:cubicBezTo>
                    <a:pt x="551356" y="209369"/>
                    <a:pt x="549170" y="210098"/>
                    <a:pt x="547712" y="210583"/>
                  </a:cubicBezTo>
                  <a:cubicBezTo>
                    <a:pt x="546255" y="211069"/>
                    <a:pt x="545526" y="212284"/>
                    <a:pt x="545526" y="214227"/>
                  </a:cubicBezTo>
                  <a:cubicBezTo>
                    <a:pt x="546498" y="214227"/>
                    <a:pt x="546984" y="215198"/>
                    <a:pt x="546984" y="217141"/>
                  </a:cubicBezTo>
                  <a:lnTo>
                    <a:pt x="546984" y="225885"/>
                  </a:lnTo>
                  <a:cubicBezTo>
                    <a:pt x="542126" y="225885"/>
                    <a:pt x="539211" y="226371"/>
                    <a:pt x="538240" y="227343"/>
                  </a:cubicBezTo>
                  <a:lnTo>
                    <a:pt x="535325" y="234629"/>
                  </a:lnTo>
                  <a:lnTo>
                    <a:pt x="533868" y="230257"/>
                  </a:lnTo>
                  <a:lnTo>
                    <a:pt x="531786" y="228696"/>
                  </a:lnTo>
                  <a:lnTo>
                    <a:pt x="532410" y="228800"/>
                  </a:lnTo>
                  <a:lnTo>
                    <a:pt x="532410" y="227343"/>
                  </a:lnTo>
                  <a:cubicBezTo>
                    <a:pt x="532410" y="226371"/>
                    <a:pt x="531682" y="225642"/>
                    <a:pt x="530224" y="225157"/>
                  </a:cubicBezTo>
                  <a:lnTo>
                    <a:pt x="528038" y="224719"/>
                  </a:lnTo>
                  <a:lnTo>
                    <a:pt x="528038" y="215684"/>
                  </a:lnTo>
                  <a:lnTo>
                    <a:pt x="522209" y="225885"/>
                  </a:lnTo>
                  <a:cubicBezTo>
                    <a:pt x="522209" y="226857"/>
                    <a:pt x="522938" y="228314"/>
                    <a:pt x="524395" y="230257"/>
                  </a:cubicBezTo>
                  <a:lnTo>
                    <a:pt x="525998" y="231132"/>
                  </a:lnTo>
                  <a:lnTo>
                    <a:pt x="526581" y="231715"/>
                  </a:lnTo>
                  <a:lnTo>
                    <a:pt x="526753" y="231543"/>
                  </a:lnTo>
                  <a:lnTo>
                    <a:pt x="532410" y="234629"/>
                  </a:lnTo>
                  <a:lnTo>
                    <a:pt x="525124" y="234629"/>
                  </a:lnTo>
                  <a:lnTo>
                    <a:pt x="528038" y="239001"/>
                  </a:lnTo>
                  <a:lnTo>
                    <a:pt x="532410" y="239001"/>
                  </a:lnTo>
                  <a:lnTo>
                    <a:pt x="534742" y="235504"/>
                  </a:lnTo>
                  <a:lnTo>
                    <a:pt x="535649" y="235115"/>
                  </a:lnTo>
                  <a:lnTo>
                    <a:pt x="538240" y="239001"/>
                  </a:lnTo>
                  <a:cubicBezTo>
                    <a:pt x="537268" y="245802"/>
                    <a:pt x="531439" y="253089"/>
                    <a:pt x="520752" y="260861"/>
                  </a:cubicBezTo>
                  <a:lnTo>
                    <a:pt x="517837" y="262318"/>
                  </a:lnTo>
                  <a:cubicBezTo>
                    <a:pt x="515894" y="264262"/>
                    <a:pt x="513708" y="265719"/>
                    <a:pt x="511279" y="266690"/>
                  </a:cubicBezTo>
                  <a:cubicBezTo>
                    <a:pt x="508850" y="267662"/>
                    <a:pt x="507150" y="268148"/>
                    <a:pt x="506179" y="268148"/>
                  </a:cubicBezTo>
                  <a:lnTo>
                    <a:pt x="493063" y="269605"/>
                  </a:lnTo>
                  <a:cubicBezTo>
                    <a:pt x="491120" y="269605"/>
                    <a:pt x="489662" y="269119"/>
                    <a:pt x="488691" y="268148"/>
                  </a:cubicBezTo>
                  <a:cubicBezTo>
                    <a:pt x="485776" y="273005"/>
                    <a:pt x="482376" y="275434"/>
                    <a:pt x="478489" y="275434"/>
                  </a:cubicBezTo>
                  <a:cubicBezTo>
                    <a:pt x="475575" y="275434"/>
                    <a:pt x="473632" y="275920"/>
                    <a:pt x="472660" y="276892"/>
                  </a:cubicBezTo>
                  <a:lnTo>
                    <a:pt x="471203" y="276892"/>
                  </a:lnTo>
                  <a:cubicBezTo>
                    <a:pt x="463430" y="276892"/>
                    <a:pt x="455658" y="281749"/>
                    <a:pt x="447886" y="291465"/>
                  </a:cubicBezTo>
                  <a:lnTo>
                    <a:pt x="446428" y="291465"/>
                  </a:lnTo>
                  <a:cubicBezTo>
                    <a:pt x="441571" y="291465"/>
                    <a:pt x="436956" y="293165"/>
                    <a:pt x="432584" y="296566"/>
                  </a:cubicBezTo>
                  <a:cubicBezTo>
                    <a:pt x="428212" y="299966"/>
                    <a:pt x="424568" y="302638"/>
                    <a:pt x="421654" y="304581"/>
                  </a:cubicBezTo>
                  <a:cubicBezTo>
                    <a:pt x="419711" y="304581"/>
                    <a:pt x="418253" y="305067"/>
                    <a:pt x="417282" y="306038"/>
                  </a:cubicBezTo>
                  <a:cubicBezTo>
                    <a:pt x="416310" y="307010"/>
                    <a:pt x="415825" y="307496"/>
                    <a:pt x="415825" y="307496"/>
                  </a:cubicBezTo>
                  <a:cubicBezTo>
                    <a:pt x="413881" y="310410"/>
                    <a:pt x="408538" y="313811"/>
                    <a:pt x="399794" y="317697"/>
                  </a:cubicBezTo>
                  <a:cubicBezTo>
                    <a:pt x="392022" y="324498"/>
                    <a:pt x="385463" y="329598"/>
                    <a:pt x="380120" y="332999"/>
                  </a:cubicBezTo>
                  <a:cubicBezTo>
                    <a:pt x="374777" y="336399"/>
                    <a:pt x="369190" y="338099"/>
                    <a:pt x="363361" y="338099"/>
                  </a:cubicBezTo>
                  <a:lnTo>
                    <a:pt x="356074" y="338099"/>
                  </a:lnTo>
                  <a:lnTo>
                    <a:pt x="338586" y="336642"/>
                  </a:lnTo>
                  <a:cubicBezTo>
                    <a:pt x="336643" y="335670"/>
                    <a:pt x="333728" y="336156"/>
                    <a:pt x="329842" y="338099"/>
                  </a:cubicBezTo>
                  <a:cubicBezTo>
                    <a:pt x="329842" y="338099"/>
                    <a:pt x="322070" y="342957"/>
                    <a:pt x="306525" y="352673"/>
                  </a:cubicBezTo>
                  <a:lnTo>
                    <a:pt x="305068" y="351215"/>
                  </a:lnTo>
                  <a:lnTo>
                    <a:pt x="331300" y="333727"/>
                  </a:lnTo>
                  <a:cubicBezTo>
                    <a:pt x="330328" y="333727"/>
                    <a:pt x="329357" y="333242"/>
                    <a:pt x="328385" y="332270"/>
                  </a:cubicBezTo>
                  <a:cubicBezTo>
                    <a:pt x="327413" y="331298"/>
                    <a:pt x="326442" y="330813"/>
                    <a:pt x="325470" y="330813"/>
                  </a:cubicBezTo>
                  <a:cubicBezTo>
                    <a:pt x="321584" y="328870"/>
                    <a:pt x="317698" y="327898"/>
                    <a:pt x="313812" y="327898"/>
                  </a:cubicBezTo>
                  <a:cubicBezTo>
                    <a:pt x="308954" y="329841"/>
                    <a:pt x="306039" y="332270"/>
                    <a:pt x="305068" y="335185"/>
                  </a:cubicBezTo>
                  <a:cubicBezTo>
                    <a:pt x="303125" y="337128"/>
                    <a:pt x="296810" y="341500"/>
                    <a:pt x="286123" y="348301"/>
                  </a:cubicBezTo>
                  <a:lnTo>
                    <a:pt x="283208" y="348301"/>
                  </a:lnTo>
                  <a:cubicBezTo>
                    <a:pt x="283208" y="349272"/>
                    <a:pt x="282479" y="349758"/>
                    <a:pt x="281022" y="349758"/>
                  </a:cubicBezTo>
                  <a:cubicBezTo>
                    <a:pt x="279565" y="349758"/>
                    <a:pt x="277864" y="349758"/>
                    <a:pt x="275921" y="349758"/>
                  </a:cubicBezTo>
                  <a:lnTo>
                    <a:pt x="275921" y="351215"/>
                  </a:lnTo>
                  <a:cubicBezTo>
                    <a:pt x="275921" y="354130"/>
                    <a:pt x="275193" y="356316"/>
                    <a:pt x="273735" y="357773"/>
                  </a:cubicBezTo>
                  <a:cubicBezTo>
                    <a:pt x="272278" y="359231"/>
                    <a:pt x="271549" y="359959"/>
                    <a:pt x="271549" y="359959"/>
                  </a:cubicBezTo>
                  <a:lnTo>
                    <a:pt x="265720" y="359959"/>
                  </a:lnTo>
                  <a:cubicBezTo>
                    <a:pt x="264748" y="359959"/>
                    <a:pt x="263777" y="360931"/>
                    <a:pt x="262805" y="362874"/>
                  </a:cubicBezTo>
                  <a:cubicBezTo>
                    <a:pt x="261834" y="364817"/>
                    <a:pt x="261348" y="365788"/>
                    <a:pt x="261348" y="365788"/>
                  </a:cubicBezTo>
                  <a:lnTo>
                    <a:pt x="261348" y="359959"/>
                  </a:lnTo>
                  <a:cubicBezTo>
                    <a:pt x="263291" y="358988"/>
                    <a:pt x="267663" y="355101"/>
                    <a:pt x="274464" y="348301"/>
                  </a:cubicBezTo>
                  <a:cubicBezTo>
                    <a:pt x="275435" y="348301"/>
                    <a:pt x="276164" y="347815"/>
                    <a:pt x="276650" y="346843"/>
                  </a:cubicBezTo>
                  <a:cubicBezTo>
                    <a:pt x="277136" y="345872"/>
                    <a:pt x="277379" y="344414"/>
                    <a:pt x="277379" y="342471"/>
                  </a:cubicBezTo>
                  <a:lnTo>
                    <a:pt x="286123" y="333727"/>
                  </a:lnTo>
                  <a:cubicBezTo>
                    <a:pt x="284179" y="330813"/>
                    <a:pt x="282722" y="330813"/>
                    <a:pt x="281751" y="333727"/>
                  </a:cubicBezTo>
                  <a:cubicBezTo>
                    <a:pt x="279807" y="335670"/>
                    <a:pt x="276893" y="336642"/>
                    <a:pt x="273007" y="336642"/>
                  </a:cubicBezTo>
                  <a:cubicBezTo>
                    <a:pt x="273978" y="335670"/>
                    <a:pt x="274707" y="334213"/>
                    <a:pt x="275193" y="332270"/>
                  </a:cubicBezTo>
                  <a:cubicBezTo>
                    <a:pt x="275678" y="330327"/>
                    <a:pt x="276407" y="328870"/>
                    <a:pt x="277379" y="327898"/>
                  </a:cubicBezTo>
                  <a:lnTo>
                    <a:pt x="286123" y="319154"/>
                  </a:lnTo>
                  <a:cubicBezTo>
                    <a:pt x="286123" y="318183"/>
                    <a:pt x="285151" y="317211"/>
                    <a:pt x="283208" y="316239"/>
                  </a:cubicBezTo>
                  <a:cubicBezTo>
                    <a:pt x="282236" y="317211"/>
                    <a:pt x="281022" y="318183"/>
                    <a:pt x="279565" y="319154"/>
                  </a:cubicBezTo>
                  <a:cubicBezTo>
                    <a:pt x="278107" y="320126"/>
                    <a:pt x="276893" y="321583"/>
                    <a:pt x="275921" y="323526"/>
                  </a:cubicBezTo>
                  <a:cubicBezTo>
                    <a:pt x="274950" y="326441"/>
                    <a:pt x="272521" y="327898"/>
                    <a:pt x="268635" y="327898"/>
                  </a:cubicBezTo>
                  <a:cubicBezTo>
                    <a:pt x="267663" y="327898"/>
                    <a:pt x="266934" y="327655"/>
                    <a:pt x="266449" y="327169"/>
                  </a:cubicBezTo>
                  <a:cubicBezTo>
                    <a:pt x="265963" y="326684"/>
                    <a:pt x="266206" y="326441"/>
                    <a:pt x="267177" y="326441"/>
                  </a:cubicBezTo>
                  <a:lnTo>
                    <a:pt x="271549" y="319154"/>
                  </a:lnTo>
                  <a:lnTo>
                    <a:pt x="277379" y="311867"/>
                  </a:lnTo>
                  <a:cubicBezTo>
                    <a:pt x="275435" y="312839"/>
                    <a:pt x="270092" y="316725"/>
                    <a:pt x="261348" y="323526"/>
                  </a:cubicBezTo>
                  <a:cubicBezTo>
                    <a:pt x="261348" y="320611"/>
                    <a:pt x="261834" y="318668"/>
                    <a:pt x="262805" y="317697"/>
                  </a:cubicBezTo>
                  <a:cubicBezTo>
                    <a:pt x="262805" y="316725"/>
                    <a:pt x="263291" y="316239"/>
                    <a:pt x="264263" y="316239"/>
                  </a:cubicBezTo>
                  <a:cubicBezTo>
                    <a:pt x="266206" y="316239"/>
                    <a:pt x="267906" y="315511"/>
                    <a:pt x="269363" y="314053"/>
                  </a:cubicBezTo>
                  <a:cubicBezTo>
                    <a:pt x="270821" y="312596"/>
                    <a:pt x="272521" y="310410"/>
                    <a:pt x="274464" y="307496"/>
                  </a:cubicBezTo>
                  <a:cubicBezTo>
                    <a:pt x="273492" y="307496"/>
                    <a:pt x="272278" y="307738"/>
                    <a:pt x="270821" y="308224"/>
                  </a:cubicBezTo>
                  <a:cubicBezTo>
                    <a:pt x="269363" y="308710"/>
                    <a:pt x="268149" y="308467"/>
                    <a:pt x="267177" y="307496"/>
                  </a:cubicBezTo>
                  <a:cubicBezTo>
                    <a:pt x="263291" y="307496"/>
                    <a:pt x="261348" y="305067"/>
                    <a:pt x="261348" y="300209"/>
                  </a:cubicBezTo>
                  <a:cubicBezTo>
                    <a:pt x="261348" y="299237"/>
                    <a:pt x="261105" y="298752"/>
                    <a:pt x="260619" y="298752"/>
                  </a:cubicBezTo>
                  <a:cubicBezTo>
                    <a:pt x="260134" y="298752"/>
                    <a:pt x="259405" y="299237"/>
                    <a:pt x="258433" y="300209"/>
                  </a:cubicBezTo>
                  <a:cubicBezTo>
                    <a:pt x="257462" y="300209"/>
                    <a:pt x="255033" y="302638"/>
                    <a:pt x="251147" y="307496"/>
                  </a:cubicBezTo>
                  <a:lnTo>
                    <a:pt x="236574" y="326441"/>
                  </a:lnTo>
                  <a:lnTo>
                    <a:pt x="236574" y="323526"/>
                  </a:lnTo>
                  <a:lnTo>
                    <a:pt x="242403" y="314782"/>
                  </a:lnTo>
                  <a:cubicBezTo>
                    <a:pt x="250175" y="304095"/>
                    <a:pt x="255519" y="297780"/>
                    <a:pt x="258433" y="295837"/>
                  </a:cubicBezTo>
                  <a:cubicBezTo>
                    <a:pt x="258433" y="294865"/>
                    <a:pt x="258433" y="294380"/>
                    <a:pt x="258433" y="294380"/>
                  </a:cubicBezTo>
                  <a:cubicBezTo>
                    <a:pt x="255519" y="294380"/>
                    <a:pt x="254061" y="294865"/>
                    <a:pt x="254061" y="295837"/>
                  </a:cubicBezTo>
                  <a:cubicBezTo>
                    <a:pt x="250175" y="298752"/>
                    <a:pt x="246289" y="302881"/>
                    <a:pt x="242403" y="308224"/>
                  </a:cubicBezTo>
                  <a:cubicBezTo>
                    <a:pt x="238517" y="313568"/>
                    <a:pt x="235602" y="317211"/>
                    <a:pt x="233659" y="319154"/>
                  </a:cubicBezTo>
                  <a:cubicBezTo>
                    <a:pt x="228801" y="325469"/>
                    <a:pt x="224551" y="330448"/>
                    <a:pt x="220907" y="334092"/>
                  </a:cubicBezTo>
                  <a:lnTo>
                    <a:pt x="217732" y="336505"/>
                  </a:lnTo>
                  <a:lnTo>
                    <a:pt x="231109" y="318790"/>
                  </a:lnTo>
                  <a:cubicBezTo>
                    <a:pt x="236209" y="311260"/>
                    <a:pt x="241917" y="302152"/>
                    <a:pt x="248232" y="291465"/>
                  </a:cubicBezTo>
                  <a:lnTo>
                    <a:pt x="251147" y="285636"/>
                  </a:lnTo>
                  <a:cubicBezTo>
                    <a:pt x="252118" y="284664"/>
                    <a:pt x="251147" y="282721"/>
                    <a:pt x="248232" y="279806"/>
                  </a:cubicBezTo>
                  <a:cubicBezTo>
                    <a:pt x="245317" y="276892"/>
                    <a:pt x="243860" y="273491"/>
                    <a:pt x="243860" y="269605"/>
                  </a:cubicBezTo>
                  <a:lnTo>
                    <a:pt x="242403" y="263776"/>
                  </a:lnTo>
                  <a:lnTo>
                    <a:pt x="242403" y="252117"/>
                  </a:lnTo>
                  <a:lnTo>
                    <a:pt x="243860" y="236087"/>
                  </a:lnTo>
                  <a:cubicBezTo>
                    <a:pt x="244832" y="233172"/>
                    <a:pt x="244832" y="229772"/>
                    <a:pt x="243860" y="225885"/>
                  </a:cubicBezTo>
                  <a:lnTo>
                    <a:pt x="230744" y="202568"/>
                  </a:lnTo>
                  <a:lnTo>
                    <a:pt x="207427" y="158848"/>
                  </a:lnTo>
                  <a:cubicBezTo>
                    <a:pt x="206455" y="155934"/>
                    <a:pt x="203541" y="150590"/>
                    <a:pt x="198683" y="142818"/>
                  </a:cubicBezTo>
                  <a:lnTo>
                    <a:pt x="194311" y="135531"/>
                  </a:lnTo>
                  <a:cubicBezTo>
                    <a:pt x="191396" y="127759"/>
                    <a:pt x="186539" y="120472"/>
                    <a:pt x="179738" y="113671"/>
                  </a:cubicBezTo>
                  <a:cubicBezTo>
                    <a:pt x="178766" y="112700"/>
                    <a:pt x="178281" y="110271"/>
                    <a:pt x="178281" y="106385"/>
                  </a:cubicBezTo>
                  <a:cubicBezTo>
                    <a:pt x="178281" y="100555"/>
                    <a:pt x="175366" y="96183"/>
                    <a:pt x="169537" y="93269"/>
                  </a:cubicBezTo>
                  <a:lnTo>
                    <a:pt x="169537" y="90354"/>
                  </a:lnTo>
                  <a:cubicBezTo>
                    <a:pt x="173423" y="90354"/>
                    <a:pt x="175852" y="91326"/>
                    <a:pt x="176823" y="93269"/>
                  </a:cubicBezTo>
                  <a:cubicBezTo>
                    <a:pt x="176823" y="92297"/>
                    <a:pt x="177066" y="91568"/>
                    <a:pt x="177552" y="91083"/>
                  </a:cubicBezTo>
                  <a:cubicBezTo>
                    <a:pt x="178038" y="90597"/>
                    <a:pt x="178281" y="90354"/>
                    <a:pt x="178281" y="90354"/>
                  </a:cubicBezTo>
                  <a:cubicBezTo>
                    <a:pt x="176337" y="90354"/>
                    <a:pt x="173423" y="88411"/>
                    <a:pt x="169537" y="84525"/>
                  </a:cubicBezTo>
                  <a:lnTo>
                    <a:pt x="176823" y="84525"/>
                  </a:lnTo>
                  <a:cubicBezTo>
                    <a:pt x="177795" y="86468"/>
                    <a:pt x="180224" y="87439"/>
                    <a:pt x="184110" y="87439"/>
                  </a:cubicBezTo>
                  <a:cubicBezTo>
                    <a:pt x="187996" y="87439"/>
                    <a:pt x="189939" y="87925"/>
                    <a:pt x="189939" y="88897"/>
                  </a:cubicBezTo>
                  <a:cubicBezTo>
                    <a:pt x="192854" y="88897"/>
                    <a:pt x="195283" y="87439"/>
                    <a:pt x="197226" y="84525"/>
                  </a:cubicBezTo>
                  <a:lnTo>
                    <a:pt x="194311" y="83067"/>
                  </a:lnTo>
                  <a:cubicBezTo>
                    <a:pt x="194311" y="83067"/>
                    <a:pt x="194554" y="83067"/>
                    <a:pt x="195040" y="83067"/>
                  </a:cubicBezTo>
                  <a:cubicBezTo>
                    <a:pt x="195525" y="83067"/>
                    <a:pt x="195768" y="83067"/>
                    <a:pt x="195768" y="83067"/>
                  </a:cubicBezTo>
                  <a:cubicBezTo>
                    <a:pt x="195768" y="82096"/>
                    <a:pt x="197711" y="80638"/>
                    <a:pt x="201598" y="78695"/>
                  </a:cubicBezTo>
                  <a:cubicBezTo>
                    <a:pt x="202569" y="78695"/>
                    <a:pt x="204027" y="77967"/>
                    <a:pt x="205970" y="76509"/>
                  </a:cubicBezTo>
                  <a:cubicBezTo>
                    <a:pt x="207913" y="75052"/>
                    <a:pt x="209370" y="74809"/>
                    <a:pt x="210342" y="75781"/>
                  </a:cubicBezTo>
                  <a:cubicBezTo>
                    <a:pt x="211313" y="75781"/>
                    <a:pt x="212042" y="75295"/>
                    <a:pt x="212528" y="74323"/>
                  </a:cubicBezTo>
                  <a:cubicBezTo>
                    <a:pt x="213013" y="73352"/>
                    <a:pt x="213742" y="72380"/>
                    <a:pt x="214714" y="71409"/>
                  </a:cubicBezTo>
                  <a:cubicBezTo>
                    <a:pt x="217628" y="67522"/>
                    <a:pt x="220543" y="67522"/>
                    <a:pt x="223458" y="71409"/>
                  </a:cubicBezTo>
                  <a:lnTo>
                    <a:pt x="224915" y="72866"/>
                  </a:lnTo>
                  <a:cubicBezTo>
                    <a:pt x="227830" y="77724"/>
                    <a:pt x="232202" y="77724"/>
                    <a:pt x="238031" y="72866"/>
                  </a:cubicBezTo>
                  <a:cubicBezTo>
                    <a:pt x="239002" y="71894"/>
                    <a:pt x="240460" y="71409"/>
                    <a:pt x="242403" y="71409"/>
                  </a:cubicBezTo>
                  <a:cubicBezTo>
                    <a:pt x="243374" y="71409"/>
                    <a:pt x="244832" y="71409"/>
                    <a:pt x="246775" y="71409"/>
                  </a:cubicBezTo>
                  <a:cubicBezTo>
                    <a:pt x="248718" y="71409"/>
                    <a:pt x="251147" y="71409"/>
                    <a:pt x="254061" y="71409"/>
                  </a:cubicBezTo>
                  <a:lnTo>
                    <a:pt x="255519" y="71409"/>
                  </a:lnTo>
                  <a:lnTo>
                    <a:pt x="261348" y="71409"/>
                  </a:lnTo>
                  <a:cubicBezTo>
                    <a:pt x="266206" y="71409"/>
                    <a:pt x="270092" y="71409"/>
                    <a:pt x="273007" y="71409"/>
                  </a:cubicBezTo>
                  <a:lnTo>
                    <a:pt x="283208" y="71409"/>
                  </a:lnTo>
                  <a:lnTo>
                    <a:pt x="290495" y="68494"/>
                  </a:lnTo>
                  <a:cubicBezTo>
                    <a:pt x="298267" y="63636"/>
                    <a:pt x="304096" y="59264"/>
                    <a:pt x="307982" y="55378"/>
                  </a:cubicBezTo>
                  <a:cubicBezTo>
                    <a:pt x="310897" y="53435"/>
                    <a:pt x="313326" y="51978"/>
                    <a:pt x="315269" y="51006"/>
                  </a:cubicBezTo>
                  <a:cubicBezTo>
                    <a:pt x="319155" y="52949"/>
                    <a:pt x="321584" y="54407"/>
                    <a:pt x="322556" y="55378"/>
                  </a:cubicBezTo>
                  <a:cubicBezTo>
                    <a:pt x="324499" y="52464"/>
                    <a:pt x="326928" y="50035"/>
                    <a:pt x="329842" y="48092"/>
                  </a:cubicBezTo>
                  <a:cubicBezTo>
                    <a:pt x="332757" y="46148"/>
                    <a:pt x="335672" y="43234"/>
                    <a:pt x="338586" y="39348"/>
                  </a:cubicBezTo>
                  <a:cubicBezTo>
                    <a:pt x="341501" y="44205"/>
                    <a:pt x="341501" y="46634"/>
                    <a:pt x="338586" y="46634"/>
                  </a:cubicBezTo>
                  <a:cubicBezTo>
                    <a:pt x="336643" y="47606"/>
                    <a:pt x="334700" y="49549"/>
                    <a:pt x="332757" y="52464"/>
                  </a:cubicBezTo>
                  <a:cubicBezTo>
                    <a:pt x="330814" y="55378"/>
                    <a:pt x="328871" y="57807"/>
                    <a:pt x="326928" y="59750"/>
                  </a:cubicBezTo>
                  <a:lnTo>
                    <a:pt x="326928" y="61207"/>
                  </a:lnTo>
                  <a:cubicBezTo>
                    <a:pt x="328871" y="60236"/>
                    <a:pt x="332757" y="56835"/>
                    <a:pt x="338586" y="51006"/>
                  </a:cubicBezTo>
                  <a:cubicBezTo>
                    <a:pt x="342472" y="50035"/>
                    <a:pt x="346359" y="46148"/>
                    <a:pt x="350245" y="39348"/>
                  </a:cubicBezTo>
                  <a:cubicBezTo>
                    <a:pt x="358989" y="35461"/>
                    <a:pt x="368219" y="34004"/>
                    <a:pt x="377934" y="34976"/>
                  </a:cubicBezTo>
                  <a:cubicBezTo>
                    <a:pt x="379877" y="36919"/>
                    <a:pt x="382306" y="38376"/>
                    <a:pt x="385221" y="39348"/>
                  </a:cubicBezTo>
                  <a:cubicBezTo>
                    <a:pt x="386192" y="39348"/>
                    <a:pt x="387892" y="38376"/>
                    <a:pt x="390321" y="36433"/>
                  </a:cubicBezTo>
                  <a:cubicBezTo>
                    <a:pt x="392750" y="34490"/>
                    <a:pt x="393965" y="32061"/>
                    <a:pt x="393965" y="29146"/>
                  </a:cubicBezTo>
                  <a:cubicBezTo>
                    <a:pt x="390078" y="29146"/>
                    <a:pt x="387164" y="29632"/>
                    <a:pt x="385221" y="30604"/>
                  </a:cubicBezTo>
                  <a:cubicBezTo>
                    <a:pt x="384249" y="31575"/>
                    <a:pt x="383278" y="32061"/>
                    <a:pt x="382306" y="32061"/>
                  </a:cubicBezTo>
                  <a:lnTo>
                    <a:pt x="372105" y="32061"/>
                  </a:lnTo>
                  <a:cubicBezTo>
                    <a:pt x="368219" y="25260"/>
                    <a:pt x="365790" y="20888"/>
                    <a:pt x="364818" y="18945"/>
                  </a:cubicBezTo>
                  <a:lnTo>
                    <a:pt x="363361" y="18945"/>
                  </a:lnTo>
                  <a:lnTo>
                    <a:pt x="363361" y="17488"/>
                  </a:lnTo>
                  <a:cubicBezTo>
                    <a:pt x="363361" y="14573"/>
                    <a:pt x="363118" y="12873"/>
                    <a:pt x="362632" y="12387"/>
                  </a:cubicBezTo>
                  <a:cubicBezTo>
                    <a:pt x="362146" y="11901"/>
                    <a:pt x="359960" y="12144"/>
                    <a:pt x="356074" y="13116"/>
                  </a:cubicBezTo>
                  <a:lnTo>
                    <a:pt x="350245" y="13116"/>
                  </a:lnTo>
                  <a:cubicBezTo>
                    <a:pt x="348302" y="13116"/>
                    <a:pt x="347330" y="12144"/>
                    <a:pt x="347330" y="10201"/>
                  </a:cubicBezTo>
                  <a:cubicBezTo>
                    <a:pt x="347330" y="7286"/>
                    <a:pt x="348302" y="5829"/>
                    <a:pt x="350245" y="5829"/>
                  </a:cubicBezTo>
                  <a:cubicBezTo>
                    <a:pt x="353159" y="3886"/>
                    <a:pt x="356560" y="2914"/>
                    <a:pt x="360446" y="2914"/>
                  </a:cubicBezTo>
                  <a:cubicBezTo>
                    <a:pt x="364332" y="1943"/>
                    <a:pt x="370647" y="1457"/>
                    <a:pt x="379391" y="1457"/>
                  </a:cubicBezTo>
                  <a:lnTo>
                    <a:pt x="382306" y="1457"/>
                  </a:lnTo>
                  <a:cubicBezTo>
                    <a:pt x="381334" y="2429"/>
                    <a:pt x="380849" y="3886"/>
                    <a:pt x="380849" y="5829"/>
                  </a:cubicBezTo>
                  <a:cubicBezTo>
                    <a:pt x="380849" y="5829"/>
                    <a:pt x="381092" y="6072"/>
                    <a:pt x="381577" y="6558"/>
                  </a:cubicBezTo>
                  <a:cubicBezTo>
                    <a:pt x="382063" y="7044"/>
                    <a:pt x="382306" y="7286"/>
                    <a:pt x="382306" y="7286"/>
                  </a:cubicBezTo>
                  <a:lnTo>
                    <a:pt x="396879" y="4372"/>
                  </a:lnTo>
                  <a:cubicBezTo>
                    <a:pt x="398822" y="3400"/>
                    <a:pt x="401008" y="2914"/>
                    <a:pt x="403437" y="2914"/>
                  </a:cubicBezTo>
                  <a:cubicBezTo>
                    <a:pt x="405866" y="2914"/>
                    <a:pt x="408538" y="3400"/>
                    <a:pt x="411453" y="4372"/>
                  </a:cubicBezTo>
                  <a:cubicBezTo>
                    <a:pt x="418253" y="8258"/>
                    <a:pt x="423597" y="10201"/>
                    <a:pt x="427483" y="10201"/>
                  </a:cubicBezTo>
                  <a:cubicBezTo>
                    <a:pt x="426512" y="6315"/>
                    <a:pt x="425540" y="3886"/>
                    <a:pt x="424568" y="2914"/>
                  </a:cubicBezTo>
                  <a:cubicBezTo>
                    <a:pt x="429426" y="2914"/>
                    <a:pt x="434284" y="1943"/>
                    <a:pt x="4391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  <a:sym typeface="+mn-lt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FB6EF7-2C0B-85BA-BBB9-F4F5AC29C3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8331" y="439046"/>
            <a:ext cx="2057400" cy="1728193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688F296A-B84F-E1E7-A915-E4E821AC2C64}"/>
              </a:ext>
            </a:extLst>
          </p:cNvPr>
          <p:cNvSpPr/>
          <p:nvPr/>
        </p:nvSpPr>
        <p:spPr>
          <a:xfrm>
            <a:off x="1795932" y="3331871"/>
            <a:ext cx="1702055" cy="485601"/>
          </a:xfrm>
          <a:prstGeom prst="ellipse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3848389" y="2361628"/>
            <a:ext cx="3099875" cy="461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8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3895433" y="1481958"/>
            <a:ext cx="1231106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60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D79CB4-9464-11FD-9ABD-C09096895D16}"/>
              </a:ext>
            </a:extLst>
          </p:cNvPr>
          <p:cNvSpPr txBox="1"/>
          <p:nvPr/>
        </p:nvSpPr>
        <p:spPr>
          <a:xfrm>
            <a:off x="3864561" y="2822908"/>
            <a:ext cx="3340863" cy="562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rgbClr val="FFE59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C0A4D8DB-59A6-EC3B-757F-499FB588A340}"/>
              </a:ext>
            </a:extLst>
          </p:cNvPr>
          <p:cNvSpPr>
            <a:spLocks noEditPoints="1"/>
          </p:cNvSpPr>
          <p:nvPr/>
        </p:nvSpPr>
        <p:spPr bwMode="auto">
          <a:xfrm>
            <a:off x="2136314" y="1137446"/>
            <a:ext cx="1039234" cy="2351220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58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22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Freeform 6">
            <a:extLst>
              <a:ext uri="{FF2B5EF4-FFF2-40B4-BE49-F238E27FC236}">
                <a16:creationId xmlns:a16="http://schemas.microsoft.com/office/drawing/2014/main" id="{89A4B29C-222B-7DFF-C5AE-1E133ACCF77B}"/>
              </a:ext>
            </a:extLst>
          </p:cNvPr>
          <p:cNvSpPr>
            <a:spLocks noEditPoints="1"/>
          </p:cNvSpPr>
          <p:nvPr/>
        </p:nvSpPr>
        <p:spPr bwMode="auto">
          <a:xfrm>
            <a:off x="347729" y="4063763"/>
            <a:ext cx="526171" cy="1190438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gradFill>
            <a:gsLst>
              <a:gs pos="21000">
                <a:srgbClr val="F24132"/>
              </a:gs>
              <a:gs pos="100000">
                <a:srgbClr val="C2222A">
                  <a:alpha val="0"/>
                </a:srgb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AFD58A-899A-13ED-FBB9-BEE14E3543C3}"/>
              </a:ext>
            </a:extLst>
          </p:cNvPr>
          <p:cNvSpPr/>
          <p:nvPr/>
        </p:nvSpPr>
        <p:spPr>
          <a:xfrm>
            <a:off x="2770602" y="963657"/>
            <a:ext cx="3602795" cy="3602795"/>
          </a:xfrm>
          <a:prstGeom prst="ellipse">
            <a:avLst/>
          </a:prstGeom>
          <a:noFill/>
          <a:ln w="6350" cap="flat" cmpd="sng" algn="ctr">
            <a:solidFill>
              <a:srgbClr val="FFE59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346E30EE-5997-7F61-31AF-2F1BD2097DF7}"/>
              </a:ext>
            </a:extLst>
          </p:cNvPr>
          <p:cNvSpPr/>
          <p:nvPr/>
        </p:nvSpPr>
        <p:spPr>
          <a:xfrm>
            <a:off x="2961102" y="1154157"/>
            <a:ext cx="3221795" cy="3221795"/>
          </a:xfrm>
          <a:prstGeom prst="ellipse">
            <a:avLst/>
          </a:prstGeom>
          <a:noFill/>
          <a:ln w="25400">
            <a:solidFill>
              <a:srgbClr val="FFE59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591343-604F-57E8-F171-401C04363591}"/>
              </a:ext>
            </a:extLst>
          </p:cNvPr>
          <p:cNvSpPr txBox="1"/>
          <p:nvPr/>
        </p:nvSpPr>
        <p:spPr>
          <a:xfrm>
            <a:off x="900277" y="184790"/>
            <a:ext cx="3099875" cy="3792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</a:lstStyle>
          <a:p>
            <a:pPr algn="l"/>
            <a:r>
              <a:rPr lang="zh-CN" altLang="en-US" sz="1400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17A2FCC-AA09-9A7B-9F1C-0B18BF480639}"/>
              </a:ext>
            </a:extLst>
          </p:cNvPr>
          <p:cNvSpPr txBox="1"/>
          <p:nvPr/>
        </p:nvSpPr>
        <p:spPr>
          <a:xfrm>
            <a:off x="420309" y="189760"/>
            <a:ext cx="49212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2400" b="1" dirty="0">
              <a:gradFill>
                <a:gsLst>
                  <a:gs pos="0">
                    <a:schemeClr val="bg1"/>
                  </a:gs>
                  <a:gs pos="76000">
                    <a:srgbClr val="FFE595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3" name="Oval 39">
            <a:extLst>
              <a:ext uri="{FF2B5EF4-FFF2-40B4-BE49-F238E27FC236}">
                <a16:creationId xmlns:a16="http://schemas.microsoft.com/office/drawing/2014/main" id="{26B12E3A-BAAE-0E21-9EF7-0F8CA917545C}"/>
              </a:ext>
            </a:extLst>
          </p:cNvPr>
          <p:cNvSpPr>
            <a:spLocks noChangeAspect="1"/>
          </p:cNvSpPr>
          <p:nvPr/>
        </p:nvSpPr>
        <p:spPr>
          <a:xfrm>
            <a:off x="2641797" y="2456019"/>
            <a:ext cx="617555" cy="618072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6" name="Oval 42">
            <a:extLst>
              <a:ext uri="{FF2B5EF4-FFF2-40B4-BE49-F238E27FC236}">
                <a16:creationId xmlns:a16="http://schemas.microsoft.com/office/drawing/2014/main" id="{C27804A4-3141-7FB8-BF58-E136A606E4AC}"/>
              </a:ext>
            </a:extLst>
          </p:cNvPr>
          <p:cNvSpPr>
            <a:spLocks noChangeAspect="1"/>
          </p:cNvSpPr>
          <p:nvPr/>
        </p:nvSpPr>
        <p:spPr>
          <a:xfrm>
            <a:off x="3125493" y="3505686"/>
            <a:ext cx="617555" cy="618072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9" name="Oval 45">
            <a:extLst>
              <a:ext uri="{FF2B5EF4-FFF2-40B4-BE49-F238E27FC236}">
                <a16:creationId xmlns:a16="http://schemas.microsoft.com/office/drawing/2014/main" id="{D44DE59F-64C6-20CD-E791-72B3011E3551}"/>
              </a:ext>
            </a:extLst>
          </p:cNvPr>
          <p:cNvSpPr>
            <a:spLocks noChangeAspect="1"/>
          </p:cNvSpPr>
          <p:nvPr/>
        </p:nvSpPr>
        <p:spPr>
          <a:xfrm>
            <a:off x="5406604" y="1399509"/>
            <a:ext cx="617555" cy="618072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13" name="Oval 48">
            <a:extLst>
              <a:ext uri="{FF2B5EF4-FFF2-40B4-BE49-F238E27FC236}">
                <a16:creationId xmlns:a16="http://schemas.microsoft.com/office/drawing/2014/main" id="{00326D6A-B79E-51F9-C957-369C322F39A7}"/>
              </a:ext>
            </a:extLst>
          </p:cNvPr>
          <p:cNvSpPr>
            <a:spLocks noChangeAspect="1"/>
          </p:cNvSpPr>
          <p:nvPr/>
        </p:nvSpPr>
        <p:spPr>
          <a:xfrm>
            <a:off x="5851006" y="2456019"/>
            <a:ext cx="617555" cy="618072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16" name="Oval 51">
            <a:extLst>
              <a:ext uri="{FF2B5EF4-FFF2-40B4-BE49-F238E27FC236}">
                <a16:creationId xmlns:a16="http://schemas.microsoft.com/office/drawing/2014/main" id="{8CA1F45B-9B1C-D690-05CE-58DA0A09A363}"/>
              </a:ext>
            </a:extLst>
          </p:cNvPr>
          <p:cNvSpPr>
            <a:spLocks noChangeAspect="1"/>
          </p:cNvSpPr>
          <p:nvPr/>
        </p:nvSpPr>
        <p:spPr>
          <a:xfrm>
            <a:off x="5402176" y="3505686"/>
            <a:ext cx="617555" cy="618072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20" name="Oval 54">
            <a:extLst>
              <a:ext uri="{FF2B5EF4-FFF2-40B4-BE49-F238E27FC236}">
                <a16:creationId xmlns:a16="http://schemas.microsoft.com/office/drawing/2014/main" id="{886A13C3-878E-A100-0F73-CC9E1BF5F976}"/>
              </a:ext>
            </a:extLst>
          </p:cNvPr>
          <p:cNvSpPr>
            <a:spLocks noChangeAspect="1"/>
          </p:cNvSpPr>
          <p:nvPr/>
        </p:nvSpPr>
        <p:spPr>
          <a:xfrm>
            <a:off x="3125493" y="1410394"/>
            <a:ext cx="617555" cy="618072"/>
          </a:xfrm>
          <a:prstGeom prst="ellipse">
            <a:avLst/>
          </a:prstGeom>
          <a:gradFill>
            <a:gsLst>
              <a:gs pos="100000">
                <a:srgbClr val="F24132"/>
              </a:gs>
              <a:gs pos="0">
                <a:srgbClr val="FAA770"/>
              </a:gs>
            </a:gsLst>
            <a:lin ang="5400000" scaled="1"/>
          </a:gradFill>
          <a:ln w="12700">
            <a:solidFill>
              <a:srgbClr val="C2222A"/>
            </a:solidFill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schemeClr val="tx1"/>
              </a:solidFill>
              <a:latin typeface="Calibri" pitchFamily="34" charset="0"/>
              <a:ea typeface="宋体" charset="-122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60CB7C5-231C-186F-6F71-CE2D804CA8C7}"/>
              </a:ext>
            </a:extLst>
          </p:cNvPr>
          <p:cNvSpPr txBox="1"/>
          <p:nvPr/>
        </p:nvSpPr>
        <p:spPr>
          <a:xfrm>
            <a:off x="3125493" y="1452702"/>
            <a:ext cx="617555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defRPr>
            </a:lvl1pPr>
          </a:lstStyle>
          <a:p>
            <a:r>
              <a:rPr lang="en-US" altLang="zh-CN" sz="1800" dirty="0"/>
              <a:t>01</a:t>
            </a:r>
            <a:endParaRPr lang="zh-CN" altLang="en-US" sz="18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58D674-5A47-BC35-BDC9-6C131849FD31}"/>
              </a:ext>
            </a:extLst>
          </p:cNvPr>
          <p:cNvSpPr txBox="1"/>
          <p:nvPr/>
        </p:nvSpPr>
        <p:spPr>
          <a:xfrm>
            <a:off x="5417532" y="1430344"/>
            <a:ext cx="617555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defRPr>
            </a:lvl1pPr>
          </a:lstStyle>
          <a:p>
            <a:r>
              <a:rPr lang="en-US" altLang="zh-CN" sz="1800" dirty="0"/>
              <a:t>02</a:t>
            </a:r>
            <a:endParaRPr lang="zh-CN" altLang="en-US" sz="18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DCC7A20-A7BF-E36F-C816-13B22BF5A904}"/>
              </a:ext>
            </a:extLst>
          </p:cNvPr>
          <p:cNvSpPr txBox="1"/>
          <p:nvPr/>
        </p:nvSpPr>
        <p:spPr>
          <a:xfrm>
            <a:off x="3125493" y="3526204"/>
            <a:ext cx="617555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defRPr>
            </a:lvl1pPr>
          </a:lstStyle>
          <a:p>
            <a:r>
              <a:rPr lang="en-US" altLang="zh-CN" sz="1800" dirty="0"/>
              <a:t>05</a:t>
            </a:r>
            <a:endParaRPr lang="zh-CN" altLang="en-US" sz="18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666C061-2E44-0E9C-F0DD-801828205F56}"/>
              </a:ext>
            </a:extLst>
          </p:cNvPr>
          <p:cNvSpPr txBox="1"/>
          <p:nvPr/>
        </p:nvSpPr>
        <p:spPr>
          <a:xfrm>
            <a:off x="5417532" y="3526204"/>
            <a:ext cx="617555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defRPr>
            </a:lvl1pPr>
          </a:lstStyle>
          <a:p>
            <a:r>
              <a:rPr lang="en-US" altLang="zh-CN" sz="1800" dirty="0"/>
              <a:t>06</a:t>
            </a:r>
            <a:endParaRPr lang="zh-CN" altLang="en-US" sz="18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FFE1365-257C-E14F-86B4-0A7179246536}"/>
              </a:ext>
            </a:extLst>
          </p:cNvPr>
          <p:cNvSpPr txBox="1"/>
          <p:nvPr/>
        </p:nvSpPr>
        <p:spPr>
          <a:xfrm>
            <a:off x="2641796" y="2480579"/>
            <a:ext cx="617555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defRPr>
            </a:lvl1pPr>
          </a:lstStyle>
          <a:p>
            <a:r>
              <a:rPr lang="en-US" altLang="zh-CN" sz="1800" dirty="0"/>
              <a:t>03</a:t>
            </a:r>
            <a:endParaRPr lang="zh-CN" altLang="en-US" sz="18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F7F9DB-4861-E46E-A0D6-3F24636D29FB}"/>
              </a:ext>
            </a:extLst>
          </p:cNvPr>
          <p:cNvSpPr txBox="1"/>
          <p:nvPr/>
        </p:nvSpPr>
        <p:spPr>
          <a:xfrm>
            <a:off x="5851005" y="2480579"/>
            <a:ext cx="617555" cy="462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600">
                <a:gradFill>
                  <a:gsLst>
                    <a:gs pos="0">
                      <a:schemeClr val="bg1"/>
                    </a:gs>
                    <a:gs pos="76000">
                      <a:srgbClr val="FFE595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defRPr>
            </a:lvl1pPr>
          </a:lstStyle>
          <a:p>
            <a:r>
              <a:rPr lang="en-US" altLang="zh-CN" sz="1800" dirty="0"/>
              <a:t>04</a:t>
            </a:r>
            <a:endParaRPr lang="zh-CN" altLang="en-US" sz="1800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B924A41-DDA8-7309-404C-925D417B91D7}"/>
              </a:ext>
            </a:extLst>
          </p:cNvPr>
          <p:cNvGrpSpPr/>
          <p:nvPr/>
        </p:nvGrpSpPr>
        <p:grpSpPr>
          <a:xfrm>
            <a:off x="3726469" y="1833209"/>
            <a:ext cx="2010178" cy="1897886"/>
            <a:chOff x="4378064" y="2404209"/>
            <a:chExt cx="366583" cy="346105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59D7D76-B705-0E36-6B72-AB5D3FF073D4}"/>
                </a:ext>
              </a:extLst>
            </p:cNvPr>
            <p:cNvSpPr/>
            <p:nvPr/>
          </p:nvSpPr>
          <p:spPr>
            <a:xfrm>
              <a:off x="4378225" y="2426491"/>
              <a:ext cx="366422" cy="323823"/>
            </a:xfrm>
            <a:custGeom>
              <a:avLst/>
              <a:gdLst>
                <a:gd name="connsiteX0" fmla="*/ 56853 w 366422"/>
                <a:gd name="connsiteY0" fmla="*/ 2 h 323823"/>
                <a:gd name="connsiteX1" fmla="*/ 0 w 366422"/>
                <a:gd name="connsiteY1" fmla="*/ 69653 h 323823"/>
                <a:gd name="connsiteX2" fmla="*/ 118472 w 366422"/>
                <a:gd name="connsiteY2" fmla="*/ 173238 h 323823"/>
                <a:gd name="connsiteX3" fmla="*/ 53881 w 366422"/>
                <a:gd name="connsiteY3" fmla="*/ 232472 h 323823"/>
                <a:gd name="connsiteX4" fmla="*/ 83944 w 366422"/>
                <a:gd name="connsiteY4" fmla="*/ 228007 h 323823"/>
                <a:gd name="connsiteX5" fmla="*/ 76503 w 366422"/>
                <a:gd name="connsiteY5" fmla="*/ 266107 h 323823"/>
                <a:gd name="connsiteX6" fmla="*/ 143178 w 366422"/>
                <a:gd name="connsiteY6" fmla="*/ 208361 h 323823"/>
                <a:gd name="connsiteX7" fmla="*/ 234559 w 366422"/>
                <a:gd name="connsiteY7" fmla="*/ 321471 h 323823"/>
                <a:gd name="connsiteX8" fmla="*/ 366423 w 366422"/>
                <a:gd name="connsiteY8" fmla="*/ 255689 h 323823"/>
                <a:gd name="connsiteX9" fmla="*/ 235159 w 366422"/>
                <a:gd name="connsiteY9" fmla="*/ 147342 h 323823"/>
                <a:gd name="connsiteX10" fmla="*/ 242005 w 366422"/>
                <a:gd name="connsiteY10" fmla="*/ 139603 h 323823"/>
                <a:gd name="connsiteX11" fmla="*/ 299804 w 366422"/>
                <a:gd name="connsiteY11" fmla="*/ 93632 h 323823"/>
                <a:gd name="connsiteX12" fmla="*/ 265223 w 366422"/>
                <a:gd name="connsiteY12" fmla="*/ 102098 h 323823"/>
                <a:gd name="connsiteX13" fmla="*/ 276534 w 366422"/>
                <a:gd name="connsiteY13" fmla="*/ 65189 h 323823"/>
                <a:gd name="connsiteX14" fmla="*/ 242005 w 366422"/>
                <a:gd name="connsiteY14" fmla="*/ 108647 h 323823"/>
                <a:gd name="connsiteX15" fmla="*/ 232480 w 366422"/>
                <a:gd name="connsiteY15" fmla="*/ 144961 h 323823"/>
                <a:gd name="connsiteX16" fmla="*/ 56859 w 366422"/>
                <a:gd name="connsiteY16" fmla="*/ 0 h 3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422" h="323823">
                  <a:moveTo>
                    <a:pt x="56853" y="2"/>
                  </a:moveTo>
                  <a:lnTo>
                    <a:pt x="0" y="69653"/>
                  </a:lnTo>
                  <a:cubicBezTo>
                    <a:pt x="48171" y="103044"/>
                    <a:pt x="86259" y="137852"/>
                    <a:pt x="118472" y="173238"/>
                  </a:cubicBezTo>
                  <a:cubicBezTo>
                    <a:pt x="98578" y="200933"/>
                    <a:pt x="75562" y="213710"/>
                    <a:pt x="53881" y="232472"/>
                  </a:cubicBezTo>
                  <a:lnTo>
                    <a:pt x="83944" y="228007"/>
                  </a:lnTo>
                  <a:lnTo>
                    <a:pt x="76503" y="266107"/>
                  </a:lnTo>
                  <a:cubicBezTo>
                    <a:pt x="118316" y="243121"/>
                    <a:pt x="135184" y="228348"/>
                    <a:pt x="143178" y="208361"/>
                  </a:cubicBezTo>
                  <a:cubicBezTo>
                    <a:pt x="172205" y="223009"/>
                    <a:pt x="195334" y="286743"/>
                    <a:pt x="234559" y="321471"/>
                  </a:cubicBezTo>
                  <a:cubicBezTo>
                    <a:pt x="290522" y="335462"/>
                    <a:pt x="344935" y="283670"/>
                    <a:pt x="366423" y="255689"/>
                  </a:cubicBezTo>
                  <a:lnTo>
                    <a:pt x="235159" y="147342"/>
                  </a:lnTo>
                  <a:lnTo>
                    <a:pt x="242005" y="139603"/>
                  </a:lnTo>
                  <a:cubicBezTo>
                    <a:pt x="269517" y="128776"/>
                    <a:pt x="280538" y="117816"/>
                    <a:pt x="299804" y="93632"/>
                  </a:cubicBezTo>
                  <a:lnTo>
                    <a:pt x="265223" y="102098"/>
                  </a:lnTo>
                  <a:lnTo>
                    <a:pt x="276534" y="65189"/>
                  </a:lnTo>
                  <a:lnTo>
                    <a:pt x="242005" y="108647"/>
                  </a:lnTo>
                  <a:lnTo>
                    <a:pt x="232480" y="144961"/>
                  </a:lnTo>
                  <a:lnTo>
                    <a:pt x="56859" y="0"/>
                  </a:lnTo>
                  <a:close/>
                </a:path>
              </a:pathLst>
            </a:custGeom>
            <a:solidFill>
              <a:srgbClr val="00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" name="图形 36">
              <a:extLst>
                <a:ext uri="{FF2B5EF4-FFF2-40B4-BE49-F238E27FC236}">
                  <a16:creationId xmlns:a16="http://schemas.microsoft.com/office/drawing/2014/main" id="{6AF7596F-A285-34DC-DEB4-9A983CC339FE}"/>
                </a:ext>
              </a:extLst>
            </p:cNvPr>
            <p:cNvGrpSpPr/>
            <p:nvPr/>
          </p:nvGrpSpPr>
          <p:grpSpPr>
            <a:xfrm>
              <a:off x="4423842" y="2475244"/>
              <a:ext cx="252042" cy="213464"/>
              <a:chOff x="4423842" y="2475244"/>
              <a:chExt cx="252042" cy="213464"/>
            </a:xfrm>
            <a:solidFill>
              <a:srgbClr val="003F7F"/>
            </a:soli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8807317-6F48-3CA0-671F-6E18C6FF2AE0}"/>
                  </a:ext>
                </a:extLst>
              </p:cNvPr>
              <p:cNvSpPr/>
              <p:nvPr/>
            </p:nvSpPr>
            <p:spPr>
              <a:xfrm>
                <a:off x="4574135" y="2475244"/>
                <a:ext cx="101749" cy="99477"/>
              </a:xfrm>
              <a:custGeom>
                <a:avLst/>
                <a:gdLst>
                  <a:gd name="connsiteX0" fmla="*/ 29916 w 101749"/>
                  <a:gd name="connsiteY0" fmla="*/ 99477 h 99477"/>
                  <a:gd name="connsiteX1" fmla="*/ 101750 w 101749"/>
                  <a:gd name="connsiteY1" fmla="*/ 29890 h 99477"/>
                  <a:gd name="connsiteX2" fmla="*/ 72168 w 101749"/>
                  <a:gd name="connsiteY2" fmla="*/ 45323 h 99477"/>
                  <a:gd name="connsiteX3" fmla="*/ 75281 w 101749"/>
                  <a:gd name="connsiteY3" fmla="*/ 0 h 99477"/>
                  <a:gd name="connsiteX4" fmla="*/ 0 w 101749"/>
                  <a:gd name="connsiteY4" fmla="*/ 74584 h 99477"/>
                  <a:gd name="connsiteX5" fmla="*/ 29916 w 101749"/>
                  <a:gd name="connsiteY5" fmla="*/ 99477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49" h="99477">
                    <a:moveTo>
                      <a:pt x="29916" y="99477"/>
                    </a:moveTo>
                    <a:cubicBezTo>
                      <a:pt x="70285" y="82851"/>
                      <a:pt x="95053" y="59985"/>
                      <a:pt x="101750" y="29890"/>
                    </a:cubicBezTo>
                    <a:lnTo>
                      <a:pt x="72168" y="45323"/>
                    </a:lnTo>
                    <a:lnTo>
                      <a:pt x="75281" y="0"/>
                    </a:lnTo>
                    <a:cubicBezTo>
                      <a:pt x="56247" y="47586"/>
                      <a:pt x="27710" y="59537"/>
                      <a:pt x="0" y="74584"/>
                    </a:cubicBezTo>
                    <a:lnTo>
                      <a:pt x="29916" y="99477"/>
                    </a:ln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1CF233B-8F04-FC10-B288-C6BE06C5984B}"/>
                  </a:ext>
                </a:extLst>
              </p:cNvPr>
              <p:cNvSpPr/>
              <p:nvPr/>
            </p:nvSpPr>
            <p:spPr>
              <a:xfrm>
                <a:off x="4423842" y="2588523"/>
                <a:ext cx="101028" cy="100185"/>
              </a:xfrm>
              <a:custGeom>
                <a:avLst/>
                <a:gdLst>
                  <a:gd name="connsiteX0" fmla="*/ 70719 w 101028"/>
                  <a:gd name="connsiteY0" fmla="*/ 0 h 100185"/>
                  <a:gd name="connsiteX1" fmla="*/ 0 w 101028"/>
                  <a:gd name="connsiteY1" fmla="*/ 70719 h 100185"/>
                  <a:gd name="connsiteX2" fmla="*/ 39570 w 101028"/>
                  <a:gd name="connsiteY2" fmla="*/ 63143 h 100185"/>
                  <a:gd name="connsiteX3" fmla="*/ 26941 w 101028"/>
                  <a:gd name="connsiteY3" fmla="*/ 100186 h 100185"/>
                  <a:gd name="connsiteX4" fmla="*/ 101029 w 101028"/>
                  <a:gd name="connsiteY4" fmla="*/ 24414 h 100185"/>
                  <a:gd name="connsiteX5" fmla="*/ 70720 w 101028"/>
                  <a:gd name="connsiteY5" fmla="*/ 0 h 10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028" h="100185">
                    <a:moveTo>
                      <a:pt x="70719" y="0"/>
                    </a:moveTo>
                    <a:cubicBezTo>
                      <a:pt x="60830" y="40677"/>
                      <a:pt x="26309" y="50565"/>
                      <a:pt x="0" y="70719"/>
                    </a:cubicBezTo>
                    <a:lnTo>
                      <a:pt x="39570" y="63143"/>
                    </a:lnTo>
                    <a:lnTo>
                      <a:pt x="26941" y="100186"/>
                    </a:lnTo>
                    <a:cubicBezTo>
                      <a:pt x="61646" y="81858"/>
                      <a:pt x="94941" y="62554"/>
                      <a:pt x="101029" y="24414"/>
                    </a:cubicBezTo>
                    <a:lnTo>
                      <a:pt x="7072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4132"/>
                  </a:gs>
                  <a:gs pos="61000">
                    <a:srgbClr val="FFE595"/>
                  </a:gs>
                  <a:gs pos="100000">
                    <a:srgbClr val="FFC000"/>
                  </a:gs>
                </a:gsLst>
                <a:lin ang="5400000" scaled="1"/>
              </a:gradFill>
              <a:ln w="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562CE6B-9F7A-5C95-A911-F6A96C0D7DC0}"/>
                </a:ext>
              </a:extLst>
            </p:cNvPr>
            <p:cNvSpPr/>
            <p:nvPr/>
          </p:nvSpPr>
          <p:spPr>
            <a:xfrm>
              <a:off x="4541043" y="2579398"/>
              <a:ext cx="202696" cy="165644"/>
            </a:xfrm>
            <a:custGeom>
              <a:avLst/>
              <a:gdLst>
                <a:gd name="connsiteX0" fmla="*/ 66675 w 202696"/>
                <a:gd name="connsiteY0" fmla="*/ 161925 h 165644"/>
                <a:gd name="connsiteX1" fmla="*/ 200025 w 202696"/>
                <a:gd name="connsiteY1" fmla="*/ 57150 h 165644"/>
                <a:gd name="connsiteX2" fmla="*/ 85725 w 202696"/>
                <a:gd name="connsiteY2" fmla="*/ 0 h 165644"/>
                <a:gd name="connsiteX3" fmla="*/ 0 w 202696"/>
                <a:gd name="connsiteY3" fmla="*/ 66675 h 165644"/>
                <a:gd name="connsiteX4" fmla="*/ 66675 w 202696"/>
                <a:gd name="connsiteY4" fmla="*/ 161925 h 16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96" h="165644">
                  <a:moveTo>
                    <a:pt x="66675" y="161925"/>
                  </a:moveTo>
                  <a:cubicBezTo>
                    <a:pt x="113401" y="180956"/>
                    <a:pt x="220961" y="124067"/>
                    <a:pt x="200025" y="57150"/>
                  </a:cubicBezTo>
                  <a:lnTo>
                    <a:pt x="85725" y="0"/>
                  </a:lnTo>
                  <a:lnTo>
                    <a:pt x="0" y="66675"/>
                  </a:lnTo>
                  <a:lnTo>
                    <a:pt x="66675" y="161925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691914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70A047-6145-0314-D2F2-5141B3658B3E}"/>
                </a:ext>
              </a:extLst>
            </p:cNvPr>
            <p:cNvSpPr/>
            <p:nvPr/>
          </p:nvSpPr>
          <p:spPr>
            <a:xfrm>
              <a:off x="4560093" y="2607973"/>
              <a:ext cx="180975" cy="123825"/>
            </a:xfrm>
            <a:custGeom>
              <a:avLst/>
              <a:gdLst>
                <a:gd name="connsiteX0" fmla="*/ 180975 w 180975"/>
                <a:gd name="connsiteY0" fmla="*/ 47625 h 123825"/>
                <a:gd name="connsiteX1" fmla="*/ 66675 w 180975"/>
                <a:gd name="connsiteY1" fmla="*/ 123825 h 123825"/>
                <a:gd name="connsiteX2" fmla="*/ 0 w 180975"/>
                <a:gd name="connsiteY2" fmla="*/ 47625 h 123825"/>
                <a:gd name="connsiteX3" fmla="*/ 66675 w 180975"/>
                <a:gd name="connsiteY3" fmla="*/ 0 h 123825"/>
                <a:gd name="connsiteX4" fmla="*/ 180975 w 180975"/>
                <a:gd name="connsiteY4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7625"/>
                  </a:moveTo>
                  <a:cubicBezTo>
                    <a:pt x="161925" y="85725"/>
                    <a:pt x="142875" y="114300"/>
                    <a:pt x="66675" y="123825"/>
                  </a:cubicBezTo>
                  <a:lnTo>
                    <a:pt x="0" y="47625"/>
                  </a:lnTo>
                  <a:lnTo>
                    <a:pt x="66675" y="0"/>
                  </a:lnTo>
                  <a:lnTo>
                    <a:pt x="180975" y="47625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513A60C-5574-44E2-44F8-184F17DB6F9F}"/>
                </a:ext>
              </a:extLst>
            </p:cNvPr>
            <p:cNvSpPr/>
            <p:nvPr/>
          </p:nvSpPr>
          <p:spPr>
            <a:xfrm>
              <a:off x="4560093" y="2607973"/>
              <a:ext cx="180975" cy="123825"/>
            </a:xfrm>
            <a:custGeom>
              <a:avLst/>
              <a:gdLst>
                <a:gd name="connsiteX0" fmla="*/ 180975 w 180975"/>
                <a:gd name="connsiteY0" fmla="*/ 47625 h 123825"/>
                <a:gd name="connsiteX1" fmla="*/ 66675 w 180975"/>
                <a:gd name="connsiteY1" fmla="*/ 123825 h 123825"/>
                <a:gd name="connsiteX2" fmla="*/ 0 w 180975"/>
                <a:gd name="connsiteY2" fmla="*/ 47625 h 123825"/>
                <a:gd name="connsiteX3" fmla="*/ 66675 w 180975"/>
                <a:gd name="connsiteY3" fmla="*/ 0 h 123825"/>
                <a:gd name="connsiteX4" fmla="*/ 180975 w 180975"/>
                <a:gd name="connsiteY4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7625"/>
                  </a:moveTo>
                  <a:cubicBezTo>
                    <a:pt x="161925" y="85725"/>
                    <a:pt x="142875" y="114300"/>
                    <a:pt x="66675" y="123825"/>
                  </a:cubicBezTo>
                  <a:lnTo>
                    <a:pt x="0" y="47625"/>
                  </a:lnTo>
                  <a:lnTo>
                    <a:pt x="66675" y="0"/>
                  </a:lnTo>
                  <a:lnTo>
                    <a:pt x="180975" y="47625"/>
                  </a:lnTo>
                  <a:close/>
                </a:path>
              </a:pathLst>
            </a:custGeom>
            <a:gradFill>
              <a:gsLst>
                <a:gs pos="0">
                  <a:srgbClr val="F24132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678913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D738679-AAAE-3448-40B9-E878B15AB1D2}"/>
                </a:ext>
              </a:extLst>
            </p:cNvPr>
            <p:cNvSpPr/>
            <p:nvPr/>
          </p:nvSpPr>
          <p:spPr>
            <a:xfrm>
              <a:off x="4569618" y="2636548"/>
              <a:ext cx="105445" cy="95250"/>
            </a:xfrm>
            <a:custGeom>
              <a:avLst/>
              <a:gdLst>
                <a:gd name="connsiteX0" fmla="*/ 57150 w 105445"/>
                <a:gd name="connsiteY0" fmla="*/ 95250 h 95250"/>
                <a:gd name="connsiteX1" fmla="*/ 104775 w 105445"/>
                <a:gd name="connsiteY1" fmla="*/ 47625 h 95250"/>
                <a:gd name="connsiteX2" fmla="*/ 28575 w 105445"/>
                <a:gd name="connsiteY2" fmla="*/ 0 h 95250"/>
                <a:gd name="connsiteX3" fmla="*/ 0 w 105445"/>
                <a:gd name="connsiteY3" fmla="*/ 28575 h 95250"/>
                <a:gd name="connsiteX4" fmla="*/ 57150 w 105445"/>
                <a:gd name="connsiteY4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5250"/>
                  </a:moveTo>
                  <a:cubicBezTo>
                    <a:pt x="57150" y="76200"/>
                    <a:pt x="76200" y="57150"/>
                    <a:pt x="104775" y="47625"/>
                  </a:cubicBezTo>
                  <a:cubicBezTo>
                    <a:pt x="113811" y="44614"/>
                    <a:pt x="28575" y="0"/>
                    <a:pt x="28575" y="0"/>
                  </a:cubicBezTo>
                  <a:lnTo>
                    <a:pt x="0" y="28575"/>
                  </a:lnTo>
                  <a:lnTo>
                    <a:pt x="57150" y="95250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D3032E8-5297-827F-64D5-55103D9FDC2F}"/>
                </a:ext>
              </a:extLst>
            </p:cNvPr>
            <p:cNvSpPr/>
            <p:nvPr/>
          </p:nvSpPr>
          <p:spPr>
            <a:xfrm>
              <a:off x="4569618" y="2636548"/>
              <a:ext cx="105445" cy="95250"/>
            </a:xfrm>
            <a:custGeom>
              <a:avLst/>
              <a:gdLst>
                <a:gd name="connsiteX0" fmla="*/ 57150 w 105445"/>
                <a:gd name="connsiteY0" fmla="*/ 95250 h 95250"/>
                <a:gd name="connsiteX1" fmla="*/ 104775 w 105445"/>
                <a:gd name="connsiteY1" fmla="*/ 47625 h 95250"/>
                <a:gd name="connsiteX2" fmla="*/ 28575 w 105445"/>
                <a:gd name="connsiteY2" fmla="*/ 0 h 95250"/>
                <a:gd name="connsiteX3" fmla="*/ 0 w 105445"/>
                <a:gd name="connsiteY3" fmla="*/ 28575 h 95250"/>
                <a:gd name="connsiteX4" fmla="*/ 57150 w 105445"/>
                <a:gd name="connsiteY4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5250"/>
                  </a:moveTo>
                  <a:cubicBezTo>
                    <a:pt x="57150" y="76200"/>
                    <a:pt x="76200" y="57150"/>
                    <a:pt x="104775" y="47625"/>
                  </a:cubicBezTo>
                  <a:cubicBezTo>
                    <a:pt x="113811" y="44614"/>
                    <a:pt x="28575" y="0"/>
                    <a:pt x="28575" y="0"/>
                  </a:cubicBezTo>
                  <a:lnTo>
                    <a:pt x="0" y="28575"/>
                  </a:lnTo>
                  <a:lnTo>
                    <a:pt x="57150" y="95250"/>
                  </a:lnTo>
                  <a:close/>
                </a:path>
              </a:pathLst>
            </a:custGeom>
            <a:gradFill>
              <a:gsLst>
                <a:gs pos="0">
                  <a:srgbClr val="F24132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2016694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E26102D-2E5E-BE63-F156-4DD77969021B}"/>
                </a:ext>
              </a:extLst>
            </p:cNvPr>
            <p:cNvSpPr/>
            <p:nvPr/>
          </p:nvSpPr>
          <p:spPr>
            <a:xfrm>
              <a:off x="4378064" y="2413972"/>
              <a:ext cx="363007" cy="327349"/>
            </a:xfrm>
            <a:custGeom>
              <a:avLst/>
              <a:gdLst>
                <a:gd name="connsiteX0" fmla="*/ 79350 w 363007"/>
                <a:gd name="connsiteY0" fmla="*/ 1064 h 327349"/>
                <a:gd name="connsiteX1" fmla="*/ 1057 w 363007"/>
                <a:gd name="connsiteY1" fmla="*/ 79700 h 327349"/>
                <a:gd name="connsiteX2" fmla="*/ 229657 w 363007"/>
                <a:gd name="connsiteY2" fmla="*/ 327350 h 327349"/>
                <a:gd name="connsiteX3" fmla="*/ 363007 w 363007"/>
                <a:gd name="connsiteY3" fmla="*/ 241625 h 327349"/>
                <a:gd name="connsiteX4" fmla="*/ 79353 w 363007"/>
                <a:gd name="connsiteY4" fmla="*/ 1061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1064"/>
                  </a:moveTo>
                  <a:cubicBezTo>
                    <a:pt x="48682" y="-6026"/>
                    <a:pt x="-8468" y="22550"/>
                    <a:pt x="1057" y="79700"/>
                  </a:cubicBezTo>
                  <a:cubicBezTo>
                    <a:pt x="115729" y="156367"/>
                    <a:pt x="166907" y="240053"/>
                    <a:pt x="229657" y="327350"/>
                  </a:cubicBezTo>
                  <a:cubicBezTo>
                    <a:pt x="229657" y="289250"/>
                    <a:pt x="296332" y="232100"/>
                    <a:pt x="363007" y="241625"/>
                  </a:cubicBezTo>
                  <a:cubicBezTo>
                    <a:pt x="258232" y="174950"/>
                    <a:pt x="121901" y="86386"/>
                    <a:pt x="79353" y="1061"/>
                  </a:cubicBez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8CF1951-CA88-63F9-8AEB-F1190F3137AF}"/>
                </a:ext>
              </a:extLst>
            </p:cNvPr>
            <p:cNvSpPr/>
            <p:nvPr/>
          </p:nvSpPr>
          <p:spPr>
            <a:xfrm>
              <a:off x="4378064" y="2413972"/>
              <a:ext cx="363007" cy="327349"/>
            </a:xfrm>
            <a:custGeom>
              <a:avLst/>
              <a:gdLst>
                <a:gd name="connsiteX0" fmla="*/ 79350 w 363007"/>
                <a:gd name="connsiteY0" fmla="*/ 1064 h 327349"/>
                <a:gd name="connsiteX1" fmla="*/ 1057 w 363007"/>
                <a:gd name="connsiteY1" fmla="*/ 79700 h 327349"/>
                <a:gd name="connsiteX2" fmla="*/ 229657 w 363007"/>
                <a:gd name="connsiteY2" fmla="*/ 327350 h 327349"/>
                <a:gd name="connsiteX3" fmla="*/ 363007 w 363007"/>
                <a:gd name="connsiteY3" fmla="*/ 241625 h 327349"/>
                <a:gd name="connsiteX4" fmla="*/ 79353 w 363007"/>
                <a:gd name="connsiteY4" fmla="*/ 1061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1064"/>
                  </a:moveTo>
                  <a:cubicBezTo>
                    <a:pt x="48682" y="-6026"/>
                    <a:pt x="-8468" y="22550"/>
                    <a:pt x="1057" y="79700"/>
                  </a:cubicBezTo>
                  <a:cubicBezTo>
                    <a:pt x="115729" y="156367"/>
                    <a:pt x="166907" y="240053"/>
                    <a:pt x="229657" y="327350"/>
                  </a:cubicBezTo>
                  <a:cubicBezTo>
                    <a:pt x="229657" y="289250"/>
                    <a:pt x="296332" y="232100"/>
                    <a:pt x="363007" y="241625"/>
                  </a:cubicBezTo>
                  <a:cubicBezTo>
                    <a:pt x="258232" y="174950"/>
                    <a:pt x="121901" y="86386"/>
                    <a:pt x="79353" y="1061"/>
                  </a:cubicBezTo>
                  <a:close/>
                </a:path>
              </a:pathLst>
            </a:custGeom>
            <a:gradFill>
              <a:gsLst>
                <a:gs pos="0">
                  <a:srgbClr val="F24132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06089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4C2A975-7A72-6EA5-5964-C3B387AEC94C}"/>
                </a:ext>
              </a:extLst>
            </p:cNvPr>
            <p:cNvSpPr/>
            <p:nvPr/>
          </p:nvSpPr>
          <p:spPr>
            <a:xfrm>
              <a:off x="4398168" y="2404209"/>
              <a:ext cx="342900" cy="251386"/>
            </a:xfrm>
            <a:custGeom>
              <a:avLst/>
              <a:gdLst>
                <a:gd name="connsiteX0" fmla="*/ 57150 w 342900"/>
                <a:gd name="connsiteY0" fmla="*/ 3737 h 251386"/>
                <a:gd name="connsiteX1" fmla="*/ 0 w 342900"/>
                <a:gd name="connsiteY1" fmla="*/ 22787 h 251386"/>
                <a:gd name="connsiteX2" fmla="*/ 247650 w 342900"/>
                <a:gd name="connsiteY2" fmla="*/ 251387 h 251386"/>
                <a:gd name="connsiteX3" fmla="*/ 342900 w 342900"/>
                <a:gd name="connsiteY3" fmla="*/ 232337 h 251386"/>
                <a:gd name="connsiteX4" fmla="*/ 57150 w 342900"/>
                <a:gd name="connsiteY4" fmla="*/ 3737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3737"/>
                  </a:moveTo>
                  <a:cubicBezTo>
                    <a:pt x="38100" y="-5788"/>
                    <a:pt x="9525" y="3737"/>
                    <a:pt x="0" y="22787"/>
                  </a:cubicBezTo>
                  <a:lnTo>
                    <a:pt x="247650" y="251387"/>
                  </a:lnTo>
                  <a:cubicBezTo>
                    <a:pt x="285750" y="222812"/>
                    <a:pt x="314325" y="222812"/>
                    <a:pt x="342900" y="232337"/>
                  </a:cubicBezTo>
                  <a:cubicBezTo>
                    <a:pt x="242878" y="179959"/>
                    <a:pt x="131226" y="109483"/>
                    <a:pt x="57150" y="3737"/>
                  </a:cubicBez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0CC0CED-0B01-94C9-802F-D87C64ABD983}"/>
                </a:ext>
              </a:extLst>
            </p:cNvPr>
            <p:cNvSpPr/>
            <p:nvPr/>
          </p:nvSpPr>
          <p:spPr>
            <a:xfrm>
              <a:off x="4398168" y="2404209"/>
              <a:ext cx="342900" cy="251386"/>
            </a:xfrm>
            <a:custGeom>
              <a:avLst/>
              <a:gdLst>
                <a:gd name="connsiteX0" fmla="*/ 57150 w 342900"/>
                <a:gd name="connsiteY0" fmla="*/ 3737 h 251386"/>
                <a:gd name="connsiteX1" fmla="*/ 0 w 342900"/>
                <a:gd name="connsiteY1" fmla="*/ 22787 h 251386"/>
                <a:gd name="connsiteX2" fmla="*/ 247650 w 342900"/>
                <a:gd name="connsiteY2" fmla="*/ 251387 h 251386"/>
                <a:gd name="connsiteX3" fmla="*/ 342900 w 342900"/>
                <a:gd name="connsiteY3" fmla="*/ 232337 h 251386"/>
                <a:gd name="connsiteX4" fmla="*/ 57150 w 342900"/>
                <a:gd name="connsiteY4" fmla="*/ 3737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3737"/>
                  </a:moveTo>
                  <a:cubicBezTo>
                    <a:pt x="38100" y="-5788"/>
                    <a:pt x="9525" y="3737"/>
                    <a:pt x="0" y="22787"/>
                  </a:cubicBezTo>
                  <a:lnTo>
                    <a:pt x="247650" y="251387"/>
                  </a:lnTo>
                  <a:cubicBezTo>
                    <a:pt x="285750" y="222812"/>
                    <a:pt x="314325" y="222812"/>
                    <a:pt x="342900" y="232337"/>
                  </a:cubicBezTo>
                  <a:cubicBezTo>
                    <a:pt x="242878" y="179959"/>
                    <a:pt x="131226" y="109483"/>
                    <a:pt x="57150" y="3737"/>
                  </a:cubicBezTo>
                  <a:close/>
                </a:path>
              </a:pathLst>
            </a:custGeom>
            <a:gradFill>
              <a:gsLst>
                <a:gs pos="0">
                  <a:srgbClr val="F24132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0234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5E9C030-AF0C-BF2A-7282-73ECCB619A30}"/>
                </a:ext>
              </a:extLst>
            </p:cNvPr>
            <p:cNvSpPr/>
            <p:nvPr/>
          </p:nvSpPr>
          <p:spPr>
            <a:xfrm>
              <a:off x="4481930" y="2513597"/>
              <a:ext cx="113657" cy="102711"/>
            </a:xfrm>
            <a:custGeom>
              <a:avLst/>
              <a:gdLst>
                <a:gd name="connsiteX0" fmla="*/ 1 w 113657"/>
                <a:gd name="connsiteY0" fmla="*/ 69878 h 102711"/>
                <a:gd name="connsiteX1" fmla="*/ 28625 w 113657"/>
                <a:gd name="connsiteY1" fmla="*/ 102712 h 102711"/>
                <a:gd name="connsiteX2" fmla="*/ 113657 w 113657"/>
                <a:gd name="connsiteY2" fmla="*/ 26941 h 102711"/>
                <a:gd name="connsiteX3" fmla="*/ 75771 w 113657"/>
                <a:gd name="connsiteY3" fmla="*/ 0 h 102711"/>
                <a:gd name="connsiteX4" fmla="*/ 0 w 113657"/>
                <a:gd name="connsiteY4" fmla="*/ 69877 h 102711"/>
                <a:gd name="connsiteX5" fmla="*/ 0 w 113657"/>
                <a:gd name="connsiteY5" fmla="*/ 69877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57" h="102711">
                  <a:moveTo>
                    <a:pt x="1" y="69878"/>
                  </a:moveTo>
                  <a:cubicBezTo>
                    <a:pt x="13985" y="83910"/>
                    <a:pt x="16745" y="88681"/>
                    <a:pt x="28625" y="102712"/>
                  </a:cubicBezTo>
                  <a:cubicBezTo>
                    <a:pt x="47076" y="75573"/>
                    <a:pt x="56069" y="40614"/>
                    <a:pt x="113657" y="26941"/>
                  </a:cubicBezTo>
                  <a:cubicBezTo>
                    <a:pt x="97320" y="14874"/>
                    <a:pt x="89881" y="12067"/>
                    <a:pt x="75771" y="0"/>
                  </a:cubicBezTo>
                  <a:cubicBezTo>
                    <a:pt x="39109" y="9036"/>
                    <a:pt x="19039" y="38812"/>
                    <a:pt x="0" y="69877"/>
                  </a:cubicBezTo>
                  <a:lnTo>
                    <a:pt x="0" y="69877"/>
                  </a:lnTo>
                  <a:close/>
                </a:path>
              </a:pathLst>
            </a:custGeom>
            <a:gradFill>
              <a:gsLst>
                <a:gs pos="0">
                  <a:srgbClr val="F24132"/>
                </a:gs>
                <a:gs pos="61000">
                  <a:srgbClr val="FFE595"/>
                </a:gs>
                <a:gs pos="100000">
                  <a:srgbClr val="FFC000"/>
                </a:gs>
              </a:gsLst>
              <a:lin ang="540000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" name="图形 36">
              <a:extLst>
                <a:ext uri="{FF2B5EF4-FFF2-40B4-BE49-F238E27FC236}">
                  <a16:creationId xmlns:a16="http://schemas.microsoft.com/office/drawing/2014/main" id="{71531470-6366-899C-25BA-D91B385EE966}"/>
                </a:ext>
              </a:extLst>
            </p:cNvPr>
            <p:cNvGrpSpPr/>
            <p:nvPr/>
          </p:nvGrpSpPr>
          <p:grpSpPr>
            <a:xfrm>
              <a:off x="4382584" y="2439504"/>
              <a:ext cx="125445" cy="215531"/>
              <a:chOff x="4382584" y="2439504"/>
              <a:chExt cx="125445" cy="215531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97B21BD-74C6-CD7F-B5A6-5D19895D5155}"/>
                  </a:ext>
                </a:extLst>
              </p:cNvPr>
              <p:cNvSpPr/>
              <p:nvPr/>
            </p:nvSpPr>
            <p:spPr>
              <a:xfrm>
                <a:off x="4382584" y="2439504"/>
                <a:ext cx="41252" cy="81664"/>
              </a:xfrm>
              <a:custGeom>
                <a:avLst/>
                <a:gdLst>
                  <a:gd name="connsiteX0" fmla="*/ 18522 w 41252"/>
                  <a:gd name="connsiteY0" fmla="*/ 0 h 81664"/>
                  <a:gd name="connsiteX1" fmla="*/ 0 w 41252"/>
                  <a:gd name="connsiteY1" fmla="*/ 50514 h 81664"/>
                  <a:gd name="connsiteX2" fmla="*/ 41253 w 41252"/>
                  <a:gd name="connsiteY2" fmla="*/ 81664 h 81664"/>
                  <a:gd name="connsiteX3" fmla="*/ 18521 w 41252"/>
                  <a:gd name="connsiteY3" fmla="*/ 0 h 81664"/>
                  <a:gd name="connsiteX4" fmla="*/ 18521 w 41252"/>
                  <a:gd name="connsiteY4" fmla="*/ 0 h 8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52" h="81664">
                    <a:moveTo>
                      <a:pt x="18522" y="0"/>
                    </a:moveTo>
                    <a:cubicBezTo>
                      <a:pt x="-63" y="18390"/>
                      <a:pt x="1372" y="34277"/>
                      <a:pt x="0" y="50514"/>
                    </a:cubicBezTo>
                    <a:lnTo>
                      <a:pt x="41253" y="81664"/>
                    </a:lnTo>
                    <a:cubicBezTo>
                      <a:pt x="26852" y="60698"/>
                      <a:pt x="7233" y="44515"/>
                      <a:pt x="18521" y="0"/>
                    </a:cubicBezTo>
                    <a:lnTo>
                      <a:pt x="185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5" name="图形 36">
                <a:extLst>
                  <a:ext uri="{FF2B5EF4-FFF2-40B4-BE49-F238E27FC236}">
                    <a16:creationId xmlns:a16="http://schemas.microsoft.com/office/drawing/2014/main" id="{6196E1FD-D7D9-AC1C-C410-2DE4F205A720}"/>
                  </a:ext>
                </a:extLst>
              </p:cNvPr>
              <p:cNvGrpSpPr/>
              <p:nvPr/>
            </p:nvGrpSpPr>
            <p:grpSpPr>
              <a:xfrm>
                <a:off x="4435623" y="2550642"/>
                <a:ext cx="72406" cy="104393"/>
                <a:chOff x="4435623" y="2550642"/>
                <a:chExt cx="72406" cy="104393"/>
              </a:xfrm>
              <a:solidFill>
                <a:srgbClr val="FFFFFF">
                  <a:alpha val="78000"/>
                </a:srgbClr>
              </a:solidFill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0CC2CA46-0CA3-F859-AF17-F03670FF4CE9}"/>
                    </a:ext>
                  </a:extLst>
                </p:cNvPr>
                <p:cNvSpPr/>
                <p:nvPr/>
              </p:nvSpPr>
              <p:spPr>
                <a:xfrm>
                  <a:off x="4485298" y="2550642"/>
                  <a:ext cx="22731" cy="47145"/>
                </a:xfrm>
                <a:custGeom>
                  <a:avLst/>
                  <a:gdLst>
                    <a:gd name="connsiteX0" fmla="*/ 22731 w 22731"/>
                    <a:gd name="connsiteY0" fmla="*/ 0 h 47145"/>
                    <a:gd name="connsiteX1" fmla="*/ 0 w 22731"/>
                    <a:gd name="connsiteY1" fmla="*/ 31151 h 47145"/>
                    <a:gd name="connsiteX2" fmla="*/ 16838 w 22731"/>
                    <a:gd name="connsiteY2" fmla="*/ 47146 h 47145"/>
                    <a:gd name="connsiteX3" fmla="*/ 22732 w 22731"/>
                    <a:gd name="connsiteY3" fmla="*/ 0 h 4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731" h="47145">
                      <a:moveTo>
                        <a:pt x="22731" y="0"/>
                      </a:moveTo>
                      <a:lnTo>
                        <a:pt x="0" y="31151"/>
                      </a:lnTo>
                      <a:lnTo>
                        <a:pt x="16838" y="47146"/>
                      </a:lnTo>
                      <a:cubicBezTo>
                        <a:pt x="6968" y="29740"/>
                        <a:pt x="18142" y="15340"/>
                        <a:pt x="22732" y="0"/>
                      </a:cubicBezTo>
                      <a:close/>
                    </a:path>
                  </a:pathLst>
                </a:custGeom>
                <a:solidFill>
                  <a:srgbClr val="FFC000">
                    <a:alpha val="7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20CFBF82-EE48-7BBC-720D-8FB36C686D2E}"/>
                    </a:ext>
                  </a:extLst>
                </p:cNvPr>
                <p:cNvSpPr/>
                <p:nvPr/>
              </p:nvSpPr>
              <p:spPr>
                <a:xfrm>
                  <a:off x="4435623" y="2628096"/>
                  <a:ext cx="39569" cy="26940"/>
                </a:xfrm>
                <a:custGeom>
                  <a:avLst/>
                  <a:gdLst>
                    <a:gd name="connsiteX0" fmla="*/ 1 w 39569"/>
                    <a:gd name="connsiteY0" fmla="*/ 26941 h 26940"/>
                    <a:gd name="connsiteX1" fmla="*/ 39570 w 39569"/>
                    <a:gd name="connsiteY1" fmla="*/ 0 h 26940"/>
                    <a:gd name="connsiteX2" fmla="*/ 29467 w 39569"/>
                    <a:gd name="connsiteY2" fmla="*/ 17680 h 26940"/>
                    <a:gd name="connsiteX3" fmla="*/ 0 w 39569"/>
                    <a:gd name="connsiteY3" fmla="*/ 26941 h 26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69" h="26940">
                      <a:moveTo>
                        <a:pt x="1" y="26941"/>
                      </a:moveTo>
                      <a:lnTo>
                        <a:pt x="39570" y="0"/>
                      </a:lnTo>
                      <a:cubicBezTo>
                        <a:pt x="34759" y="5604"/>
                        <a:pt x="24121" y="10043"/>
                        <a:pt x="29467" y="17680"/>
                      </a:cubicBezTo>
                      <a:lnTo>
                        <a:pt x="0" y="26941"/>
                      </a:lnTo>
                      <a:close/>
                    </a:path>
                  </a:pathLst>
                </a:custGeom>
                <a:solidFill>
                  <a:srgbClr val="FFFFFF">
                    <a:alpha val="7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8A3FB5F-8818-6897-762D-B43E9644B3AF}"/>
              </a:ext>
            </a:extLst>
          </p:cNvPr>
          <p:cNvGrpSpPr/>
          <p:nvPr/>
        </p:nvGrpSpPr>
        <p:grpSpPr>
          <a:xfrm>
            <a:off x="5995927" y="1019992"/>
            <a:ext cx="2762415" cy="736738"/>
            <a:chOff x="4840473" y="1223664"/>
            <a:chExt cx="2762415" cy="73673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AE3012F-B070-1B71-861A-C05E6E5505CE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D2BCA5C-44B8-E944-6672-ED2D78E78855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01EE12-8A34-FDA3-9007-2D3DD9FAE5A9}"/>
              </a:ext>
            </a:extLst>
          </p:cNvPr>
          <p:cNvGrpSpPr/>
          <p:nvPr/>
        </p:nvGrpSpPr>
        <p:grpSpPr>
          <a:xfrm>
            <a:off x="409102" y="1019992"/>
            <a:ext cx="2746182" cy="736738"/>
            <a:chOff x="4856706" y="1223664"/>
            <a:chExt cx="2746182" cy="73673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891D7BC-4B9F-6BC6-C2E5-E82E986958A8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2F89C59-8B52-A6A7-8A42-BF5028BAAB79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76F0723-531E-7235-B345-F865C4E58DB8}"/>
              </a:ext>
            </a:extLst>
          </p:cNvPr>
          <p:cNvGrpSpPr/>
          <p:nvPr/>
        </p:nvGrpSpPr>
        <p:grpSpPr>
          <a:xfrm>
            <a:off x="5995927" y="3799744"/>
            <a:ext cx="2762415" cy="736738"/>
            <a:chOff x="4840473" y="1223664"/>
            <a:chExt cx="2762415" cy="73673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60D9975-E64F-1A33-45AC-20D52920B8C7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9EBA133-4DB6-67AE-AAF7-E61E190F551B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DD2F180-8D3A-E535-4C01-F3C33838089F}"/>
              </a:ext>
            </a:extLst>
          </p:cNvPr>
          <p:cNvGrpSpPr/>
          <p:nvPr/>
        </p:nvGrpSpPr>
        <p:grpSpPr>
          <a:xfrm>
            <a:off x="409102" y="3799744"/>
            <a:ext cx="2746182" cy="736738"/>
            <a:chOff x="4856706" y="1223664"/>
            <a:chExt cx="2746182" cy="73673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51E6D63-424B-B40D-5A1C-113E3A81A0C8}"/>
                </a:ext>
              </a:extLst>
            </p:cNvPr>
            <p:cNvSpPr txBox="1"/>
            <p:nvPr/>
          </p:nvSpPr>
          <p:spPr>
            <a:xfrm>
              <a:off x="4856706" y="1515024"/>
              <a:ext cx="2746182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6494018-1A47-C753-5C1D-7C4DEB5E7D88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78C5D0B-F18D-2499-D912-F5B4B7B252C7}"/>
              </a:ext>
            </a:extLst>
          </p:cNvPr>
          <p:cNvGrpSpPr/>
          <p:nvPr/>
        </p:nvGrpSpPr>
        <p:grpSpPr>
          <a:xfrm>
            <a:off x="6494615" y="2358019"/>
            <a:ext cx="2397865" cy="921404"/>
            <a:chOff x="4840473" y="1223664"/>
            <a:chExt cx="2397865" cy="921404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65E3DBC-E260-ABAB-58B1-D222AFE73E39}"/>
                </a:ext>
              </a:extLst>
            </p:cNvPr>
            <p:cNvSpPr txBox="1"/>
            <p:nvPr/>
          </p:nvSpPr>
          <p:spPr>
            <a:xfrm>
              <a:off x="4856706" y="1515024"/>
              <a:ext cx="2381632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模 板网 唯一 访问网址：</a:t>
              </a:r>
              <a:endParaRPr lang="en-US" altLang="zh-CN" sz="800" dirty="0">
                <a:solidFill>
                  <a:srgbClr val="FFE595"/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F797FBF-BB4F-3FB4-DB32-31C1C461C6E2}"/>
                </a:ext>
              </a:extLst>
            </p:cNvPr>
            <p:cNvSpPr txBox="1"/>
            <p:nvPr/>
          </p:nvSpPr>
          <p:spPr>
            <a:xfrm>
              <a:off x="4840473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7226F6C-6D86-3C1C-CAA2-18EBAF4DE324}"/>
              </a:ext>
            </a:extLst>
          </p:cNvPr>
          <p:cNvGrpSpPr/>
          <p:nvPr/>
        </p:nvGrpSpPr>
        <p:grpSpPr>
          <a:xfrm>
            <a:off x="420308" y="2358019"/>
            <a:ext cx="2248697" cy="736738"/>
            <a:chOff x="5354190" y="1223664"/>
            <a:chExt cx="2248697" cy="736738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511758C-E59C-4C04-0114-EB2C078868E5}"/>
                </a:ext>
              </a:extLst>
            </p:cNvPr>
            <p:cNvSpPr txBox="1"/>
            <p:nvPr/>
          </p:nvSpPr>
          <p:spPr>
            <a:xfrm>
              <a:off x="5354190" y="1515024"/>
              <a:ext cx="224869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b="1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FFE595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5987BFD-B999-53F4-AA3F-8EE1090B4A2E}"/>
                </a:ext>
              </a:extLst>
            </p:cNvPr>
            <p:cNvSpPr txBox="1"/>
            <p:nvPr/>
          </p:nvSpPr>
          <p:spPr>
            <a:xfrm>
              <a:off x="5557831" y="1223664"/>
              <a:ext cx="2019301" cy="387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gradFill>
                    <a:gsLst>
                      <a:gs pos="0">
                        <a:schemeClr val="bg1"/>
                      </a:gs>
                      <a:gs pos="76000">
                        <a:srgbClr val="FFE595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</a:lstStyle>
            <a:p>
              <a:pPr algn="r"/>
              <a:r>
                <a:rPr lang="zh-CN" altLang="en-US" sz="14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800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811;"/>
</p:tagLst>
</file>

<file path=ppt/theme/theme1.xml><?xml version="1.0" encoding="utf-8"?>
<a:theme xmlns:a="http://schemas.openxmlformats.org/drawingml/2006/main" name="51PPT模板网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7FB994"/>
      </a:accent1>
      <a:accent2>
        <a:srgbClr val="4D9D6A"/>
      </a:accent2>
      <a:accent3>
        <a:srgbClr val="7FB994"/>
      </a:accent3>
      <a:accent4>
        <a:srgbClr val="4D9D6A"/>
      </a:accent4>
      <a:accent5>
        <a:srgbClr val="7FB994"/>
      </a:accent5>
      <a:accent6>
        <a:srgbClr val="4D9D6A"/>
      </a:accent6>
      <a:hlink>
        <a:srgbClr val="262626"/>
      </a:hlink>
      <a:folHlink>
        <a:srgbClr val="787777"/>
      </a:folHlink>
    </a:clrScheme>
    <a:fontScheme name="5xyilgvw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4132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FB994"/>
    </a:accent1>
    <a:accent2>
      <a:srgbClr val="4D9D6A"/>
    </a:accent2>
    <a:accent3>
      <a:srgbClr val="7FB994"/>
    </a:accent3>
    <a:accent4>
      <a:srgbClr val="4D9D6A"/>
    </a:accent4>
    <a:accent5>
      <a:srgbClr val="7FB994"/>
    </a:accent5>
    <a:accent6>
      <a:srgbClr val="4D9D6A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9245</TotalTime>
  <Words>2284</Words>
  <Application>Microsoft Office PowerPoint</Application>
  <PresentationFormat>全屏显示(16:9)</PresentationFormat>
  <Paragraphs>291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Medium</vt:lpstr>
      <vt:lpstr>阿里巴巴普惠体 2.0 55 Regular</vt:lpstr>
      <vt:lpstr>阿里巴巴普惠体 2.0 65 Medium</vt:lpstr>
      <vt:lpstr>艾迪鹅演示引擎标题体 Normal</vt:lpstr>
      <vt:lpstr>快看世界体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高考加油冲刺主题班会ppt模板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1091</cp:revision>
  <dcterms:created xsi:type="dcterms:W3CDTF">2015-04-24T01:01:13Z</dcterms:created>
  <dcterms:modified xsi:type="dcterms:W3CDTF">2023-05-25T14:54:20Z</dcterms:modified>
</cp:coreProperties>
</file>